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2"/>
  </p:notesMasterIdLst>
  <p:sldIdLst>
    <p:sldId id="280" r:id="rId6"/>
    <p:sldId id="287" r:id="rId7"/>
    <p:sldId id="256" r:id="rId8"/>
    <p:sldId id="769" r:id="rId9"/>
    <p:sldId id="770" r:id="rId10"/>
    <p:sldId id="771" r:id="rId11"/>
    <p:sldId id="748" r:id="rId12"/>
    <p:sldId id="772" r:id="rId13"/>
    <p:sldId id="773" r:id="rId14"/>
    <p:sldId id="774" r:id="rId15"/>
    <p:sldId id="775" r:id="rId16"/>
    <p:sldId id="562" r:id="rId17"/>
    <p:sldId id="321" r:id="rId18"/>
    <p:sldId id="776" r:id="rId19"/>
    <p:sldId id="752" r:id="rId20"/>
    <p:sldId id="777" r:id="rId21"/>
    <p:sldId id="778" r:id="rId22"/>
    <p:sldId id="753" r:id="rId23"/>
    <p:sldId id="763" r:id="rId24"/>
    <p:sldId id="754" r:id="rId25"/>
    <p:sldId id="779" r:id="rId26"/>
    <p:sldId id="780" r:id="rId27"/>
    <p:sldId id="781" r:id="rId28"/>
    <p:sldId id="755" r:id="rId29"/>
    <p:sldId id="782" r:id="rId30"/>
    <p:sldId id="3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585"/>
    <a:srgbClr val="00CC99"/>
    <a:srgbClr val="FF75A0"/>
    <a:srgbClr val="FEF0DB"/>
    <a:srgbClr val="FFFFFF"/>
    <a:srgbClr val="CC9900"/>
    <a:srgbClr val="FF4780"/>
    <a:srgbClr val="FFEEE1"/>
    <a:srgbClr val="FFF89A"/>
    <a:srgbClr val="FF6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showGuides="1">
      <p:cViewPr varScale="1">
        <p:scale>
          <a:sx n="63" d="100"/>
          <a:sy n="63" d="100"/>
        </p:scale>
        <p:origin x="144" y="7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4116-FC9B-48C5-976A-9F557E94141D}"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BC84-7ABE-44DD-8E49-15D2139DE91A}" type="slidenum">
              <a:rPr lang="en-US" smtClean="0"/>
              <a:t>‹#›</a:t>
            </a:fld>
            <a:endParaRPr lang="en-US"/>
          </a:p>
        </p:txBody>
      </p:sp>
    </p:spTree>
    <p:extLst>
      <p:ext uri="{BB962C8B-B14F-4D97-AF65-F5344CB8AC3E}">
        <p14:creationId xmlns:p14="http://schemas.microsoft.com/office/powerpoint/2010/main" val="5186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611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946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39887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137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0711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496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81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03590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4510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11240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9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5167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510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7420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406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2419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68938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3/12/2025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896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15388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0792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0963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1232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286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61807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3/12/2025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02969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83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62"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884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1.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A1924F2-4EA4-4F9A-9332-A248F619E7CD}"/>
              </a:ext>
            </a:extLst>
          </p:cNvPr>
          <p:cNvGrpSpPr/>
          <p:nvPr/>
        </p:nvGrpSpPr>
        <p:grpSpPr>
          <a:xfrm>
            <a:off x="247940" y="821492"/>
            <a:ext cx="11770378" cy="6112594"/>
            <a:chOff x="21879" y="897806"/>
            <a:chExt cx="11770378" cy="6112594"/>
          </a:xfrm>
        </p:grpSpPr>
        <p:sp>
          <p:nvSpPr>
            <p:cNvPr id="3" name="Freeform: Shape 2">
              <a:extLst>
                <a:ext uri="{FF2B5EF4-FFF2-40B4-BE49-F238E27FC236}">
                  <a16:creationId xmlns:a16="http://schemas.microsoft.com/office/drawing/2014/main"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id="{4C1186BA-102F-4BC4-BA1F-472A0D2D2A87}"/>
              </a:ext>
            </a:extLst>
          </p:cNvPr>
          <p:cNvSpPr/>
          <p:nvPr/>
        </p:nvSpPr>
        <p:spPr>
          <a:xfrm>
            <a:off x="2376926" y="850559"/>
            <a:ext cx="7402286"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04AB7CF-6839-46B8-9771-9EC408871FC9}"/>
              </a:ext>
            </a:extLst>
          </p:cNvPr>
          <p:cNvGrpSpPr/>
          <p:nvPr/>
        </p:nvGrpSpPr>
        <p:grpSpPr>
          <a:xfrm>
            <a:off x="5635751" y="0"/>
            <a:ext cx="920496" cy="1687669"/>
            <a:chOff x="5663184" y="852692"/>
            <a:chExt cx="920496" cy="1687669"/>
          </a:xfrm>
        </p:grpSpPr>
        <p:grpSp>
          <p:nvGrpSpPr>
            <p:cNvPr id="7" name="Group 6">
              <a:extLst>
                <a:ext uri="{FF2B5EF4-FFF2-40B4-BE49-F238E27FC236}">
                  <a16:creationId xmlns:a16="http://schemas.microsoft.com/office/drawing/2014/main" id="{B1F7A6CE-BEA7-4B70-A2A4-9460BB104BD5}"/>
                </a:ext>
              </a:extLst>
            </p:cNvPr>
            <p:cNvGrpSpPr/>
            <p:nvPr/>
          </p:nvGrpSpPr>
          <p:grpSpPr>
            <a:xfrm>
              <a:off x="5663184" y="1699774"/>
              <a:ext cx="920496" cy="840587"/>
              <a:chOff x="5663184" y="1699774"/>
              <a:chExt cx="920496" cy="840587"/>
            </a:xfrm>
          </p:grpSpPr>
          <p:grpSp>
            <p:nvGrpSpPr>
              <p:cNvPr id="9" name="Group 8">
                <a:extLst>
                  <a:ext uri="{FF2B5EF4-FFF2-40B4-BE49-F238E27FC236}">
                    <a16:creationId xmlns:a16="http://schemas.microsoft.com/office/drawing/2014/main"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id="{17961C0E-27DC-48DB-A736-8496ADF6292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28231" b="4649"/>
          <a:stretch/>
        </p:blipFill>
        <p:spPr>
          <a:xfrm>
            <a:off x="8093254" y="-359748"/>
            <a:ext cx="4865117"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9031" y="0"/>
            <a:ext cx="3426958" cy="1927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1C8605B-35DE-7E71-7E9E-CD17462AC416}"/>
              </a:ext>
            </a:extLst>
          </p:cNvPr>
          <p:cNvPicPr>
            <a:picLocks noChangeAspect="1"/>
          </p:cNvPicPr>
          <p:nvPr/>
        </p:nvPicPr>
        <p:blipFill>
          <a:blip r:embed="rId6"/>
          <a:stretch>
            <a:fillRect/>
          </a:stretch>
        </p:blipFill>
        <p:spPr>
          <a:xfrm>
            <a:off x="4826094" y="1774739"/>
            <a:ext cx="4409345" cy="1566808"/>
          </a:xfrm>
          <a:prstGeom prst="rect">
            <a:avLst/>
          </a:prstGeom>
        </p:spPr>
      </p:pic>
      <p:pic>
        <p:nvPicPr>
          <p:cNvPr id="25" name="Picture 24">
            <a:extLst>
              <a:ext uri="{FF2B5EF4-FFF2-40B4-BE49-F238E27FC236}">
                <a16:creationId xmlns:a16="http://schemas.microsoft.com/office/drawing/2014/main" id="{A378BF6E-A771-18A4-C3F5-C1249724B506}"/>
              </a:ext>
            </a:extLst>
          </p:cNvPr>
          <p:cNvPicPr>
            <a:picLocks noChangeAspect="1"/>
          </p:cNvPicPr>
          <p:nvPr/>
        </p:nvPicPr>
        <p:blipFill>
          <a:blip r:embed="rId7"/>
          <a:stretch>
            <a:fillRect/>
          </a:stretch>
        </p:blipFill>
        <p:spPr>
          <a:xfrm>
            <a:off x="5476302" y="3150721"/>
            <a:ext cx="1914310" cy="926672"/>
          </a:xfrm>
          <a:prstGeom prst="rect">
            <a:avLst/>
          </a:prstGeom>
        </p:spPr>
      </p:pic>
      <p:pic>
        <p:nvPicPr>
          <p:cNvPr id="26" name="Picture 25">
            <a:extLst>
              <a:ext uri="{FF2B5EF4-FFF2-40B4-BE49-F238E27FC236}">
                <a16:creationId xmlns:a16="http://schemas.microsoft.com/office/drawing/2014/main" id="{FD6E0BB7-51C9-3F8B-5883-067A689299A9}"/>
              </a:ext>
            </a:extLst>
          </p:cNvPr>
          <p:cNvPicPr>
            <a:picLocks noChangeAspect="1"/>
          </p:cNvPicPr>
          <p:nvPr/>
        </p:nvPicPr>
        <p:blipFill>
          <a:blip r:embed="rId8"/>
          <a:stretch>
            <a:fillRect/>
          </a:stretch>
        </p:blipFill>
        <p:spPr>
          <a:xfrm>
            <a:off x="723637" y="3971432"/>
            <a:ext cx="11071296"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id="{D5A85422-8439-3C3C-B2ED-0D5466628B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DB7C44-BA8D-882C-CD32-3F6B602D5589}"/>
              </a:ext>
            </a:extLst>
          </p:cNvPr>
          <p:cNvGrpSpPr/>
          <p:nvPr/>
        </p:nvGrpSpPr>
        <p:grpSpPr>
          <a:xfrm>
            <a:off x="1821739" y="206827"/>
            <a:ext cx="9651804" cy="2133601"/>
            <a:chOff x="2061225" y="445969"/>
            <a:chExt cx="7785663" cy="2667346"/>
          </a:xfrm>
        </p:grpSpPr>
        <p:grpSp>
          <p:nvGrpSpPr>
            <p:cNvPr id="5" name="Google Shape;716;p39">
              <a:extLst>
                <a:ext uri="{FF2B5EF4-FFF2-40B4-BE49-F238E27FC236}">
                  <a16:creationId xmlns:a16="http://schemas.microsoft.com/office/drawing/2014/main" id="{C573A548-B12E-83C6-A1E1-1215DBDFFC96}"/>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CCCC6DBF-5AEB-1A0B-9C02-E2481E50ED90}"/>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8B9C41C2-1CE8-19F0-343C-9EA0E5A7BE91}"/>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5771D379-1F35-84FC-4E2D-F75264570254}"/>
                </a:ext>
              </a:extLst>
            </p:cNvPr>
            <p:cNvSpPr txBox="1"/>
            <p:nvPr/>
          </p:nvSpPr>
          <p:spPr>
            <a:xfrm>
              <a:off x="2895239" y="786423"/>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8B0EC217-6346-A2CB-7259-BE683749A08F}"/>
              </a:ext>
            </a:extLst>
          </p:cNvPr>
          <p:cNvSpPr/>
          <p:nvPr/>
        </p:nvSpPr>
        <p:spPr>
          <a:xfrm>
            <a:off x="3211286" y="2743201"/>
            <a:ext cx="8632371"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1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id="{286E074C-0815-83B7-E533-5594A9BA4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9713"/>
            <a:ext cx="6074229"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662580-959C-3E8D-9E29-050C54F3101B}"/>
              </a:ext>
            </a:extLst>
          </p:cNvPr>
          <p:cNvGrpSpPr/>
          <p:nvPr/>
        </p:nvGrpSpPr>
        <p:grpSpPr>
          <a:xfrm>
            <a:off x="1821739" y="206827"/>
            <a:ext cx="9651804" cy="2133601"/>
            <a:chOff x="2061225" y="445969"/>
            <a:chExt cx="7785663" cy="2667346"/>
          </a:xfrm>
        </p:grpSpPr>
        <p:grpSp>
          <p:nvGrpSpPr>
            <p:cNvPr id="5" name="Google Shape;716;p39">
              <a:extLst>
                <a:ext uri="{FF2B5EF4-FFF2-40B4-BE49-F238E27FC236}">
                  <a16:creationId xmlns:a16="http://schemas.microsoft.com/office/drawing/2014/main" id="{9DB5216C-28D5-AC16-7B3F-3669ECB04AC2}"/>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5046D5BB-A506-B140-5AAA-755F302A5F1A}"/>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F08F22BE-C21E-3249-0A7E-D8EF804087A5}"/>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8A7E0FEF-48AE-9189-113C-6231C5BB517E}"/>
                </a:ext>
              </a:extLst>
            </p:cNvPr>
            <p:cNvSpPr txBox="1"/>
            <p:nvPr/>
          </p:nvSpPr>
          <p:spPr>
            <a:xfrm>
              <a:off x="2895239" y="895295"/>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984516AC-9486-725E-2A10-D77CFD6DAC50}"/>
              </a:ext>
            </a:extLst>
          </p:cNvPr>
          <p:cNvSpPr/>
          <p:nvPr/>
        </p:nvSpPr>
        <p:spPr>
          <a:xfrm>
            <a:off x="3483429" y="2743201"/>
            <a:ext cx="8360228"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10"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id="{11930DDE-60BE-890B-EDB4-99C2247C8D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1219201"/>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6"/>
          <a:stretch>
            <a:fillRect/>
          </a:stretch>
        </p:blipFill>
        <p:spPr>
          <a:xfrm>
            <a:off x="181004" y="1194582"/>
            <a:ext cx="5700663" cy="1374448"/>
          </a:xfrm>
          <a:prstGeom prst="rect">
            <a:avLst/>
          </a:prstGeom>
        </p:spPr>
      </p:pic>
      <p:sp>
        <p:nvSpPr>
          <p:cNvPr id="5" name="Rectangle: Rounded Corners 4">
            <a:extLst>
              <a:ext uri="{FF2B5EF4-FFF2-40B4-BE49-F238E27FC236}">
                <a16:creationId xmlns:a16="http://schemas.microsoft.com/office/drawing/2014/main" id="{F7B20069-6DFB-9322-E172-7CE1C76D9308}"/>
              </a:ext>
            </a:extLst>
          </p:cNvPr>
          <p:cNvSpPr/>
          <p:nvPr/>
        </p:nvSpPr>
        <p:spPr>
          <a:xfrm>
            <a:off x="6324600" y="272143"/>
            <a:ext cx="5475514"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8D9E5B0F-2D9D-34DD-2341-CF7B9802B646}"/>
              </a:ext>
            </a:extLst>
          </p:cNvPr>
          <p:cNvPicPr>
            <a:picLocks noChangeAspect="1"/>
          </p:cNvPicPr>
          <p:nvPr/>
        </p:nvPicPr>
        <p:blipFill>
          <a:blip r:embed="rId7"/>
          <a:stretch>
            <a:fillRect/>
          </a:stretch>
        </p:blipFill>
        <p:spPr>
          <a:xfrm>
            <a:off x="5875564" y="3256189"/>
            <a:ext cx="5861934" cy="3177267"/>
          </a:xfrm>
          <a:prstGeom prst="rect">
            <a:avLst/>
          </a:prstGeom>
        </p:spPr>
      </p:pic>
    </p:spTree>
    <p:extLst>
      <p:ext uri="{BB962C8B-B14F-4D97-AF65-F5344CB8AC3E}">
        <p14:creationId xmlns:p14="http://schemas.microsoft.com/office/powerpoint/2010/main" val="2814921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FDE974-CC8D-43BD-93C9-9D662C33A82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FCC7738-7ACF-8391-D2A4-50AED2AB2EAA}"/>
              </a:ext>
            </a:extLst>
          </p:cNvPr>
          <p:cNvSpPr/>
          <p:nvPr/>
        </p:nvSpPr>
        <p:spPr>
          <a:xfrm>
            <a:off x="0" y="0"/>
            <a:ext cx="7587343"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CF25302-A0B0-36EA-2815-8A3988DD5944}"/>
              </a:ext>
            </a:extLst>
          </p:cNvPr>
          <p:cNvSpPr txBox="1"/>
          <p:nvPr/>
        </p:nvSpPr>
        <p:spPr>
          <a:xfrm>
            <a:off x="141515" y="2035629"/>
            <a:ext cx="7315200" cy="2554545"/>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823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D420F-9B3D-6964-4A42-285EEDD1E2CA}"/>
              </a:ext>
            </a:extLst>
          </p:cNvPr>
          <p:cNvSpPr txBox="1"/>
          <p:nvPr/>
        </p:nvSpPr>
        <p:spPr>
          <a:xfrm>
            <a:off x="3973286" y="1665514"/>
            <a:ext cx="7630885" cy="3970318"/>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pic>
        <p:nvPicPr>
          <p:cNvPr id="5" name="Picture 2" descr="Hình ảnh Ngồi Vị Trí Ngồi Máy Tính Xách Tay Phim Hoạt Hình PNG , Người,  Máy, Máy Tính Xách Tay PNG và Vector với nền trong suốt để tải xuống miễn">
            <a:extLst>
              <a:ext uri="{FF2B5EF4-FFF2-40B4-BE49-F238E27FC236}">
                <a16:creationId xmlns:a16="http://schemas.microsoft.com/office/drawing/2014/main" id="{7DB8D478-E025-AA91-8D94-CEF264BE7C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00" b="95333" l="10000" r="90000">
                        <a14:foregroundMark x1="43833" y1="17500" x2="46333" y2="22500"/>
                        <a14:foregroundMark x1="51750" y1="17167" x2="52833" y2="24000"/>
                        <a14:foregroundMark x1="40833" y1="16000" x2="48500" y2="10250"/>
                        <a14:foregroundMark x1="48500" y1="10250" x2="57000" y2="17167"/>
                        <a14:foregroundMark x1="72250" y1="7750" x2="70000" y2="13167"/>
                        <a14:foregroundMark x1="73333" y1="5583" x2="73667" y2="7500"/>
                        <a14:foregroundMark x1="44917" y1="88417" x2="41583" y2="95333"/>
                        <a14:foregroundMark x1="41583" y1="95333" x2="41583" y2="9491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195943"/>
            <a:ext cx="6662057"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Picture 8" descr="Graphical user interface, application, PowerPoint&#10;&#10;Description automatically generated">
            <a:extLst>
              <a:ext uri="{FF2B5EF4-FFF2-40B4-BE49-F238E27FC236}">
                <a16:creationId xmlns:a16="http://schemas.microsoft.com/office/drawing/2014/main"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 name="Freeform: Shape 26">
              <a:extLst>
                <a:ext uri="{FF2B5EF4-FFF2-40B4-BE49-F238E27FC236}">
                  <a16:creationId xmlns:a16="http://schemas.microsoft.com/office/drawing/2014/main"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rapezoid 28">
              <a:extLst>
                <a:ext uri="{FF2B5EF4-FFF2-40B4-BE49-F238E27FC236}">
                  <a16:creationId xmlns:a16="http://schemas.microsoft.com/office/drawing/2014/main"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rapezoid 46">
              <a:extLst>
                <a:ext uri="{FF2B5EF4-FFF2-40B4-BE49-F238E27FC236}">
                  <a16:creationId xmlns:a16="http://schemas.microsoft.com/office/drawing/2014/main"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0" name="Picture 69" descr="Application&#10;&#10;Description automatically generated with medium confidence">
            <a:extLst>
              <a:ext uri="{FF2B5EF4-FFF2-40B4-BE49-F238E27FC236}">
                <a16:creationId xmlns:a16="http://schemas.microsoft.com/office/drawing/2014/main"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id="{C8D86789-1F8C-44EB-A902-3063F7E80EA9}"/>
                </a:ext>
              </a:extLst>
            </p:cNvPr>
            <p:cNvSpPr txBox="1"/>
            <p:nvPr/>
          </p:nvSpPr>
          <p:spPr>
            <a:xfrm>
              <a:off x="4386943" y="1816314"/>
              <a:ext cx="5401183" cy="1994905"/>
            </a:xfrm>
            <a:prstGeom prst="rect">
              <a:avLst/>
            </a:prstGeom>
            <a:noFill/>
          </p:spPr>
          <p:txBody>
            <a:bodyPr wrap="square" rtlCol="0">
              <a:spAutoFit/>
            </a:bodyPr>
            <a:lstStyle/>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Hoạt</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động</a:t>
              </a:r>
              <a:r>
                <a:rPr lang="en-US" sz="5400" b="1" dirty="0">
                  <a:solidFill>
                    <a:srgbClr val="FF0000"/>
                  </a:solidFill>
                  <a:effectLst/>
                  <a:latin typeface="Cambria" panose="02040503050406030204" pitchFamily="18" charset="0"/>
                  <a:ea typeface="Cambria" panose="02040503050406030204" pitchFamily="18" charset="0"/>
                </a:rPr>
                <a:t> 2:</a:t>
              </a:r>
            </a:p>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Tuổi</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già</a:t>
              </a:r>
              <a:endParaRPr lang="en-US" sz="54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pic>
        <p:nvPicPr>
          <p:cNvPr id="11" name="Picture 10" descr="A round pink label with white text and a black background&#10;&#10;Description automatically generated">
            <a:extLst>
              <a:ext uri="{FF2B5EF4-FFF2-40B4-BE49-F238E27FC236}">
                <a16:creationId xmlns:a16="http://schemas.microsoft.com/office/drawing/2014/main" id="{26E8ECF4-D1DB-214F-CFD0-C941A56DF3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873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D1E2CD-C488-5908-78CF-75F168D3EA74}"/>
              </a:ext>
            </a:extLst>
          </p:cNvPr>
          <p:cNvSpPr txBox="1"/>
          <p:nvPr/>
        </p:nvSpPr>
        <p:spPr>
          <a:xfrm>
            <a:off x="1665514" y="266844"/>
            <a:ext cx="9906000"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5628727F-E6F7-1ED7-0D4F-DE1A56CE7AC4}"/>
              </a:ext>
            </a:extLst>
          </p:cNvPr>
          <p:cNvPicPr>
            <a:picLocks noChangeAspect="1"/>
          </p:cNvPicPr>
          <p:nvPr/>
        </p:nvPicPr>
        <p:blipFill>
          <a:blip r:embed="rId2"/>
          <a:stretch>
            <a:fillRect/>
          </a:stretch>
        </p:blipFill>
        <p:spPr>
          <a:xfrm>
            <a:off x="821190" y="2251301"/>
            <a:ext cx="10282239" cy="3369260"/>
          </a:xfrm>
          <a:prstGeom prst="rect">
            <a:avLst/>
          </a:prstGeom>
        </p:spPr>
      </p:pic>
      <p:pic>
        <p:nvPicPr>
          <p:cNvPr id="6" name="Picture 2" descr="Hình ảnh Bà Già Chống Nạng PNG , Một Bà Già, Nạng, Người Già PNG miễn phí  tải tập tin PSDComment và Vector">
            <a:extLst>
              <a:ext uri="{FF2B5EF4-FFF2-40B4-BE49-F238E27FC236}">
                <a16:creationId xmlns:a16="http://schemas.microsoft.com/office/drawing/2014/main" id="{748A9F59-F2B1-EA34-B207-D78FC526130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50" b="94417" l="10000" r="90000">
                        <a14:foregroundMark x1="33833" y1="12250" x2="52417" y2="14000"/>
                        <a14:foregroundMark x1="52417" y1="14000" x2="55583" y2="18250"/>
                        <a14:foregroundMark x1="47583" y1="4750" x2="50667" y2="6333"/>
                        <a14:foregroundMark x1="48250" y1="85750" x2="51917" y2="87583"/>
                        <a14:foregroundMark x1="65583" y1="88750" x2="71083" y2="86000"/>
                        <a14:foregroundMark x1="26500" y1="90000" x2="27583" y2="94417"/>
                      </a14:backgroundRemoval>
                    </a14:imgEffect>
                  </a14:imgLayer>
                </a14:imgProps>
              </a:ext>
              <a:ext uri="{28A0092B-C50C-407E-A947-70E740481C1C}">
                <a14:useLocalDpi xmlns:a14="http://schemas.microsoft.com/office/drawing/2010/main" val="0"/>
              </a:ext>
            </a:extLst>
          </a:blip>
          <a:srcRect/>
          <a:stretch>
            <a:fillRect/>
          </a:stretch>
        </p:blipFill>
        <p:spPr bwMode="auto">
          <a:xfrm>
            <a:off x="566057" y="370115"/>
            <a:ext cx="1338942" cy="133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3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id="{A398E200-AC7F-54D3-526F-CC9044CA8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val="0"/>
              </a:ext>
            </a:extLst>
          </a:blip>
          <a:srcRect/>
          <a:stretch>
            <a:fillRect/>
          </a:stretch>
        </p:blipFill>
        <p:spPr bwMode="auto">
          <a:xfrm>
            <a:off x="326572" y="1719942"/>
            <a:ext cx="4539343" cy="4539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D6D6105-CE75-31A5-4AA2-83455142D581}"/>
              </a:ext>
            </a:extLst>
          </p:cNvPr>
          <p:cNvSpPr/>
          <p:nvPr/>
        </p:nvSpPr>
        <p:spPr>
          <a:xfrm>
            <a:off x="4767943" y="1643742"/>
            <a:ext cx="6738257"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val="21591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8" name="Picture 7" descr="A black and orange text&#10;&#10;Description automatically generated">
            <a:extLst>
              <a:ext uri="{FF2B5EF4-FFF2-40B4-BE49-F238E27FC236}">
                <a16:creationId xmlns:a16="http://schemas.microsoft.com/office/drawing/2014/main" id="{DF8FCAF9-F35C-F680-2B97-D207D5E6D1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434" y="2349434"/>
            <a:ext cx="10307444" cy="2485317"/>
          </a:xfrm>
          <a:prstGeom prst="rect">
            <a:avLst/>
          </a:prstGeom>
        </p:spPr>
      </p:pic>
    </p:spTree>
    <p:extLst>
      <p:ext uri="{BB962C8B-B14F-4D97-AF65-F5344CB8AC3E}">
        <p14:creationId xmlns:p14="http://schemas.microsoft.com/office/powerpoint/2010/main" val="24147098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533502959"/>
              </p:ext>
            </p:extLst>
          </p:nvPr>
        </p:nvGraphicFramePr>
        <p:xfrm>
          <a:off x="555172" y="2351315"/>
          <a:ext cx="11125200" cy="3731624"/>
        </p:xfrm>
        <a:graphic>
          <a:graphicData uri="http://schemas.openxmlformats.org/drawingml/2006/table">
            <a:tbl>
              <a:tblPr firstRow="1" bandRow="1">
                <a:tableStyleId>{21E4AEA4-8DFA-4A89-87EB-49C32662AFE0}</a:tableStyleId>
              </a:tblPr>
              <a:tblGrid>
                <a:gridCol w="1589315">
                  <a:extLst>
                    <a:ext uri="{9D8B030D-6E8A-4147-A177-3AD203B41FA5}">
                      <a16:colId xmlns:a16="http://schemas.microsoft.com/office/drawing/2014/main" val="489899173"/>
                    </a:ext>
                  </a:extLst>
                </a:gridCol>
                <a:gridCol w="1589314">
                  <a:extLst>
                    <a:ext uri="{9D8B030D-6E8A-4147-A177-3AD203B41FA5}">
                      <a16:colId xmlns:a16="http://schemas.microsoft.com/office/drawing/2014/main" val="1753172223"/>
                    </a:ext>
                  </a:extLst>
                </a:gridCol>
                <a:gridCol w="2329543">
                  <a:extLst>
                    <a:ext uri="{9D8B030D-6E8A-4147-A177-3AD203B41FA5}">
                      <a16:colId xmlns:a16="http://schemas.microsoft.com/office/drawing/2014/main" val="865968898"/>
                    </a:ext>
                  </a:extLst>
                </a:gridCol>
                <a:gridCol w="3135085">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727166">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57296"/>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651642"/>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4278232"/>
                  </a:ext>
                </a:extLst>
              </a:tr>
            </a:tbl>
          </a:graphicData>
        </a:graphic>
      </p:graphicFrame>
      <p:sp>
        <p:nvSpPr>
          <p:cNvPr id="3" name="TextBox 2">
            <a:extLst>
              <a:ext uri="{FF2B5EF4-FFF2-40B4-BE49-F238E27FC236}">
                <a16:creationId xmlns:a16="http://schemas.microsoft.com/office/drawing/2014/main" id="{71C2BC47-D1F5-8550-E354-49A049766B79}"/>
              </a:ext>
            </a:extLst>
          </p:cNvPr>
          <p:cNvSpPr txBox="1"/>
          <p:nvPr/>
        </p:nvSpPr>
        <p:spPr>
          <a:xfrm>
            <a:off x="1143000" y="794657"/>
            <a:ext cx="9906000"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Chỉ ra những đặc điểm nổi bật phân biệt con người ở các giai đoạn phát triển khác nhau của cuộc đời.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322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spTree>
    <p:extLst>
      <p:ext uri="{BB962C8B-B14F-4D97-AF65-F5344CB8AC3E}">
        <p14:creationId xmlns:p14="http://schemas.microsoft.com/office/powerpoint/2010/main" val="2882540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783771" y="331120"/>
            <a:ext cx="10591800" cy="584775"/>
          </a:xfrm>
          <a:prstGeom prst="rect">
            <a:avLst/>
          </a:prstGeom>
          <a:noFill/>
        </p:spPr>
        <p:txBody>
          <a:bodyPr wrap="square" rtlCol="0">
            <a:spAutoFit/>
          </a:bodyPr>
          <a:lstStyle/>
          <a:p>
            <a:pPr lvl="0" algn="ct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452791664"/>
              </p:ext>
            </p:extLst>
          </p:nvPr>
        </p:nvGraphicFramePr>
        <p:xfrm>
          <a:off x="598714" y="1851779"/>
          <a:ext cx="11125200" cy="4243010"/>
        </p:xfrm>
        <a:graphic>
          <a:graphicData uri="http://schemas.openxmlformats.org/drawingml/2006/table">
            <a:tbl>
              <a:tblPr firstRow="1" bandRow="1">
                <a:tableStyleId>{21E4AEA4-8DFA-4A89-87EB-49C32662AFE0}</a:tableStyleId>
              </a:tblPr>
              <a:tblGrid>
                <a:gridCol w="1469572">
                  <a:extLst>
                    <a:ext uri="{9D8B030D-6E8A-4147-A177-3AD203B41FA5}">
                      <a16:colId xmlns:a16="http://schemas.microsoft.com/office/drawing/2014/main" val="489899173"/>
                    </a:ext>
                  </a:extLst>
                </a:gridCol>
                <a:gridCol w="1534885">
                  <a:extLst>
                    <a:ext uri="{9D8B030D-6E8A-4147-A177-3AD203B41FA5}">
                      <a16:colId xmlns:a16="http://schemas.microsoft.com/office/drawing/2014/main" val="1753172223"/>
                    </a:ext>
                  </a:extLst>
                </a:gridCol>
                <a:gridCol w="2231572">
                  <a:extLst>
                    <a:ext uri="{9D8B030D-6E8A-4147-A177-3AD203B41FA5}">
                      <a16:colId xmlns:a16="http://schemas.microsoft.com/office/drawing/2014/main" val="865968898"/>
                    </a:ext>
                  </a:extLst>
                </a:gridCol>
                <a:gridCol w="3407228">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859730">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859730">
                <a:tc>
                  <a:txBody>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Nhỏ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yêu</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Khi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non </a:t>
                      </a:r>
                      <a:r>
                        <a:rPr lang="en-US" sz="2400" dirty="0" err="1">
                          <a:latin typeface="Cambria" panose="02040503050406030204" pitchFamily="18" charset="0"/>
                          <a:ea typeface="Cambria" panose="02040503050406030204" pitchFamily="18" charset="0"/>
                        </a:rPr>
                        <a:t>yếu</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Từ 3 đến dưới 6 tuổi: Chiều cao và cân nặng của trẻ tăng nhanh</a:t>
                      </a:r>
                      <a:endParaRPr lang="en-US" sz="2400" dirty="0">
                        <a:latin typeface="Cambria" panose="02040503050406030204" pitchFamily="18" charset="0"/>
                        <a:ea typeface="Cambria" panose="02040503050406030204" pitchFamily="18" charset="0"/>
                      </a:endParaRPr>
                    </a:p>
                    <a:p>
                      <a:pPr algn="just"/>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6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nặng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tăng</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r>
                        <a:rPr lang="en-US" sz="2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bl>
          </a:graphicData>
        </a:graphic>
      </p:graphicFrame>
    </p:spTree>
    <p:extLst>
      <p:ext uri="{BB962C8B-B14F-4D97-AF65-F5344CB8AC3E}">
        <p14:creationId xmlns:p14="http://schemas.microsoft.com/office/powerpoint/2010/main" val="236202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0847A8-0A1B-2DD5-71D5-9C4D2C0F2ACF}"/>
              </a:ext>
            </a:extLst>
          </p:cNvPr>
          <p:cNvSpPr/>
          <p:nvPr/>
        </p:nvSpPr>
        <p:spPr>
          <a:xfrm>
            <a:off x="1328058" y="381000"/>
            <a:ext cx="9742714"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6F214F83-267C-72EC-DCBA-F4A1A17893E4}"/>
              </a:ext>
            </a:extLst>
          </p:cNvPr>
          <p:cNvPicPr>
            <a:picLocks noChangeAspect="1"/>
          </p:cNvPicPr>
          <p:nvPr/>
        </p:nvPicPr>
        <p:blipFill>
          <a:blip r:embed="rId2"/>
          <a:stretch>
            <a:fillRect/>
          </a:stretch>
        </p:blipFill>
        <p:spPr>
          <a:xfrm>
            <a:off x="823912" y="3102427"/>
            <a:ext cx="10914189" cy="2438401"/>
          </a:xfrm>
          <a:prstGeom prst="rect">
            <a:avLst/>
          </a:prstGeom>
        </p:spPr>
      </p:pic>
    </p:spTree>
    <p:extLst>
      <p:ext uri="{BB962C8B-B14F-4D97-AF65-F5344CB8AC3E}">
        <p14:creationId xmlns:p14="http://schemas.microsoft.com/office/powerpoint/2010/main" val="385273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3A639B-8D8B-15D1-906E-8C636C51ACB8}"/>
              </a:ext>
            </a:extLst>
          </p:cNvPr>
          <p:cNvPicPr>
            <a:picLocks noChangeAspect="1"/>
          </p:cNvPicPr>
          <p:nvPr/>
        </p:nvPicPr>
        <p:blipFill>
          <a:blip r:embed="rId2"/>
          <a:stretch>
            <a:fillRect/>
          </a:stretch>
        </p:blipFill>
        <p:spPr>
          <a:xfrm>
            <a:off x="1040266" y="990600"/>
            <a:ext cx="4007922" cy="3135086"/>
          </a:xfrm>
          <a:prstGeom prst="rect">
            <a:avLst/>
          </a:prstGeom>
        </p:spPr>
      </p:pic>
      <p:pic>
        <p:nvPicPr>
          <p:cNvPr id="5" name="Picture 4">
            <a:extLst>
              <a:ext uri="{FF2B5EF4-FFF2-40B4-BE49-F238E27FC236}">
                <a16:creationId xmlns:a16="http://schemas.microsoft.com/office/drawing/2014/main" id="{5B82A306-7F7A-F6CA-A35A-8A06459750B4}"/>
              </a:ext>
            </a:extLst>
          </p:cNvPr>
          <p:cNvPicPr>
            <a:picLocks noChangeAspect="1"/>
          </p:cNvPicPr>
          <p:nvPr/>
        </p:nvPicPr>
        <p:blipFill>
          <a:blip r:embed="rId3"/>
          <a:stretch>
            <a:fillRect/>
          </a:stretch>
        </p:blipFill>
        <p:spPr>
          <a:xfrm>
            <a:off x="6728731" y="1258660"/>
            <a:ext cx="3796985" cy="2856139"/>
          </a:xfrm>
          <a:prstGeom prst="rect">
            <a:avLst/>
          </a:prstGeom>
        </p:spPr>
      </p:pic>
      <p:sp>
        <p:nvSpPr>
          <p:cNvPr id="6" name="Rectangle 5">
            <a:extLst>
              <a:ext uri="{FF2B5EF4-FFF2-40B4-BE49-F238E27FC236}">
                <a16:creationId xmlns:a16="http://schemas.microsoft.com/office/drawing/2014/main" id="{67F7DECB-07D5-7DBB-4D20-F559D0941502}"/>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Chơi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ectangle 6">
            <a:extLst>
              <a:ext uri="{FF2B5EF4-FFF2-40B4-BE49-F238E27FC236}">
                <a16:creationId xmlns:a16="http://schemas.microsoft.com/office/drawing/2014/main" id="{A99AFA61-D842-441E-B3BA-8AC994686795}"/>
              </a:ext>
            </a:extLst>
          </p:cNvPr>
          <p:cNvSpPr/>
          <p:nvPr/>
        </p:nvSpPr>
        <p:spPr>
          <a:xfrm>
            <a:off x="6662058" y="4125686"/>
            <a:ext cx="4093028"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Giúp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mẹ</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nấu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8956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DB3084-C226-D875-7B51-1FFC43F8CC48}"/>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dirty="0" err="1">
                <a:solidFill>
                  <a:srgbClr val="002060"/>
                </a:solidFill>
                <a:latin typeface="Cambria" panose="02040503050406030204" pitchFamily="18" charset="0"/>
                <a:ea typeface="Cambria" panose="02040503050406030204" pitchFamily="18" charset="0"/>
              </a:rPr>
              <a:t>mâm</a:t>
            </a:r>
            <a:r>
              <a:rPr lang="en-US" sz="3600" b="1" dirty="0">
                <a:solidFill>
                  <a:srgbClr val="002060"/>
                </a:solidFill>
                <a:latin typeface="Cambria" panose="02040503050406030204" pitchFamily="18" charset="0"/>
                <a:ea typeface="Cambria" panose="02040503050406030204" pitchFamily="18" charset="0"/>
              </a:rPr>
              <a:t> c</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31073425-8D66-C9A1-156D-17C49419E9DE}"/>
              </a:ext>
            </a:extLst>
          </p:cNvPr>
          <p:cNvSpPr/>
          <p:nvPr/>
        </p:nvSpPr>
        <p:spPr>
          <a:xfrm>
            <a:off x="6662057" y="4125686"/>
            <a:ext cx="4561113"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a:solidFill>
                  <a:srgbClr val="002060"/>
                </a:solidFill>
                <a:latin typeface="Cambria" panose="02040503050406030204" pitchFamily="18" charset="0"/>
                <a:ea typeface="Cambria" panose="02040503050406030204" pitchFamily="18" charset="0"/>
              </a:rPr>
              <a:t>Dọn vệ sinh nhà cửa.</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BBBE3876-4393-CA62-5A08-8AEF23BEBF6E}"/>
              </a:ext>
            </a:extLst>
          </p:cNvPr>
          <p:cNvPicPr>
            <a:picLocks noChangeAspect="1"/>
          </p:cNvPicPr>
          <p:nvPr/>
        </p:nvPicPr>
        <p:blipFill>
          <a:blip r:embed="rId2"/>
          <a:stretch>
            <a:fillRect/>
          </a:stretch>
        </p:blipFill>
        <p:spPr>
          <a:xfrm>
            <a:off x="1190626" y="1008288"/>
            <a:ext cx="3784146" cy="2796977"/>
          </a:xfrm>
          <a:prstGeom prst="rect">
            <a:avLst/>
          </a:prstGeom>
        </p:spPr>
      </p:pic>
      <p:pic>
        <p:nvPicPr>
          <p:cNvPr id="7" name="Picture 6">
            <a:extLst>
              <a:ext uri="{FF2B5EF4-FFF2-40B4-BE49-F238E27FC236}">
                <a16:creationId xmlns:a16="http://schemas.microsoft.com/office/drawing/2014/main" id="{47D5CCF5-C1E2-DD9F-C808-0DBCD6C67E6C}"/>
              </a:ext>
            </a:extLst>
          </p:cNvPr>
          <p:cNvPicPr>
            <a:picLocks noChangeAspect="1"/>
          </p:cNvPicPr>
          <p:nvPr/>
        </p:nvPicPr>
        <p:blipFill>
          <a:blip r:embed="rId3"/>
          <a:stretch>
            <a:fillRect/>
          </a:stretch>
        </p:blipFill>
        <p:spPr>
          <a:xfrm>
            <a:off x="6842352" y="1198790"/>
            <a:ext cx="3422877" cy="2707876"/>
          </a:xfrm>
          <a:prstGeom prst="rect">
            <a:avLst/>
          </a:prstGeom>
        </p:spPr>
      </p:pic>
    </p:spTree>
    <p:extLst>
      <p:ext uri="{BB962C8B-B14F-4D97-AF65-F5344CB8AC3E}">
        <p14:creationId xmlns:p14="http://schemas.microsoft.com/office/powerpoint/2010/main" val="18695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id="{A7E4EC22-7C3F-29A1-80AE-D1D29188CE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13" y="2036763"/>
            <a:ext cx="12192000" cy="294059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7CC89BCC-D516-A848-D8E8-2CCDC7B0E3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474907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BEFDF6-4BF3-6112-8E89-0281C9492D21}"/>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2D86BD43-DD57-5D6D-673D-A6CEFF5CBCE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76EB3936-B4C2-1D07-2663-C2138F20B4FC}"/>
              </a:ext>
            </a:extLst>
          </p:cNvPr>
          <p:cNvSpPr/>
          <p:nvPr/>
        </p:nvSpPr>
        <p:spPr>
          <a:xfrm>
            <a:off x="4136571" y="511629"/>
            <a:ext cx="7445829"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62EA8169-B551-A1B0-2050-7E57CBF4B6D7}"/>
              </a:ext>
            </a:extLst>
          </p:cNvPr>
          <p:cNvCxnSpPr>
            <a:cxnSpLocks/>
          </p:cNvCxnSpPr>
          <p:nvPr/>
        </p:nvCxnSpPr>
        <p:spPr>
          <a:xfrm>
            <a:off x="3429000" y="3385457"/>
            <a:ext cx="805544"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6DCDA654-D02D-AA7F-4619-93B98C6EDFF5}"/>
              </a:ext>
            </a:extLst>
          </p:cNvPr>
          <p:cNvSpPr/>
          <p:nvPr/>
        </p:nvSpPr>
        <p:spPr>
          <a:xfrm>
            <a:off x="4245429" y="3842657"/>
            <a:ext cx="7445829"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spTree>
    <p:extLst>
      <p:ext uri="{BB962C8B-B14F-4D97-AF65-F5344CB8AC3E}">
        <p14:creationId xmlns:p14="http://schemas.microsoft.com/office/powerpoint/2010/main" val="20607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DB5263-9CA8-4B01-B087-93217F98B891}"/>
              </a:ext>
            </a:extLst>
          </p:cNvPr>
          <p:cNvGrpSpPr/>
          <p:nvPr/>
        </p:nvGrpSpPr>
        <p:grpSpPr>
          <a:xfrm>
            <a:off x="617981" y="4127022"/>
            <a:ext cx="2863524" cy="2199367"/>
            <a:chOff x="5817379" y="1082698"/>
            <a:chExt cx="2468320" cy="1941239"/>
          </a:xfrm>
          <a:effectLst>
            <a:outerShdw blurRad="50800" dist="76200" dir="4200000" sx="107000" sy="107000" algn="tl" rotWithShape="0">
              <a:prstClr val="black">
                <a:alpha val="40000"/>
              </a:prstClr>
            </a:outerShdw>
          </a:effectLst>
        </p:grpSpPr>
        <p:sp>
          <p:nvSpPr>
            <p:cNvPr id="3" name="Rectangle 2">
              <a:extLst>
                <a:ext uri="{FF2B5EF4-FFF2-40B4-BE49-F238E27FC236}">
                  <a16:creationId xmlns:a16="http://schemas.microsoft.com/office/drawing/2014/main" id="{D0E71D9D-61EF-47A9-9A3F-8D9049B5E0A7}"/>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B0F4031-7075-4A14-B26B-6A0BAE173EC5}"/>
                </a:ext>
              </a:extLst>
            </p:cNvPr>
            <p:cNvCxnSpPr>
              <a:cxnSpLocks/>
              <a:stCxn id="3" idx="0"/>
              <a:endCxn id="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340EC8-1007-4A3B-8D78-11A07773015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22C4E7-F0D5-438C-9413-6E51EA01D982}"/>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149737E-DBA3-447B-9244-E7221B307E55}"/>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05DEB6-6D27-4672-88CF-B06D7134C78E}"/>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DF4F91-495A-4C8B-8E45-810793CC3812}"/>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20DE561-B5B3-42CA-8638-77BDAF40DFF3}"/>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48D3C4-48DF-4730-8572-17C78CE1E348}"/>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9CF0D7-1083-4F23-AF22-408917FF28A5}"/>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613372-6673-458B-AA89-9B572083F935}"/>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5D816C-76DE-4BEA-A487-57E2F24E38FE}"/>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picture containing text, clock&#10;&#10;Description automatically generated">
            <a:extLst>
              <a:ext uri="{FF2B5EF4-FFF2-40B4-BE49-F238E27FC236}">
                <a16:creationId xmlns:a16="http://schemas.microsoft.com/office/drawing/2014/main" id="{51826B89-E365-468C-A42F-B2466ED19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813" y="592689"/>
            <a:ext cx="1075409" cy="1074548"/>
          </a:xfrm>
          <a:prstGeom prst="rect">
            <a:avLst/>
          </a:prstGeom>
          <a:effectLst>
            <a:outerShdw blurRad="50800" dist="38100" dir="2700000" sx="105000" sy="105000" algn="tl" rotWithShape="0">
              <a:prstClr val="black">
                <a:alpha val="40000"/>
              </a:prstClr>
            </a:outerShdw>
          </a:effectLst>
        </p:spPr>
      </p:pic>
      <p:grpSp>
        <p:nvGrpSpPr>
          <p:cNvPr id="16" name="Group 15">
            <a:extLst>
              <a:ext uri="{FF2B5EF4-FFF2-40B4-BE49-F238E27FC236}">
                <a16:creationId xmlns:a16="http://schemas.microsoft.com/office/drawing/2014/main" id="{76DE5E97-377D-48AF-8C2A-8F8A1F51275E}"/>
              </a:ext>
            </a:extLst>
          </p:cNvPr>
          <p:cNvGrpSpPr/>
          <p:nvPr/>
        </p:nvGrpSpPr>
        <p:grpSpPr>
          <a:xfrm>
            <a:off x="5295478" y="481756"/>
            <a:ext cx="3654556" cy="1487902"/>
            <a:chOff x="5919537" y="1219200"/>
            <a:chExt cx="2261937" cy="1804737"/>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68F8A4F3-06E7-4E9B-94AF-2425DEC59520}"/>
                </a:ext>
              </a:extLst>
            </p:cNvPr>
            <p:cNvSpPr/>
            <p:nvPr/>
          </p:nvSpPr>
          <p:spPr>
            <a:xfrm>
              <a:off x="5919537" y="1219200"/>
              <a:ext cx="2261937" cy="1804737"/>
            </a:xfrm>
            <a:prstGeom prst="rect">
              <a:avLst/>
            </a:prstGeom>
            <a:solidFill>
              <a:schemeClr val="bg1"/>
            </a:solidFill>
            <a:ln w="38100">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7FEDFC9-2CCB-4F7D-BE8C-E8EEDF94E777}"/>
                </a:ext>
              </a:extLst>
            </p:cNvPr>
            <p:cNvCxnSpPr>
              <a:cxnSpLocks/>
              <a:stCxn id="17" idx="0"/>
              <a:endCxn id="17" idx="2"/>
            </p:cNvCxnSpPr>
            <p:nvPr/>
          </p:nvCxnSpPr>
          <p:spPr>
            <a:xfrm>
              <a:off x="7050506"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D14339-5A8D-4516-B4CD-BA35D0C614C4}"/>
                </a:ext>
              </a:extLst>
            </p:cNvPr>
            <p:cNvCxnSpPr>
              <a:cxnSpLocks/>
            </p:cNvCxnSpPr>
            <p:nvPr/>
          </p:nvCxnSpPr>
          <p:spPr>
            <a:xfrm>
              <a:off x="6448927"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B6E734-66E1-45D8-8D24-233966817F10}"/>
                </a:ext>
              </a:extLst>
            </p:cNvPr>
            <p:cNvCxnSpPr>
              <a:cxnSpLocks/>
            </p:cNvCxnSpPr>
            <p:nvPr/>
          </p:nvCxnSpPr>
          <p:spPr>
            <a:xfrm>
              <a:off x="7635752"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5FFAE01-C7D1-4E36-9BCF-1EBACF753EF3}"/>
                </a:ext>
              </a:extLst>
            </p:cNvPr>
            <p:cNvSpPr/>
            <p:nvPr/>
          </p:nvSpPr>
          <p:spPr>
            <a:xfrm>
              <a:off x="650375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FA96506-11A0-4FF8-908B-EDE14AD927F6}"/>
                </a:ext>
              </a:extLst>
            </p:cNvPr>
            <p:cNvSpPr/>
            <p:nvPr/>
          </p:nvSpPr>
          <p:spPr>
            <a:xfrm>
              <a:off x="634838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2439E0-92E4-48FB-A841-BAE29AA84369}"/>
                </a:ext>
              </a:extLst>
            </p:cNvPr>
            <p:cNvSpPr/>
            <p:nvPr/>
          </p:nvSpPr>
          <p:spPr>
            <a:xfrm>
              <a:off x="769444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B704D1D-D207-4424-921D-FA46437BD315}"/>
                </a:ext>
              </a:extLst>
            </p:cNvPr>
            <p:cNvSpPr/>
            <p:nvPr/>
          </p:nvSpPr>
          <p:spPr>
            <a:xfrm>
              <a:off x="753907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4A0FF175-E51E-55B4-7FA2-CA4EEBAA4B12}"/>
              </a:ext>
            </a:extLst>
          </p:cNvPr>
          <p:cNvPicPr>
            <a:picLocks noChangeAspect="1"/>
          </p:cNvPicPr>
          <p:nvPr/>
        </p:nvPicPr>
        <p:blipFill>
          <a:blip r:embed="rId3"/>
          <a:stretch>
            <a:fillRect/>
          </a:stretch>
        </p:blipFill>
        <p:spPr>
          <a:xfrm>
            <a:off x="4414953" y="2053936"/>
            <a:ext cx="6736664" cy="4804064"/>
          </a:xfrm>
          <a:prstGeom prst="rect">
            <a:avLst/>
          </a:prstGeom>
        </p:spPr>
      </p:pic>
    </p:spTree>
    <p:extLst>
      <p:ext uri="{BB962C8B-B14F-4D97-AF65-F5344CB8AC3E}">
        <p14:creationId xmlns:p14="http://schemas.microsoft.com/office/powerpoint/2010/main" val="97405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51DCF-DCEA-540B-EBD5-3AB149FC4521}"/>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F3858E22-4B35-8760-0B46-15814A0520CF}"/>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F2C7320B-67EB-19DF-2003-1AC33DEE32D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A624FB0B-70E7-92DF-F992-577C5107B565}"/>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699241C7-16A8-0B1F-33BE-31ABEA800A32}"/>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BDE0BCDA-ABC5-B50C-D6BB-B84C746669B2}"/>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pic>
        <p:nvPicPr>
          <p:cNvPr id="10" name="Picture 2" descr="Hình ảnh Học Sinh Tiểu Học PNG, Vector, PSD, và biểu tượng để tải về miễn  phí | pngtree">
            <a:extLst>
              <a:ext uri="{FF2B5EF4-FFF2-40B4-BE49-F238E27FC236}">
                <a16:creationId xmlns:a16="http://schemas.microsoft.com/office/drawing/2014/main" id="{0E03F171-3181-F8F1-892B-914653876A5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977AEBA-1652-578B-5017-24D89091836F}"/>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C2BCEE23-F2F1-5638-0E32-C298FF91DBCA}"/>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122408B1-8627-AF3F-0C6B-557957B58207}"/>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3D55396A-A6BB-CCCE-491F-EFBAB26A09D0}"/>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5777E7E2-D5F3-A432-836B-505E5E09D7B2}"/>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BBFBE56C-2BAF-7589-D4DB-DC937F91C90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2" descr="Hình ảnh Học Sinh Tiểu Học PNG, Vector, PSD, và biểu tượng để tải về miễn  phí | pngtree">
            <a:extLst>
              <a:ext uri="{FF2B5EF4-FFF2-40B4-BE49-F238E27FC236}">
                <a16:creationId xmlns:a16="http://schemas.microsoft.com/office/drawing/2014/main" id="{6C870993-4F2E-39B8-AB19-E24CAE5B03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2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D5CDF0-84D1-AE26-B019-E7D13BA3AEF2}"/>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63AA8AD8-B940-3361-13C5-D4087F465087}"/>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9A880844-DEFD-2AF4-8A79-624C4EC2D1EF}"/>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07932F61-3685-5C0A-B096-7F4224D4FF31}"/>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61CE1D41-63FE-4B73-1221-150001C3CEC7}"/>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EF36CAC1-5BEC-9376-D861-07DD3AB0CBEE}"/>
              </a:ext>
            </a:extLst>
          </p:cNvPr>
          <p:cNvSpPr/>
          <p:nvPr/>
        </p:nvSpPr>
        <p:spPr>
          <a:xfrm>
            <a:off x="4887686" y="4267200"/>
            <a:ext cx="5279571"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2" descr="Hình ảnh Học Sinh Tiểu Học PNG, Vector, PSD, và biểu tượng để tải về miễn  phí | pngtree">
            <a:extLst>
              <a:ext uri="{FF2B5EF4-FFF2-40B4-BE49-F238E27FC236}">
                <a16:creationId xmlns:a16="http://schemas.microsoft.com/office/drawing/2014/main" id="{54357F81-459E-9F93-16F0-BAB7F2F2F2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3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8AE1E1-8CE7-8294-A912-AA1BABB5E2BA}"/>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32433179-CEAC-BD8E-D52F-BAC0984EB168}"/>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235E8899-71DE-3D71-99BE-AC19084383D0}"/>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EC5D23B5-2309-44EB-EDB7-5B59BB5E7103}"/>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D59E99E0-0D0F-EA6B-9245-D96F3524A47F}"/>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53590D7C-A978-7125-B876-4680FFD2629D}"/>
              </a:ext>
            </a:extLst>
          </p:cNvPr>
          <p:cNvSpPr/>
          <p:nvPr/>
        </p:nvSpPr>
        <p:spPr>
          <a:xfrm>
            <a:off x="3886200" y="4223658"/>
            <a:ext cx="7434943"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2" descr="Hình ảnh Học Sinh Tiểu Học PNG, Vector, PSD, và biểu tượng để tải về miễn  phí | pngtree">
            <a:extLst>
              <a:ext uri="{FF2B5EF4-FFF2-40B4-BE49-F238E27FC236}">
                <a16:creationId xmlns:a16="http://schemas.microsoft.com/office/drawing/2014/main" id="{0E0E2F01-C062-DFDE-1ACF-9A04EBCB3C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a:extLst>
              <a:ext uri="{FF2B5EF4-FFF2-40B4-BE49-F238E27FC236}">
                <a16:creationId xmlns:a16="http://schemas.microsoft.com/office/drawing/2014/main" id="{7B93B35F-45B5-810D-4F17-49E7098324D0}"/>
              </a:ext>
            </a:extLst>
          </p:cNvPr>
          <p:cNvPicPr>
            <a:picLocks noChangeAspect="1"/>
          </p:cNvPicPr>
          <p:nvPr/>
        </p:nvPicPr>
        <p:blipFill>
          <a:blip r:embed="rId8"/>
          <a:stretch>
            <a:fillRect/>
          </a:stretch>
        </p:blipFill>
        <p:spPr>
          <a:xfrm>
            <a:off x="3330877" y="2910717"/>
            <a:ext cx="4950381" cy="1103472"/>
          </a:xfrm>
          <a:prstGeom prst="rect">
            <a:avLst/>
          </a:prstGeom>
        </p:spPr>
      </p:pic>
    </p:spTree>
    <p:extLst>
      <p:ext uri="{BB962C8B-B14F-4D97-AF65-F5344CB8AC3E}">
        <p14:creationId xmlns:p14="http://schemas.microsoft.com/office/powerpoint/2010/main" val="12002507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PowerPoint&#10;&#10;Description automatically generated">
            <a:extLst>
              <a:ext uri="{FF2B5EF4-FFF2-40B4-BE49-F238E27FC236}">
                <a16:creationId xmlns:a16="http://schemas.microsoft.com/office/drawing/2014/main" id="{1FD24E48-45D4-01E5-960E-C889BD366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5" name="Picture 4" descr="Calendar&#10;&#10;Description automatically generated">
            <a:extLst>
              <a:ext uri="{FF2B5EF4-FFF2-40B4-BE49-F238E27FC236}">
                <a16:creationId xmlns:a16="http://schemas.microsoft.com/office/drawing/2014/main" id="{A2201BF6-CB9D-F341-66D1-D81FEAB9A0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6" name="Picture 5" descr="A picture containing text, clock&#10;&#10;Description automatically generated">
            <a:extLst>
              <a:ext uri="{FF2B5EF4-FFF2-40B4-BE49-F238E27FC236}">
                <a16:creationId xmlns:a16="http://schemas.microsoft.com/office/drawing/2014/main" id="{E5B13055-6C03-3820-B32E-B26B755F6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7" name="Group 6">
            <a:extLst>
              <a:ext uri="{FF2B5EF4-FFF2-40B4-BE49-F238E27FC236}">
                <a16:creationId xmlns:a16="http://schemas.microsoft.com/office/drawing/2014/main" id="{16A3612C-C77D-726F-1E3B-38A805B6A7B6}"/>
              </a:ext>
            </a:extLst>
          </p:cNvPr>
          <p:cNvGrpSpPr/>
          <p:nvPr/>
        </p:nvGrpSpPr>
        <p:grpSpPr>
          <a:xfrm>
            <a:off x="438115" y="3227168"/>
            <a:ext cx="2863524" cy="3326388"/>
            <a:chOff x="438115" y="3035956"/>
            <a:chExt cx="2863524" cy="3326388"/>
          </a:xfrm>
        </p:grpSpPr>
        <p:grpSp>
          <p:nvGrpSpPr>
            <p:cNvPr id="8" name="Group 7">
              <a:extLst>
                <a:ext uri="{FF2B5EF4-FFF2-40B4-BE49-F238E27FC236}">
                  <a16:creationId xmlns:a16="http://schemas.microsoft.com/office/drawing/2014/main" id="{5759225A-66C1-1D07-142D-8F6BD430099C}"/>
                </a:ext>
              </a:extLst>
            </p:cNvPr>
            <p:cNvGrpSpPr/>
            <p:nvPr/>
          </p:nvGrpSpPr>
          <p:grpSpPr>
            <a:xfrm>
              <a:off x="864614" y="3276853"/>
              <a:ext cx="242566" cy="959721"/>
              <a:chOff x="1885573" y="3215073"/>
              <a:chExt cx="242566" cy="959721"/>
            </a:xfrm>
          </p:grpSpPr>
          <p:cxnSp>
            <p:nvCxnSpPr>
              <p:cNvPr id="25" name="Straight Connector 24">
                <a:extLst>
                  <a:ext uri="{FF2B5EF4-FFF2-40B4-BE49-F238E27FC236}">
                    <a16:creationId xmlns:a16="http://schemas.microsoft.com/office/drawing/2014/main" id="{67FD5147-FA53-73D6-D4D4-9F01064CB978}"/>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DF1605E-7766-5A64-E441-1052E7017587}"/>
                  </a:ext>
                </a:extLst>
              </p:cNvPr>
              <p:cNvGrpSpPr/>
              <p:nvPr/>
            </p:nvGrpSpPr>
            <p:grpSpPr>
              <a:xfrm>
                <a:off x="1885573" y="3215073"/>
                <a:ext cx="242566" cy="959721"/>
                <a:chOff x="1885573" y="3215073"/>
                <a:chExt cx="242566" cy="959721"/>
              </a:xfrm>
            </p:grpSpPr>
            <p:sp>
              <p:nvSpPr>
                <p:cNvPr id="27" name="Freeform: Shape 26">
                  <a:extLst>
                    <a:ext uri="{FF2B5EF4-FFF2-40B4-BE49-F238E27FC236}">
                      <a16:creationId xmlns:a16="http://schemas.microsoft.com/office/drawing/2014/main" id="{2CD273F0-5B97-1890-4970-E30971BBE375}"/>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7C83E40-32CC-0578-7C27-60A59F0B836F}"/>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2A14A9BF-F9E8-C6A1-E97F-341BF8B1A424}"/>
                    </a:ext>
                  </a:extLst>
                </p:cNvPr>
                <p:cNvCxnSpPr>
                  <a:endCxn id="28"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C960995-95D6-D9A0-2EE6-78C4EAED67A5}"/>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0CC56A5-4100-B461-744A-56812CBC19E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08748D0-FE78-96A9-8EEF-F12DB7DDDB6F}"/>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Freeform: Shape 8">
              <a:extLst>
                <a:ext uri="{FF2B5EF4-FFF2-40B4-BE49-F238E27FC236}">
                  <a16:creationId xmlns:a16="http://schemas.microsoft.com/office/drawing/2014/main" id="{388AA94E-5658-4A94-60C0-9894C92F862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50CA979-A107-9CA6-611B-E9412D4565D4}"/>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B6A640BF-DB00-BB96-0C68-3C095337FBB9}"/>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9D45FE3-602A-56E2-0B64-C9530C0FE8D0}"/>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E90231-FC42-47CE-51F0-57B0380DA469}"/>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4EAA380-AFBA-F1D3-5C22-7D2DD3A51BFB}"/>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11F30DC-9728-0209-C63A-A596DC54A082}"/>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95671F-30F8-C45C-62D0-9995EB5DA472}"/>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3D9529-F589-1144-0A11-EC3AF5DF28BE}"/>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04A779-DEC1-4829-846F-B7601CA39B16}"/>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1220E46-DBC0-99FC-3261-747A14AE72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4A5825-7A1E-D6FE-62FD-CF854709B17B}"/>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205D38D-586A-FDBB-E139-303E0BCC1164}"/>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1C1FE61-B283-3B68-6BC9-94FE294945BB}"/>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rapezoid 10">
              <a:extLst>
                <a:ext uri="{FF2B5EF4-FFF2-40B4-BE49-F238E27FC236}">
                  <a16:creationId xmlns:a16="http://schemas.microsoft.com/office/drawing/2014/main" id="{1A64F47B-1D63-6C94-2100-277F916E64BE}"/>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40EA08F1-328E-EAF7-1B71-DBC1FA891197}"/>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Application&#10;&#10;Description automatically generated with medium confidence">
            <a:extLst>
              <a:ext uri="{FF2B5EF4-FFF2-40B4-BE49-F238E27FC236}">
                <a16:creationId xmlns:a16="http://schemas.microsoft.com/office/drawing/2014/main" id="{4DF8D972-F56E-8BB5-E0E8-5ACB49FC394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34" name="Group 33">
            <a:extLst>
              <a:ext uri="{FF2B5EF4-FFF2-40B4-BE49-F238E27FC236}">
                <a16:creationId xmlns:a16="http://schemas.microsoft.com/office/drawing/2014/main" id="{AD169237-6DD8-8A5A-F6AA-304C4F3A1EB8}"/>
              </a:ext>
            </a:extLst>
          </p:cNvPr>
          <p:cNvGrpSpPr/>
          <p:nvPr/>
        </p:nvGrpSpPr>
        <p:grpSpPr>
          <a:xfrm>
            <a:off x="3482751" y="707231"/>
            <a:ext cx="6745950" cy="5740116"/>
            <a:chOff x="3482751" y="707231"/>
            <a:chExt cx="6745950" cy="5740116"/>
          </a:xfrm>
        </p:grpSpPr>
        <p:pic>
          <p:nvPicPr>
            <p:cNvPr id="35" name="Picture 34" descr="Icon&#10;&#10;Description automatically generated">
              <a:extLst>
                <a:ext uri="{FF2B5EF4-FFF2-40B4-BE49-F238E27FC236}">
                  <a16:creationId xmlns:a16="http://schemas.microsoft.com/office/drawing/2014/main" id="{2283E120-1BC3-46FA-3FE6-561C70216637}"/>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36" name="TextBox 35">
              <a:extLst>
                <a:ext uri="{FF2B5EF4-FFF2-40B4-BE49-F238E27FC236}">
                  <a16:creationId xmlns:a16="http://schemas.microsoft.com/office/drawing/2014/main" id="{88893D00-5637-1236-A839-18AB498AB2DC}"/>
                </a:ext>
              </a:extLst>
            </p:cNvPr>
            <p:cNvSpPr txBox="1"/>
            <p:nvPr/>
          </p:nvSpPr>
          <p:spPr>
            <a:xfrm>
              <a:off x="4234543" y="2175543"/>
              <a:ext cx="5401183" cy="1569660"/>
            </a:xfrm>
            <a:prstGeom prst="rect">
              <a:avLst/>
            </a:prstGeom>
            <a:noFill/>
          </p:spPr>
          <p:txBody>
            <a:bodyPr wrap="square" rtlCol="0">
              <a:spAutoFit/>
            </a:bodyPr>
            <a:lstStyle/>
            <a:p>
              <a:pPr marL="0" marR="0" algn="ctr">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Hoạt</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động</a:t>
              </a:r>
              <a:r>
                <a:rPr lang="en-US" sz="4800" b="1" dirty="0">
                  <a:solidFill>
                    <a:srgbClr val="FF0000"/>
                  </a:solidFill>
                  <a:effectLst/>
                  <a:latin typeface="Cambria" panose="02040503050406030204" pitchFamily="18" charset="0"/>
                  <a:ea typeface="Cambria" panose="02040503050406030204" pitchFamily="18" charset="0"/>
                </a:rPr>
                <a:t> 1: </a:t>
              </a:r>
              <a:r>
                <a:rPr lang="en-US" sz="4800" b="1" dirty="0" err="1">
                  <a:solidFill>
                    <a:srgbClr val="FF0000"/>
                  </a:solidFill>
                  <a:effectLst/>
                  <a:latin typeface="Cambria" panose="02040503050406030204" pitchFamily="18" charset="0"/>
                  <a:ea typeface="Cambria" panose="02040503050406030204" pitchFamily="18" charset="0"/>
                </a:rPr>
                <a:t>Tuổi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trưởng</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thành</a:t>
              </a:r>
              <a:endParaRPr lang="en-US" sz="4800" dirty="0">
                <a:solidFill>
                  <a:srgbClr val="FF0000"/>
                </a:solidFill>
                <a:effectLst/>
                <a:latin typeface="Cambria" panose="02040503050406030204" pitchFamily="18" charset="0"/>
                <a:ea typeface="Cambria" panose="02040503050406030204" pitchFamily="18" charset="0"/>
              </a:endParaRPr>
            </a:p>
          </p:txBody>
        </p:sp>
        <p:pic>
          <p:nvPicPr>
            <p:cNvPr id="37" name="Picture 36" descr="Icon&#10;&#10;Description automatically generated">
              <a:extLst>
                <a:ext uri="{FF2B5EF4-FFF2-40B4-BE49-F238E27FC236}">
                  <a16:creationId xmlns:a16="http://schemas.microsoft.com/office/drawing/2014/main" id="{7CCEB997-7FF2-A504-712E-809387B07219}"/>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val="3110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69B17E-3BA4-4C2A-E903-2427F7E5E397}"/>
              </a:ext>
            </a:extLst>
          </p:cNvPr>
          <p:cNvSpPr txBox="1"/>
          <p:nvPr/>
        </p:nvSpPr>
        <p:spPr>
          <a:xfrm>
            <a:off x="1479389" y="266844"/>
            <a:ext cx="10092125" cy="2062103"/>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2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2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200" dirty="0">
              <a:solidFill>
                <a:srgbClr val="002060"/>
              </a:solidFill>
              <a:latin typeface="Cambria" panose="02040503050406030204" pitchFamily="18" charset="0"/>
              <a:ea typeface="Cambria" panose="02040503050406030204" pitchFamily="18" charset="0"/>
            </a:endParaRPr>
          </a:p>
        </p:txBody>
      </p:sp>
      <p:pic>
        <p:nvPicPr>
          <p:cNvPr id="5" name="Picture 4" descr="A picture containing clipart&#10;&#10;Description automatically generated">
            <a:extLst>
              <a:ext uri="{FF2B5EF4-FFF2-40B4-BE49-F238E27FC236}">
                <a16:creationId xmlns:a16="http://schemas.microsoft.com/office/drawing/2014/main" id="{F214D143-FECD-7D28-55ED-1EA313EA9A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26491" y="170579"/>
            <a:ext cx="1812001" cy="1599716"/>
          </a:xfrm>
          <a:prstGeom prst="rect">
            <a:avLst/>
          </a:prstGeom>
        </p:spPr>
      </p:pic>
      <p:pic>
        <p:nvPicPr>
          <p:cNvPr id="6" name="Picture 5">
            <a:extLst>
              <a:ext uri="{FF2B5EF4-FFF2-40B4-BE49-F238E27FC236}">
                <a16:creationId xmlns:a16="http://schemas.microsoft.com/office/drawing/2014/main" id="{1BB2EA9D-A164-26BE-5C29-BDEB9F07FCE9}"/>
              </a:ext>
            </a:extLst>
          </p:cNvPr>
          <p:cNvPicPr>
            <a:picLocks noChangeAspect="1"/>
          </p:cNvPicPr>
          <p:nvPr/>
        </p:nvPicPr>
        <p:blipFill>
          <a:blip r:embed="rId4"/>
          <a:stretch>
            <a:fillRect/>
          </a:stretch>
        </p:blipFill>
        <p:spPr>
          <a:xfrm>
            <a:off x="1861458" y="2437150"/>
            <a:ext cx="8246958" cy="4057018"/>
          </a:xfrm>
          <a:prstGeom prst="rect">
            <a:avLst/>
          </a:prstGeom>
        </p:spPr>
      </p:pic>
    </p:spTree>
    <p:extLst>
      <p:ext uri="{BB962C8B-B14F-4D97-AF65-F5344CB8AC3E}">
        <p14:creationId xmlns:p14="http://schemas.microsoft.com/office/powerpoint/2010/main" val="7646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9" ma:contentTypeDescription="Create a new document." ma:contentTypeScope="" ma:versionID="641f01969ed12db83ea33ea8cc68d593">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d4d816fca89b967b0beb5cd155195b7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ECBD3-B9D5-4C37-A5C0-887684BDD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FD53BA-FDBD-4727-A998-272AE785C1C9}">
  <ds:schemaRefs>
    <ds:schemaRef ds:uri="http://schemas.microsoft.com/office/2006/metadata/properties"/>
    <ds:schemaRef ds:uri="http://purl.org/dc/terms/"/>
    <ds:schemaRef ds:uri="ef9fbb00-3a11-451f-a0e3-723ec126c7ed"/>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3474fc8-c587-4375-aa46-28eda414bf22"/>
    <ds:schemaRef ds:uri="http://www.w3.org/XML/1998/namespace"/>
  </ds:schemaRefs>
</ds:datastoreItem>
</file>

<file path=customXml/itemProps3.xml><?xml version="1.0" encoding="utf-8"?>
<ds:datastoreItem xmlns:ds="http://schemas.openxmlformats.org/officeDocument/2006/customXml" ds:itemID="{C032DDB2-55CD-4073-8941-52DB54AA04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1210</TotalTime>
  <Words>703</Words>
  <Application>Microsoft Office PowerPoint</Application>
  <PresentationFormat>Widescreen</PresentationFormat>
  <Paragraphs>53</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52</cp:revision>
  <dcterms:created xsi:type="dcterms:W3CDTF">2022-11-24T13:00:56Z</dcterms:created>
  <dcterms:modified xsi:type="dcterms:W3CDTF">2025-03-12T07:29:55Z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