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75E53CC5-0889-B971-2AE5-F2111AC0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243698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704952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6391D7AF-C9E2-5DE8-4BBF-863AB4EDE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360695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30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42964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665763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2895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39359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6569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3188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9125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609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1771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7416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99373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7437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2139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652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64067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48814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37357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48990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83456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464343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85503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971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60118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220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31131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909811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063375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976014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2/6/2025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75917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73B2-1F64-4F9D-839A-ED76194A27D9}"/>
              </a:ext>
            </a:extLst>
          </p:cNvPr>
          <p:cNvSpPr>
            <a:spLocks noGrp="1"/>
          </p:cNvSpPr>
          <p:nvPr>
            <p:ph type="ctrTitle"/>
          </p:nvPr>
        </p:nvSpPr>
        <p:spPr>
          <a:xfrm>
            <a:off x="2286000" y="1683544"/>
            <a:ext cx="13716000" cy="3581400"/>
          </a:xfrm>
          <a:prstGeom prst="rect">
            <a:avLst/>
          </a:prstGeo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ECC780D1-D65F-9E0D-9C56-F9A3E4F48886}"/>
              </a:ext>
            </a:extLst>
          </p:cNvPr>
          <p:cNvSpPr>
            <a:spLocks noGrp="1"/>
          </p:cNvSpPr>
          <p:nvPr>
            <p:ph type="subTitle" idx="1"/>
          </p:nvPr>
        </p:nvSpPr>
        <p:spPr>
          <a:xfrm>
            <a:off x="2286000" y="5403056"/>
            <a:ext cx="13716000" cy="2483644"/>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ACBE6C-C27E-ED1E-2EF5-F72C13C36B16}"/>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5" name="Footer Placeholder 4">
            <a:extLst>
              <a:ext uri="{FF2B5EF4-FFF2-40B4-BE49-F238E27FC236}">
                <a16:creationId xmlns:a16="http://schemas.microsoft.com/office/drawing/2014/main" id="{EC36C346-613D-ECA3-0C24-9BE79A0DED38}"/>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9A0FEA-0A2D-D29F-51DE-FA84C67D3FEA}"/>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2134053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52F5-7A0D-2069-682F-E3A25079F4C0}"/>
              </a:ext>
            </a:extLst>
          </p:cNvPr>
          <p:cNvSpPr>
            <a:spLocks noGrp="1"/>
          </p:cNvSpPr>
          <p:nvPr>
            <p:ph type="title"/>
          </p:nvPr>
        </p:nvSpPr>
        <p:spPr>
          <a:xfrm>
            <a:off x="1257300" y="547688"/>
            <a:ext cx="15773400" cy="1988344"/>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6FBCF45-66EF-83C9-4C57-A92E92E6254F}"/>
              </a:ext>
            </a:extLst>
          </p:cNvPr>
          <p:cNvSpPr>
            <a:spLocks noGrp="1"/>
          </p:cNvSpPr>
          <p:nvPr>
            <p:ph idx="1"/>
          </p:nvPr>
        </p:nvSpPr>
        <p:spPr>
          <a:xfrm>
            <a:off x="1257300" y="2738438"/>
            <a:ext cx="15773400" cy="6527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F3235A-7CF2-44D1-0413-10678BDC5532}"/>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5" name="Footer Placeholder 4">
            <a:extLst>
              <a:ext uri="{FF2B5EF4-FFF2-40B4-BE49-F238E27FC236}">
                <a16:creationId xmlns:a16="http://schemas.microsoft.com/office/drawing/2014/main" id="{F5644671-F352-EC21-B925-8FD8A1D30259}"/>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7CE43AE-BC45-5F35-2C3F-93FAD0ED32E0}"/>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3872563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466F-667C-69AC-B657-2AECBBDAFDCE}"/>
              </a:ext>
            </a:extLst>
          </p:cNvPr>
          <p:cNvSpPr>
            <a:spLocks noGrp="1"/>
          </p:cNvSpPr>
          <p:nvPr>
            <p:ph type="title"/>
          </p:nvPr>
        </p:nvSpPr>
        <p:spPr>
          <a:xfrm>
            <a:off x="1247776" y="2564609"/>
            <a:ext cx="15773400" cy="4279106"/>
          </a:xfrm>
          <a:prstGeom prst="rect">
            <a:avLst/>
          </a:prstGeo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ACDC57C-A4B0-DE12-A315-32521F776988}"/>
              </a:ext>
            </a:extLst>
          </p:cNvPr>
          <p:cNvSpPr>
            <a:spLocks noGrp="1"/>
          </p:cNvSpPr>
          <p:nvPr>
            <p:ph type="body" idx="1"/>
          </p:nvPr>
        </p:nvSpPr>
        <p:spPr>
          <a:xfrm>
            <a:off x="1247776" y="6884196"/>
            <a:ext cx="15773400" cy="2250280"/>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48B05-2FC0-950B-777D-B39CEB69919C}"/>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5" name="Footer Placeholder 4">
            <a:extLst>
              <a:ext uri="{FF2B5EF4-FFF2-40B4-BE49-F238E27FC236}">
                <a16:creationId xmlns:a16="http://schemas.microsoft.com/office/drawing/2014/main" id="{16BC6338-DD6A-61FD-B7C2-6D87C39B71C1}"/>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9FB042-CF47-F1EA-6EBB-320A7ADDA778}"/>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2329877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665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B848-BBC4-7089-1E9F-B27DE205AAF9}"/>
              </a:ext>
            </a:extLst>
          </p:cNvPr>
          <p:cNvSpPr>
            <a:spLocks noGrp="1"/>
          </p:cNvSpPr>
          <p:nvPr>
            <p:ph type="title"/>
          </p:nvPr>
        </p:nvSpPr>
        <p:spPr>
          <a:xfrm>
            <a:off x="1259682" y="547688"/>
            <a:ext cx="15773400" cy="1988344"/>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72A416-7690-2633-21DF-374DD95D3F12}"/>
              </a:ext>
            </a:extLst>
          </p:cNvPr>
          <p:cNvSpPr>
            <a:spLocks noGrp="1"/>
          </p:cNvSpPr>
          <p:nvPr>
            <p:ph type="body" idx="1"/>
          </p:nvPr>
        </p:nvSpPr>
        <p:spPr>
          <a:xfrm>
            <a:off x="1259684" y="2521744"/>
            <a:ext cx="7736680"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06E33-2286-8AEB-E709-576A4F9063CD}"/>
              </a:ext>
            </a:extLst>
          </p:cNvPr>
          <p:cNvSpPr>
            <a:spLocks noGrp="1"/>
          </p:cNvSpPr>
          <p:nvPr>
            <p:ph sz="half" idx="2"/>
          </p:nvPr>
        </p:nvSpPr>
        <p:spPr>
          <a:xfrm>
            <a:off x="1259684" y="3757613"/>
            <a:ext cx="7736680"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0ECA4BF-D47C-E69A-AE76-0E5ADA720746}"/>
              </a:ext>
            </a:extLst>
          </p:cNvPr>
          <p:cNvSpPr>
            <a:spLocks noGrp="1"/>
          </p:cNvSpPr>
          <p:nvPr>
            <p:ph type="body" sz="quarter" idx="3"/>
          </p:nvPr>
        </p:nvSpPr>
        <p:spPr>
          <a:xfrm>
            <a:off x="9258301" y="2521744"/>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CDEF4-947A-0833-A0C9-0D43182C9C2E}"/>
              </a:ext>
            </a:extLst>
          </p:cNvPr>
          <p:cNvSpPr>
            <a:spLocks noGrp="1"/>
          </p:cNvSpPr>
          <p:nvPr>
            <p:ph sz="quarter" idx="4"/>
          </p:nvPr>
        </p:nvSpPr>
        <p:spPr>
          <a:xfrm>
            <a:off x="9258301"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94A5DC-17A8-5D98-2BB7-2DBA7B381CEA}"/>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8" name="Footer Placeholder 7">
            <a:extLst>
              <a:ext uri="{FF2B5EF4-FFF2-40B4-BE49-F238E27FC236}">
                <a16:creationId xmlns:a16="http://schemas.microsoft.com/office/drawing/2014/main" id="{0BF44341-1CBE-9A37-5614-53BD6861C0A3}"/>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1C2F17B-4F93-726C-E9B4-1C5758EDC8FE}"/>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421171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728E-68CC-4BD8-6921-F2A74EA20472}"/>
              </a:ext>
            </a:extLst>
          </p:cNvPr>
          <p:cNvSpPr>
            <a:spLocks noGrp="1"/>
          </p:cNvSpPr>
          <p:nvPr>
            <p:ph type="title"/>
          </p:nvPr>
        </p:nvSpPr>
        <p:spPr>
          <a:xfrm>
            <a:off x="1257300" y="547688"/>
            <a:ext cx="15773400" cy="1988344"/>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D262D41-9810-380F-3BAD-10096511149A}"/>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4" name="Footer Placeholder 3">
            <a:extLst>
              <a:ext uri="{FF2B5EF4-FFF2-40B4-BE49-F238E27FC236}">
                <a16:creationId xmlns:a16="http://schemas.microsoft.com/office/drawing/2014/main" id="{49362B48-B814-1638-9559-20D9C7AF2D5B}"/>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21476EB-0F0E-AE25-03B1-26312568C83B}"/>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1103805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510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4670-1127-5892-32C5-B2EA8363B455}"/>
              </a:ext>
            </a:extLst>
          </p:cNvPr>
          <p:cNvSpPr>
            <a:spLocks noGrp="1"/>
          </p:cNvSpPr>
          <p:nvPr>
            <p:ph type="title"/>
          </p:nvPr>
        </p:nvSpPr>
        <p:spPr>
          <a:xfrm>
            <a:off x="1259682"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80AB12-D56C-C4D3-E426-F1BB90F441FB}"/>
              </a:ext>
            </a:extLst>
          </p:cNvPr>
          <p:cNvSpPr>
            <a:spLocks noGrp="1"/>
          </p:cNvSpPr>
          <p:nvPr>
            <p:ph idx="1"/>
          </p:nvPr>
        </p:nvSpPr>
        <p:spPr>
          <a:xfrm>
            <a:off x="7774782" y="1481139"/>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9A5873D-6E91-F2E8-7C6D-AE4D5EE883B9}"/>
              </a:ext>
            </a:extLst>
          </p:cNvPr>
          <p:cNvSpPr>
            <a:spLocks noGrp="1"/>
          </p:cNvSpPr>
          <p:nvPr>
            <p:ph type="body" sz="half" idx="2"/>
          </p:nvPr>
        </p:nvSpPr>
        <p:spPr>
          <a:xfrm>
            <a:off x="1259682" y="3086101"/>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7D3BD2D-D9A1-C973-1738-5831F73D149A}"/>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6" name="Footer Placeholder 5">
            <a:extLst>
              <a:ext uri="{FF2B5EF4-FFF2-40B4-BE49-F238E27FC236}">
                <a16:creationId xmlns:a16="http://schemas.microsoft.com/office/drawing/2014/main" id="{E8F14965-7572-A459-39E6-4475FF7656BE}"/>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12AB000-B2BC-DE13-1001-F5E28C8640CA}"/>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862388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40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D1BF-1B50-AEC9-AE84-006B36E77C0C}"/>
              </a:ext>
            </a:extLst>
          </p:cNvPr>
          <p:cNvSpPr>
            <a:spLocks noGrp="1"/>
          </p:cNvSpPr>
          <p:nvPr>
            <p:ph type="title"/>
          </p:nvPr>
        </p:nvSpPr>
        <p:spPr>
          <a:xfrm>
            <a:off x="1257300" y="547688"/>
            <a:ext cx="15773400" cy="1988344"/>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EAAF07C-70B4-0335-C48F-5CEEC9352235}"/>
              </a:ext>
            </a:extLst>
          </p:cNvPr>
          <p:cNvSpPr>
            <a:spLocks noGrp="1"/>
          </p:cNvSpPr>
          <p:nvPr>
            <p:ph type="body" orient="vert" idx="1"/>
          </p:nvPr>
        </p:nvSpPr>
        <p:spPr>
          <a:xfrm>
            <a:off x="1257300" y="2738438"/>
            <a:ext cx="15773400" cy="652700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80B2C6-1AA0-0B66-153E-5FC8A571921A}"/>
              </a:ext>
            </a:extLst>
          </p:cNvPr>
          <p:cNvSpPr>
            <a:spLocks noGrp="1"/>
          </p:cNvSpPr>
          <p:nvPr>
            <p:ph type="dt" sz="half" idx="10"/>
          </p:nvPr>
        </p:nvSpPr>
        <p:spPr>
          <a:xfrm>
            <a:off x="1257300" y="9534526"/>
            <a:ext cx="4114800" cy="547688"/>
          </a:xfrm>
          <a:prstGeom prst="rect">
            <a:avLst/>
          </a:prstGeom>
        </p:spPr>
        <p:txBody>
          <a:bodyPr/>
          <a:lstStyle/>
          <a:p>
            <a:fld id="{E67085D6-9DBD-4D9F-98B4-A08ACA9F164F}" type="datetimeFigureOut">
              <a:rPr lang="vi-VN" smtClean="0"/>
              <a:t>06/02/2025</a:t>
            </a:fld>
            <a:endParaRPr lang="vi-VN"/>
          </a:p>
        </p:txBody>
      </p:sp>
      <p:sp>
        <p:nvSpPr>
          <p:cNvPr id="5" name="Footer Placeholder 4">
            <a:extLst>
              <a:ext uri="{FF2B5EF4-FFF2-40B4-BE49-F238E27FC236}">
                <a16:creationId xmlns:a16="http://schemas.microsoft.com/office/drawing/2014/main" id="{9E059EC8-4C82-8400-C3A0-1F9656E3DD20}"/>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440015E-89C8-0E63-157A-ED02F0874B6E}"/>
              </a:ext>
            </a:extLst>
          </p:cNvPr>
          <p:cNvSpPr>
            <a:spLocks noGrp="1"/>
          </p:cNvSpPr>
          <p:nvPr>
            <p:ph type="sldNum" sz="quarter" idx="12"/>
          </p:nvPr>
        </p:nvSpPr>
        <p:spPr>
          <a:xfrm>
            <a:off x="12915900" y="9534526"/>
            <a:ext cx="4114800" cy="547688"/>
          </a:xfrm>
          <a:prstGeom prst="rect">
            <a:avLst/>
          </a:prstGeom>
        </p:spPr>
        <p:txBody>
          <a:bodyPr/>
          <a:lstStyle/>
          <a:p>
            <a:fld id="{25688F18-32DD-4AE0-A4AC-F8896662215D}" type="slidenum">
              <a:rPr lang="vi-VN" smtClean="0"/>
              <a:t>‹#›</a:t>
            </a:fld>
            <a:endParaRPr lang="vi-VN"/>
          </a:p>
        </p:txBody>
      </p:sp>
    </p:spTree>
    <p:extLst>
      <p:ext uri="{BB962C8B-B14F-4D97-AF65-F5344CB8AC3E}">
        <p14:creationId xmlns:p14="http://schemas.microsoft.com/office/powerpoint/2010/main" val="3710089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1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8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37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43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91537C1-B458-79C8-4E56-EA0D97A90157}"/>
              </a:ext>
            </a:extLst>
          </p:cNvPr>
          <p:cNvSpPr txBox="1"/>
          <p:nvPr userDrawn="1"/>
        </p:nvSpPr>
        <p:spPr>
          <a:xfrm>
            <a:off x="0" y="-3024663"/>
            <a:ext cx="18288000" cy="646331"/>
          </a:xfrm>
          <a:prstGeom prst="rect">
            <a:avLst/>
          </a:prstGeom>
          <a:noFill/>
        </p:spPr>
        <p:txBody>
          <a:bodyPr vert="horz" rtlCol="0">
            <a:spAutoFit/>
          </a:bodyPr>
          <a:lstStyle/>
          <a:p>
            <a:pPr algn="ctr"/>
            <a:r>
              <a:rPr lang="en-US" sz="3600">
                <a:solidFill>
                  <a:srgbClr val="CFCFCF"/>
                </a:solidFill>
              </a:rPr>
              <a:t>www.9slide.vn</a:t>
            </a:r>
          </a:p>
        </p:txBody>
      </p:sp>
    </p:spTree>
    <p:extLst>
      <p:ext uri="{BB962C8B-B14F-4D97-AF65-F5344CB8AC3E}">
        <p14:creationId xmlns:p14="http://schemas.microsoft.com/office/powerpoint/2010/main" val="24206689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347"/>
            <a:ext cx="18288000" cy="10317693"/>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endParaRPr lang="en-US"/>
            </a:p>
          </p:txBody>
        </p:sp>
      </p:grpSp>
      <p:sp>
        <p:nvSpPr>
          <p:cNvPr id="4" name="Freeform 4"/>
          <p:cNvSpPr/>
          <p:nvPr/>
        </p:nvSpPr>
        <p:spPr>
          <a:xfrm>
            <a:off x="-1085672" y="2613981"/>
            <a:ext cx="20459344" cy="5059038"/>
          </a:xfrm>
          <a:custGeom>
            <a:avLst/>
            <a:gdLst/>
            <a:ahLst/>
            <a:cxnLst/>
            <a:rect l="l" t="t" r="r" b="b"/>
            <a:pathLst>
              <a:path w="20459344" h="5059038">
                <a:moveTo>
                  <a:pt x="0" y="0"/>
                </a:moveTo>
                <a:lnTo>
                  <a:pt x="20459344" y="0"/>
                </a:lnTo>
                <a:lnTo>
                  <a:pt x="20459344" y="5059038"/>
                </a:lnTo>
                <a:lnTo>
                  <a:pt x="0" y="505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3731393">
            <a:off x="11934521" y="1706641"/>
            <a:ext cx="7617157" cy="7802466"/>
          </a:xfrm>
          <a:custGeom>
            <a:avLst/>
            <a:gdLst/>
            <a:ahLst/>
            <a:cxnLst/>
            <a:rect l="l" t="t" r="r" b="b"/>
            <a:pathLst>
              <a:path w="7617157" h="7802466">
                <a:moveTo>
                  <a:pt x="0" y="0"/>
                </a:moveTo>
                <a:lnTo>
                  <a:pt x="7617157" y="0"/>
                </a:lnTo>
                <a:lnTo>
                  <a:pt x="7617157" y="7802465"/>
                </a:lnTo>
                <a:lnTo>
                  <a:pt x="0" y="7802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085672" y="86319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028700" y="-17364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5480260">
            <a:off x="13601700" y="4023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9144000" y="828939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FA5D0744-687D-999A-9F2F-9DB1847A788C}"/>
              </a:ext>
            </a:extLst>
          </p:cNvPr>
          <p:cNvPicPr>
            <a:picLocks noChangeAspect="1"/>
          </p:cNvPicPr>
          <p:nvPr/>
        </p:nvPicPr>
        <p:blipFill>
          <a:blip r:embed="rId12"/>
          <a:stretch>
            <a:fillRect/>
          </a:stretch>
        </p:blipFill>
        <p:spPr>
          <a:xfrm>
            <a:off x="2286000" y="2781300"/>
            <a:ext cx="12991702" cy="4999153"/>
          </a:xfrm>
          <a:prstGeom prst="rect">
            <a:avLst/>
          </a:prstGeom>
        </p:spPr>
      </p:pic>
      <p:pic>
        <p:nvPicPr>
          <p:cNvPr id="14" name="Picture 13">
            <a:extLst>
              <a:ext uri="{FF2B5EF4-FFF2-40B4-BE49-F238E27FC236}">
                <a16:creationId xmlns:a16="http://schemas.microsoft.com/office/drawing/2014/main" id="{A8AC3551-F10E-B216-5093-D00F498803BF}"/>
              </a:ext>
            </a:extLst>
          </p:cNvPr>
          <p:cNvPicPr>
            <a:picLocks noChangeAspect="1"/>
          </p:cNvPicPr>
          <p:nvPr/>
        </p:nvPicPr>
        <p:blipFill>
          <a:blip r:embed="rId13"/>
          <a:stretch>
            <a:fillRect/>
          </a:stretch>
        </p:blipFill>
        <p:spPr>
          <a:xfrm>
            <a:off x="2667000" y="342900"/>
            <a:ext cx="14169445" cy="2558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4197C79C-81A0-3EE6-47A4-23C881AD98F4}"/>
              </a:ext>
            </a:extLst>
          </p:cNvPr>
          <p:cNvSpPr/>
          <p:nvPr/>
        </p:nvSpPr>
        <p:spPr>
          <a:xfrm rot="-3929336">
            <a:off x="12853055" y="2936180"/>
            <a:ext cx="5316715" cy="5323369"/>
          </a:xfrm>
          <a:custGeom>
            <a:avLst/>
            <a:gdLst/>
            <a:ahLst/>
            <a:cxnLst/>
            <a:rect l="l" t="t" r="r" b="b"/>
            <a:pathLst>
              <a:path w="5316715" h="5323369">
                <a:moveTo>
                  <a:pt x="0" y="0"/>
                </a:moveTo>
                <a:lnTo>
                  <a:pt x="5316715" y="0"/>
                </a:lnTo>
                <a:lnTo>
                  <a:pt x="5316715" y="5323370"/>
                </a:lnTo>
                <a:lnTo>
                  <a:pt x="0" y="5323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10">
            <a:extLst>
              <a:ext uri="{FF2B5EF4-FFF2-40B4-BE49-F238E27FC236}">
                <a16:creationId xmlns:a16="http://schemas.microsoft.com/office/drawing/2014/main" id="{45E07001-A1EE-46A6-908D-AFD3A58ACD32}"/>
              </a:ext>
            </a:extLst>
          </p:cNvPr>
          <p:cNvSpPr/>
          <p:nvPr/>
        </p:nvSpPr>
        <p:spPr>
          <a:xfrm rot="1413869">
            <a:off x="9608302" y="3748939"/>
            <a:ext cx="4756847" cy="4756847"/>
          </a:xfrm>
          <a:custGeom>
            <a:avLst/>
            <a:gdLst/>
            <a:ahLst/>
            <a:cxnLst/>
            <a:rect l="l" t="t" r="r" b="b"/>
            <a:pathLst>
              <a:path w="4756847" h="4756847">
                <a:moveTo>
                  <a:pt x="0" y="0"/>
                </a:moveTo>
                <a:lnTo>
                  <a:pt x="4756847" y="0"/>
                </a:lnTo>
                <a:lnTo>
                  <a:pt x="4756847" y="4756848"/>
                </a:lnTo>
                <a:lnTo>
                  <a:pt x="0" y="475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11">
            <a:extLst>
              <a:ext uri="{FF2B5EF4-FFF2-40B4-BE49-F238E27FC236}">
                <a16:creationId xmlns:a16="http://schemas.microsoft.com/office/drawing/2014/main" id="{326AAEEE-2643-1DFA-142A-63BB9D500AA5}"/>
              </a:ext>
            </a:extLst>
          </p:cNvPr>
          <p:cNvSpPr txBox="1"/>
          <p:nvPr/>
        </p:nvSpPr>
        <p:spPr>
          <a:xfrm>
            <a:off x="1600200" y="1409700"/>
            <a:ext cx="7315200" cy="7755969"/>
          </a:xfrm>
          <a:prstGeom prst="rect">
            <a:avLst/>
          </a:prstGeom>
        </p:spPr>
        <p:txBody>
          <a:bodyPr wrap="square" lIns="0" tIns="0" rIns="0" bIns="0" rtlCol="0" anchor="t">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Gaegu"/>
                <a:sym typeface="Gaegu"/>
              </a:rPr>
              <a:t>Hoạt động 2: </a:t>
            </a:r>
            <a:endParaRPr lang="en-US" sz="7200" b="1" dirty="0">
              <a:solidFill>
                <a:srgbClr val="000000"/>
              </a:solidFill>
              <a:latin typeface="Cambria" panose="02040503050406030204" pitchFamily="18" charset="0"/>
              <a:ea typeface="Cambria" panose="02040503050406030204" pitchFamily="18" charset="0"/>
              <a:cs typeface="Gaegu"/>
              <a:sym typeface="Gaegu"/>
            </a:endParaRPr>
          </a:p>
          <a:p>
            <a:pPr lvl="0" algn="ctr"/>
            <a:r>
              <a:rPr lang="vi-VN" sz="7200" dirty="0">
                <a:solidFill>
                  <a:srgbClr val="000000"/>
                </a:solidFill>
                <a:latin typeface="Cambria" panose="02040503050406030204" pitchFamily="18" charset="0"/>
                <a:ea typeface="Cambria" panose="02040503050406030204" pitchFamily="18" charset="0"/>
                <a:cs typeface="Gaegu"/>
                <a:sym typeface="Gaegu"/>
              </a:rPr>
              <a:t>Đối chiếu với thông tin khoa học, chính xác hoá kiến thức, nhận ra kích thước của vi khuẩn.</a:t>
            </a:r>
            <a:endParaRPr kumimoji="0" lang="en-US" sz="7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Gaegu"/>
              <a:sym typeface="Gaegu"/>
            </a:endParaRPr>
          </a:p>
        </p:txBody>
      </p:sp>
    </p:spTree>
    <p:extLst>
      <p:ext uri="{BB962C8B-B14F-4D97-AF65-F5344CB8AC3E}">
        <p14:creationId xmlns:p14="http://schemas.microsoft.com/office/powerpoint/2010/main" val="23898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C07A6F-D23F-EEC1-4006-530987829F2B}"/>
              </a:ext>
            </a:extLst>
          </p:cNvPr>
          <p:cNvSpPr txBox="1"/>
          <p:nvPr/>
        </p:nvSpPr>
        <p:spPr>
          <a:xfrm>
            <a:off x="2438400" y="266700"/>
            <a:ext cx="13639799" cy="2123658"/>
          </a:xfrm>
          <a:prstGeom prst="rect">
            <a:avLst/>
          </a:prstGeom>
          <a:noFill/>
        </p:spPr>
        <p:txBody>
          <a:bodyPr wrap="square" rtlCol="0">
            <a:spAutoFit/>
          </a:bodyPr>
          <a:lstStyle/>
          <a:p>
            <a:pPr lvl="0"/>
            <a:r>
              <a:rPr lang="vi-VN" sz="4400" b="1" dirty="0">
                <a:solidFill>
                  <a:prstClr val="black"/>
                </a:solidFill>
                <a:latin typeface="Cambria" panose="02040503050406030204" pitchFamily="18" charset="0"/>
                <a:ea typeface="Cambria" panose="02040503050406030204" pitchFamily="18" charset="0"/>
              </a:rPr>
              <a:t>Quan sát hình 3 về một số vi khuẩn thu được ở các mẫu trong hình 1 và nhận xét hình dạng, kích thước của vi khuẩn.</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F7B2622-9C4A-34AB-D047-46DC4C46D8C3}"/>
              </a:ext>
            </a:extLst>
          </p:cNvPr>
          <p:cNvPicPr>
            <a:picLocks noChangeAspect="1"/>
          </p:cNvPicPr>
          <p:nvPr/>
        </p:nvPicPr>
        <p:blipFill>
          <a:blip r:embed="rId2"/>
          <a:stretch>
            <a:fillRect/>
          </a:stretch>
        </p:blipFill>
        <p:spPr>
          <a:xfrm>
            <a:off x="2895600" y="2857500"/>
            <a:ext cx="12634755" cy="6400800"/>
          </a:xfrm>
          <a:prstGeom prst="rect">
            <a:avLst/>
          </a:prstGeom>
        </p:spPr>
      </p:pic>
    </p:spTree>
    <p:extLst>
      <p:ext uri="{BB962C8B-B14F-4D97-AF65-F5344CB8AC3E}">
        <p14:creationId xmlns:p14="http://schemas.microsoft.com/office/powerpoint/2010/main" val="89487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0DD1B-980E-211A-6C09-792EF1F728E7}"/>
              </a:ext>
            </a:extLst>
          </p:cNvPr>
          <p:cNvSpPr txBox="1"/>
          <p:nvPr/>
        </p:nvSpPr>
        <p:spPr>
          <a:xfrm>
            <a:off x="990600" y="3009900"/>
            <a:ext cx="15959224" cy="5170646"/>
          </a:xfrm>
          <a:prstGeom prst="rect">
            <a:avLst/>
          </a:prstGeom>
          <a:noFill/>
        </p:spPr>
        <p:txBody>
          <a:bodyPr wrap="square" rtlCol="0">
            <a:spAutoFit/>
          </a:bodyPr>
          <a:lstStyle/>
          <a:p>
            <a:pPr marL="914378" lvl="0" indent="-914378" algn="just" defTabSz="1828755">
              <a:buClr>
                <a:srgbClr val="000000"/>
              </a:buClr>
              <a:buFont typeface="Wingdings" panose="05000000000000000000" pitchFamily="2" charset="2"/>
              <a:buChar char="Ø"/>
            </a:pPr>
            <a:r>
              <a:rPr lang="vi-VN"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khuẩn có kích thước vô cùng nhỏ, hình dạng đa dạng như dạng hình que, hình xoắn,….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Để</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quan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sát</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nghiên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cứu</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về</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khuẩn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cần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sử</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dụng</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kính</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hiển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có</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độ</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phóng</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đại</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lớn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a:t>
            </a:r>
            <a:endParaRPr kumimoji="0" lang="vi-VN" sz="6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9Slide07 Itim" panose="00000500000000000000" pitchFamily="2" charset="-34"/>
              <a:sym typeface="Arial"/>
            </a:endParaRPr>
          </a:p>
        </p:txBody>
      </p:sp>
      <p:pic>
        <p:nvPicPr>
          <p:cNvPr id="3" name="Picture 2" descr="A close up of a logo&#10;&#10;Description automatically generated">
            <a:extLst>
              <a:ext uri="{FF2B5EF4-FFF2-40B4-BE49-F238E27FC236}">
                <a16:creationId xmlns:a16="http://schemas.microsoft.com/office/drawing/2014/main" id="{483A72E1-33FF-4B25-C64F-C6A6A7570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00100"/>
            <a:ext cx="6895174" cy="1987468"/>
          </a:xfrm>
          <a:prstGeom prst="rect">
            <a:avLst/>
          </a:prstGeom>
        </p:spPr>
      </p:pic>
    </p:spTree>
    <p:extLst>
      <p:ext uri="{BB962C8B-B14F-4D97-AF65-F5344CB8AC3E}">
        <p14:creationId xmlns:p14="http://schemas.microsoft.com/office/powerpoint/2010/main" val="52405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0057DE33-3EF7-77D7-1DA3-F59D734C6AAB}"/>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2" descr="A logo with a black background&#10;&#10;Description automatically generated">
            <a:extLst>
              <a:ext uri="{FF2B5EF4-FFF2-40B4-BE49-F238E27FC236}">
                <a16:creationId xmlns:a16="http://schemas.microsoft.com/office/drawing/2014/main" id="{5DFDBA9D-828E-2919-80CF-4C128F8C1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870" y="2628900"/>
            <a:ext cx="11143130" cy="8610600"/>
          </a:xfrm>
          <a:prstGeom prst="rect">
            <a:avLst/>
          </a:prstGeom>
        </p:spPr>
      </p:pic>
    </p:spTree>
    <p:extLst>
      <p:ext uri="{BB962C8B-B14F-4D97-AF65-F5344CB8AC3E}">
        <p14:creationId xmlns:p14="http://schemas.microsoft.com/office/powerpoint/2010/main" val="30042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ED0D0-D281-0CE5-D6CC-F472DBFF77DE}"/>
              </a:ext>
            </a:extLst>
          </p:cNvPr>
          <p:cNvSpPr txBox="1"/>
          <p:nvPr/>
        </p:nvSpPr>
        <p:spPr>
          <a:xfrm>
            <a:off x="1143000" y="2933700"/>
            <a:ext cx="15959224" cy="6740307"/>
          </a:xfrm>
          <a:prstGeom prst="rect">
            <a:avLst/>
          </a:prstGeom>
          <a:noFill/>
        </p:spPr>
        <p:txBody>
          <a:bodyPr wrap="square" rtlCol="0">
            <a:spAutoFit/>
          </a:bodyPr>
          <a:lstStyle/>
          <a:p>
            <a:pPr lvl="0" algn="just" defTabSz="1828755">
              <a:buClr>
                <a:srgbClr val="000000"/>
              </a:buClr>
            </a:pPr>
            <a:r>
              <a:rPr lang="vi-VN" sz="54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Tổ chức Y tế Thế giới khuyến cáo người dân cần thường xuyên giữ đôi bàn tay sạch sẽ để phòng chống lây nhiễm các bệnh nhiễm khuẩn nguy hiểm. Trong đó, các nhà khoa học đã xác định được cứ trên 1 cm2 da của người bình thường có thể chứa tới 40 000 vi khuẩn. Đặc biệt, số lượng này còn nhiều hơn trên da bàn tay, nơi thường xuyên tiếp xúc và chạm vào mọi vật dụng hằng ngày như bàn, ghế, cặp sách, điện thoạ</a:t>
            </a:r>
            <a:endParaRPr kumimoji="0" lang="vi-VN" sz="5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9Slide07 Itim" panose="00000500000000000000" pitchFamily="2" charset="-34"/>
              <a:sym typeface="Arial"/>
            </a:endParaRPr>
          </a:p>
        </p:txBody>
      </p:sp>
      <p:sp>
        <p:nvSpPr>
          <p:cNvPr id="3" name="Rectangle: Rounded Corners 5">
            <a:extLst>
              <a:ext uri="{FF2B5EF4-FFF2-40B4-BE49-F238E27FC236}">
                <a16:creationId xmlns:a16="http://schemas.microsoft.com/office/drawing/2014/main" id="{EE678359-51A2-E98F-0FAE-55A5B48B253F}"/>
              </a:ext>
            </a:extLst>
          </p:cNvPr>
          <p:cNvSpPr/>
          <p:nvPr/>
        </p:nvSpPr>
        <p:spPr>
          <a:xfrm>
            <a:off x="2057400" y="800100"/>
            <a:ext cx="14478000" cy="1080000"/>
          </a:xfrm>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 name="connsiteX0" fmla="*/ 0 w 14478000"/>
              <a:gd name="connsiteY0" fmla="*/ 540000 h 1080000"/>
              <a:gd name="connsiteX1" fmla="*/ 540000 w 14478000"/>
              <a:gd name="connsiteY1" fmla="*/ 0 h 1080000"/>
              <a:gd name="connsiteX2" fmla="*/ 854562 w 14478000"/>
              <a:gd name="connsiteY2" fmla="*/ 0 h 1080000"/>
              <a:gd name="connsiteX3" fmla="*/ 1437083 w 14478000"/>
              <a:gd name="connsiteY3" fmla="*/ 0 h 1080000"/>
              <a:gd name="connsiteX4" fmla="*/ 2153585 w 14478000"/>
              <a:gd name="connsiteY4" fmla="*/ 0 h 1080000"/>
              <a:gd name="connsiteX5" fmla="*/ 2468147 w 14478000"/>
              <a:gd name="connsiteY5" fmla="*/ 0 h 1080000"/>
              <a:gd name="connsiteX6" fmla="*/ 2782709 w 14478000"/>
              <a:gd name="connsiteY6" fmla="*/ 0 h 1080000"/>
              <a:gd name="connsiteX7" fmla="*/ 3231250 w 14478000"/>
              <a:gd name="connsiteY7" fmla="*/ 0 h 1080000"/>
              <a:gd name="connsiteX8" fmla="*/ 3411832 w 14478000"/>
              <a:gd name="connsiteY8" fmla="*/ 0 h 1080000"/>
              <a:gd name="connsiteX9" fmla="*/ 4262314 w 14478000"/>
              <a:gd name="connsiteY9" fmla="*/ 0 h 1080000"/>
              <a:gd name="connsiteX10" fmla="*/ 4710856 w 14478000"/>
              <a:gd name="connsiteY10" fmla="*/ 0 h 1080000"/>
              <a:gd name="connsiteX11" fmla="*/ 5293377 w 14478000"/>
              <a:gd name="connsiteY11" fmla="*/ 0 h 1080000"/>
              <a:gd name="connsiteX12" fmla="*/ 5473959 w 14478000"/>
              <a:gd name="connsiteY12" fmla="*/ 0 h 1080000"/>
              <a:gd name="connsiteX13" fmla="*/ 5654541 w 14478000"/>
              <a:gd name="connsiteY13" fmla="*/ 0 h 1080000"/>
              <a:gd name="connsiteX14" fmla="*/ 6371043 w 14478000"/>
              <a:gd name="connsiteY14" fmla="*/ 0 h 1080000"/>
              <a:gd name="connsiteX15" fmla="*/ 7221524 w 14478000"/>
              <a:gd name="connsiteY15" fmla="*/ 0 h 1080000"/>
              <a:gd name="connsiteX16" fmla="*/ 7670066 w 14478000"/>
              <a:gd name="connsiteY16" fmla="*/ 0 h 1080000"/>
              <a:gd name="connsiteX17" fmla="*/ 8252588 w 14478000"/>
              <a:gd name="connsiteY17" fmla="*/ 0 h 1080000"/>
              <a:gd name="connsiteX18" fmla="*/ 9103070 w 14478000"/>
              <a:gd name="connsiteY18" fmla="*/ 0 h 1080000"/>
              <a:gd name="connsiteX19" fmla="*/ 9685591 w 14478000"/>
              <a:gd name="connsiteY19" fmla="*/ 0 h 1080000"/>
              <a:gd name="connsiteX20" fmla="*/ 10402093 w 14478000"/>
              <a:gd name="connsiteY20" fmla="*/ 0 h 1080000"/>
              <a:gd name="connsiteX21" fmla="*/ 11118595 w 14478000"/>
              <a:gd name="connsiteY21" fmla="*/ 0 h 1080000"/>
              <a:gd name="connsiteX22" fmla="*/ 11835097 w 14478000"/>
              <a:gd name="connsiteY22" fmla="*/ 0 h 1080000"/>
              <a:gd name="connsiteX23" fmla="*/ 12015678 w 14478000"/>
              <a:gd name="connsiteY23" fmla="*/ 0 h 1080000"/>
              <a:gd name="connsiteX24" fmla="*/ 12598200 w 14478000"/>
              <a:gd name="connsiteY24" fmla="*/ 0 h 1080000"/>
              <a:gd name="connsiteX25" fmla="*/ 1304674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623438 w 14478000"/>
              <a:gd name="connsiteY31" fmla="*/ 1080000 h 1080000"/>
              <a:gd name="connsiteX32" fmla="*/ 13040917 w 14478000"/>
              <a:gd name="connsiteY32" fmla="*/ 1080000 h 1080000"/>
              <a:gd name="connsiteX33" fmla="*/ 12190435 w 14478000"/>
              <a:gd name="connsiteY33" fmla="*/ 1080000 h 1080000"/>
              <a:gd name="connsiteX34" fmla="*/ 11741893 w 14478000"/>
              <a:gd name="connsiteY34" fmla="*/ 1080000 h 1080000"/>
              <a:gd name="connsiteX35" fmla="*/ 11293351 w 14478000"/>
              <a:gd name="connsiteY35" fmla="*/ 1080000 h 1080000"/>
              <a:gd name="connsiteX36" fmla="*/ 10844810 w 14478000"/>
              <a:gd name="connsiteY36" fmla="*/ 1080000 h 1080000"/>
              <a:gd name="connsiteX37" fmla="*/ 9994328 w 14478000"/>
              <a:gd name="connsiteY37" fmla="*/ 1080000 h 1080000"/>
              <a:gd name="connsiteX38" fmla="*/ 9143846 w 14478000"/>
              <a:gd name="connsiteY38" fmla="*/ 1080000 h 1080000"/>
              <a:gd name="connsiteX39" fmla="*/ 8427344 w 14478000"/>
              <a:gd name="connsiteY39" fmla="*/ 1080000 h 1080000"/>
              <a:gd name="connsiteX40" fmla="*/ 8112783 w 14478000"/>
              <a:gd name="connsiteY40" fmla="*/ 1080000 h 1080000"/>
              <a:gd name="connsiteX41" fmla="*/ 7664241 w 14478000"/>
              <a:gd name="connsiteY41" fmla="*/ 1080000 h 1080000"/>
              <a:gd name="connsiteX42" fmla="*/ 6813759 w 14478000"/>
              <a:gd name="connsiteY42" fmla="*/ 1080000 h 1080000"/>
              <a:gd name="connsiteX43" fmla="*/ 6499197 w 14478000"/>
              <a:gd name="connsiteY43" fmla="*/ 1080000 h 1080000"/>
              <a:gd name="connsiteX44" fmla="*/ 6318616 w 14478000"/>
              <a:gd name="connsiteY44" fmla="*/ 1080000 h 1080000"/>
              <a:gd name="connsiteX45" fmla="*/ 5870074 w 14478000"/>
              <a:gd name="connsiteY45" fmla="*/ 1080000 h 1080000"/>
              <a:gd name="connsiteX46" fmla="*/ 5555512 w 14478000"/>
              <a:gd name="connsiteY46" fmla="*/ 1080000 h 1080000"/>
              <a:gd name="connsiteX47" fmla="*/ 5106970 w 14478000"/>
              <a:gd name="connsiteY47" fmla="*/ 1080000 h 1080000"/>
              <a:gd name="connsiteX48" fmla="*/ 4792409 w 14478000"/>
              <a:gd name="connsiteY48" fmla="*/ 1080000 h 1080000"/>
              <a:gd name="connsiteX49" fmla="*/ 4075907 w 14478000"/>
              <a:gd name="connsiteY49" fmla="*/ 1080000 h 1080000"/>
              <a:gd name="connsiteX50" fmla="*/ 3895325 w 14478000"/>
              <a:gd name="connsiteY50" fmla="*/ 1080000 h 1080000"/>
              <a:gd name="connsiteX51" fmla="*/ 3580763 w 14478000"/>
              <a:gd name="connsiteY51" fmla="*/ 1080000 h 1080000"/>
              <a:gd name="connsiteX52" fmla="*/ 2864262 w 14478000"/>
              <a:gd name="connsiteY52" fmla="*/ 1080000 h 1080000"/>
              <a:gd name="connsiteX53" fmla="*/ 2549700 w 14478000"/>
              <a:gd name="connsiteY53" fmla="*/ 1080000 h 1080000"/>
              <a:gd name="connsiteX54" fmla="*/ 1967178 w 14478000"/>
              <a:gd name="connsiteY54" fmla="*/ 1080000 h 1080000"/>
              <a:gd name="connsiteX55" fmla="*/ 1786597 w 14478000"/>
              <a:gd name="connsiteY55" fmla="*/ 1080000 h 1080000"/>
              <a:gd name="connsiteX56" fmla="*/ 1070095 w 14478000"/>
              <a:gd name="connsiteY56" fmla="*/ 1080000 h 1080000"/>
              <a:gd name="connsiteX57" fmla="*/ 540000 w 14478000"/>
              <a:gd name="connsiteY57" fmla="*/ 1080000 h 1080000"/>
              <a:gd name="connsiteX58" fmla="*/ 0 w 14478000"/>
              <a:gd name="connsiteY58"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478000" h="1080000" fill="none" extrusionOk="0">
                <a:moveTo>
                  <a:pt x="0" y="540000"/>
                </a:moveTo>
                <a:cubicBezTo>
                  <a:pt x="54674" y="250380"/>
                  <a:pt x="313765" y="107520"/>
                  <a:pt x="540000" y="0"/>
                </a:cubicBezTo>
                <a:cubicBezTo>
                  <a:pt x="724743" y="13697"/>
                  <a:pt x="911550" y="38034"/>
                  <a:pt x="1122522" y="0"/>
                </a:cubicBezTo>
                <a:cubicBezTo>
                  <a:pt x="1361082" y="-34836"/>
                  <a:pt x="1311435" y="5437"/>
                  <a:pt x="1437083" y="0"/>
                </a:cubicBezTo>
                <a:cubicBezTo>
                  <a:pt x="1540505" y="71050"/>
                  <a:pt x="1901267" y="59657"/>
                  <a:pt x="2287565" y="0"/>
                </a:cubicBezTo>
                <a:cubicBezTo>
                  <a:pt x="2661764" y="-82648"/>
                  <a:pt x="2565327" y="19239"/>
                  <a:pt x="2736107" y="0"/>
                </a:cubicBezTo>
                <a:cubicBezTo>
                  <a:pt x="2885777" y="9235"/>
                  <a:pt x="3018945" y="61300"/>
                  <a:pt x="3318629" y="0"/>
                </a:cubicBezTo>
                <a:cubicBezTo>
                  <a:pt x="3603833" y="-52839"/>
                  <a:pt x="3688561" y="46419"/>
                  <a:pt x="3901150" y="0"/>
                </a:cubicBezTo>
                <a:cubicBezTo>
                  <a:pt x="4070975" y="-38445"/>
                  <a:pt x="4196815" y="23753"/>
                  <a:pt x="4349692" y="0"/>
                </a:cubicBezTo>
                <a:cubicBezTo>
                  <a:pt x="4521439" y="-22517"/>
                  <a:pt x="4789789" y="79230"/>
                  <a:pt x="5066194" y="0"/>
                </a:cubicBezTo>
                <a:cubicBezTo>
                  <a:pt x="5337746" y="-56904"/>
                  <a:pt x="5434853" y="47402"/>
                  <a:pt x="5782696" y="0"/>
                </a:cubicBezTo>
                <a:cubicBezTo>
                  <a:pt x="6087966" y="-35374"/>
                  <a:pt x="6019926" y="-11517"/>
                  <a:pt x="6231237" y="0"/>
                </a:cubicBezTo>
                <a:cubicBezTo>
                  <a:pt x="6435341" y="-51331"/>
                  <a:pt x="6671676" y="45288"/>
                  <a:pt x="6813759" y="0"/>
                </a:cubicBezTo>
                <a:cubicBezTo>
                  <a:pt x="7036222" y="-47843"/>
                  <a:pt x="7434338" y="50789"/>
                  <a:pt x="7664241" y="0"/>
                </a:cubicBezTo>
                <a:cubicBezTo>
                  <a:pt x="7940030" y="-27900"/>
                  <a:pt x="7767788" y="15279"/>
                  <a:pt x="7844823" y="0"/>
                </a:cubicBezTo>
                <a:cubicBezTo>
                  <a:pt x="7893886" y="-12101"/>
                  <a:pt x="8096439" y="-8229"/>
                  <a:pt x="8159384" y="0"/>
                </a:cubicBezTo>
                <a:cubicBezTo>
                  <a:pt x="8246300" y="-3096"/>
                  <a:pt x="8257939" y="5853"/>
                  <a:pt x="8339966" y="0"/>
                </a:cubicBezTo>
                <a:cubicBezTo>
                  <a:pt x="8425605" y="-14485"/>
                  <a:pt x="9046678" y="2833"/>
                  <a:pt x="9190448" y="0"/>
                </a:cubicBezTo>
                <a:cubicBezTo>
                  <a:pt x="9402279" y="-1439"/>
                  <a:pt x="9740446" y="56454"/>
                  <a:pt x="9906950" y="0"/>
                </a:cubicBezTo>
                <a:cubicBezTo>
                  <a:pt x="10058849" y="-50092"/>
                  <a:pt x="10474379" y="26620"/>
                  <a:pt x="10757431" y="0"/>
                </a:cubicBezTo>
                <a:cubicBezTo>
                  <a:pt x="11025151" y="-7284"/>
                  <a:pt x="11004352" y="62356"/>
                  <a:pt x="11205973" y="0"/>
                </a:cubicBezTo>
                <a:cubicBezTo>
                  <a:pt x="11404794" y="-68874"/>
                  <a:pt x="11407568" y="990"/>
                  <a:pt x="11520535" y="0"/>
                </a:cubicBezTo>
                <a:cubicBezTo>
                  <a:pt x="11625951" y="-13976"/>
                  <a:pt x="11664201" y="5797"/>
                  <a:pt x="11701117" y="0"/>
                </a:cubicBezTo>
                <a:cubicBezTo>
                  <a:pt x="11794893" y="-47918"/>
                  <a:pt x="12227797" y="63972"/>
                  <a:pt x="12551598" y="0"/>
                </a:cubicBezTo>
                <a:cubicBezTo>
                  <a:pt x="12861109" y="-90904"/>
                  <a:pt x="12657325" y="7808"/>
                  <a:pt x="12732180" y="0"/>
                </a:cubicBezTo>
                <a:cubicBezTo>
                  <a:pt x="12802415" y="-4311"/>
                  <a:pt x="12843366" y="24750"/>
                  <a:pt x="12912762" y="0"/>
                </a:cubicBezTo>
                <a:cubicBezTo>
                  <a:pt x="12961306" y="-29420"/>
                  <a:pt x="13169295" y="9262"/>
                  <a:pt x="13227323" y="0"/>
                </a:cubicBezTo>
                <a:cubicBezTo>
                  <a:pt x="13278670" y="-15630"/>
                  <a:pt x="13616302" y="68140"/>
                  <a:pt x="13938000" y="0"/>
                </a:cubicBezTo>
                <a:cubicBezTo>
                  <a:pt x="14134579" y="-30812"/>
                  <a:pt x="14558500" y="230191"/>
                  <a:pt x="14478000" y="540000"/>
                </a:cubicBezTo>
                <a:lnTo>
                  <a:pt x="14478000" y="540000"/>
                </a:lnTo>
                <a:cubicBezTo>
                  <a:pt x="14436449" y="805111"/>
                  <a:pt x="14218076" y="1168438"/>
                  <a:pt x="13938000" y="1080000"/>
                </a:cubicBezTo>
                <a:cubicBezTo>
                  <a:pt x="13652317" y="1118800"/>
                  <a:pt x="13480041" y="1086614"/>
                  <a:pt x="13087518" y="1080000"/>
                </a:cubicBezTo>
                <a:cubicBezTo>
                  <a:pt x="12730325" y="1108840"/>
                  <a:pt x="12793798" y="1056005"/>
                  <a:pt x="12638977" y="1080000"/>
                </a:cubicBezTo>
                <a:cubicBezTo>
                  <a:pt x="12417551" y="1120161"/>
                  <a:pt x="11979475" y="1121111"/>
                  <a:pt x="11788495" y="1080000"/>
                </a:cubicBezTo>
                <a:cubicBezTo>
                  <a:pt x="11580651" y="1013629"/>
                  <a:pt x="11262761" y="1112889"/>
                  <a:pt x="10938013" y="1080000"/>
                </a:cubicBezTo>
                <a:cubicBezTo>
                  <a:pt x="10636920" y="1077640"/>
                  <a:pt x="10578698" y="1002216"/>
                  <a:pt x="10221511" y="1080000"/>
                </a:cubicBezTo>
                <a:cubicBezTo>
                  <a:pt x="9876450" y="1145269"/>
                  <a:pt x="10085494" y="1065957"/>
                  <a:pt x="10040930" y="1080000"/>
                </a:cubicBezTo>
                <a:cubicBezTo>
                  <a:pt x="10019052" y="1039696"/>
                  <a:pt x="9462865" y="1009641"/>
                  <a:pt x="9324428" y="1080000"/>
                </a:cubicBezTo>
                <a:cubicBezTo>
                  <a:pt x="9191313" y="1145890"/>
                  <a:pt x="9020252" y="1059515"/>
                  <a:pt x="8875886" y="1080000"/>
                </a:cubicBezTo>
                <a:cubicBezTo>
                  <a:pt x="8714562" y="1093868"/>
                  <a:pt x="8704112" y="1077068"/>
                  <a:pt x="8561324" y="1080000"/>
                </a:cubicBezTo>
                <a:cubicBezTo>
                  <a:pt x="8442994" y="1102974"/>
                  <a:pt x="8233276" y="981219"/>
                  <a:pt x="7978803" y="1080000"/>
                </a:cubicBezTo>
                <a:cubicBezTo>
                  <a:pt x="7712952" y="1157989"/>
                  <a:pt x="7802852" y="1051240"/>
                  <a:pt x="7664241" y="1080000"/>
                </a:cubicBezTo>
                <a:cubicBezTo>
                  <a:pt x="7526588" y="1102701"/>
                  <a:pt x="7537961" y="1063333"/>
                  <a:pt x="7483659" y="1080000"/>
                </a:cubicBezTo>
                <a:cubicBezTo>
                  <a:pt x="7436314" y="1100822"/>
                  <a:pt x="7383961" y="1086384"/>
                  <a:pt x="7303077" y="1080000"/>
                </a:cubicBezTo>
                <a:cubicBezTo>
                  <a:pt x="7211778" y="1081623"/>
                  <a:pt x="7035327" y="1025042"/>
                  <a:pt x="6854536" y="1080000"/>
                </a:cubicBezTo>
                <a:cubicBezTo>
                  <a:pt x="6664264" y="1104198"/>
                  <a:pt x="6644946" y="1060186"/>
                  <a:pt x="6539974" y="1080000"/>
                </a:cubicBezTo>
                <a:cubicBezTo>
                  <a:pt x="6440555" y="1083507"/>
                  <a:pt x="5952336" y="952135"/>
                  <a:pt x="5689492" y="1080000"/>
                </a:cubicBezTo>
                <a:cubicBezTo>
                  <a:pt x="5482887" y="1212688"/>
                  <a:pt x="5275082" y="1036881"/>
                  <a:pt x="5106970" y="1080000"/>
                </a:cubicBezTo>
                <a:cubicBezTo>
                  <a:pt x="4960580" y="1134746"/>
                  <a:pt x="4849300" y="1070167"/>
                  <a:pt x="4792409" y="1080000"/>
                </a:cubicBezTo>
                <a:cubicBezTo>
                  <a:pt x="4713302" y="1066981"/>
                  <a:pt x="4482305" y="1070509"/>
                  <a:pt x="4343867" y="1080000"/>
                </a:cubicBezTo>
                <a:cubicBezTo>
                  <a:pt x="4229651" y="1097869"/>
                  <a:pt x="4053946" y="1085419"/>
                  <a:pt x="3895325" y="1080000"/>
                </a:cubicBezTo>
                <a:cubicBezTo>
                  <a:pt x="3734369" y="1111530"/>
                  <a:pt x="3766970" y="1060845"/>
                  <a:pt x="3714743" y="1080000"/>
                </a:cubicBezTo>
                <a:cubicBezTo>
                  <a:pt x="3591568" y="1094841"/>
                  <a:pt x="3254114" y="1052388"/>
                  <a:pt x="2998242" y="1080000"/>
                </a:cubicBezTo>
                <a:cubicBezTo>
                  <a:pt x="2657881" y="1100732"/>
                  <a:pt x="2680445" y="1064366"/>
                  <a:pt x="2549700" y="1080000"/>
                </a:cubicBezTo>
                <a:cubicBezTo>
                  <a:pt x="2405553" y="1108437"/>
                  <a:pt x="1830929" y="1013737"/>
                  <a:pt x="1699218" y="1080000"/>
                </a:cubicBezTo>
                <a:cubicBezTo>
                  <a:pt x="1614610" y="1239316"/>
                  <a:pt x="1107144" y="983687"/>
                  <a:pt x="540000" y="1080000"/>
                </a:cubicBezTo>
                <a:cubicBezTo>
                  <a:pt x="252118" y="969595"/>
                  <a:pt x="-1290" y="922535"/>
                  <a:pt x="0" y="540000"/>
                </a:cubicBezTo>
                <a:close/>
              </a:path>
              <a:path w="14478000" h="1080000" stroke="0" extrusionOk="0">
                <a:moveTo>
                  <a:pt x="0" y="540000"/>
                </a:moveTo>
                <a:cubicBezTo>
                  <a:pt x="40202" y="137464"/>
                  <a:pt x="180086" y="-5946"/>
                  <a:pt x="540000" y="0"/>
                </a:cubicBezTo>
                <a:cubicBezTo>
                  <a:pt x="684968" y="-39506"/>
                  <a:pt x="783735" y="22159"/>
                  <a:pt x="854562" y="0"/>
                </a:cubicBezTo>
                <a:cubicBezTo>
                  <a:pt x="945158" y="-38833"/>
                  <a:pt x="1201277" y="23899"/>
                  <a:pt x="1437083" y="0"/>
                </a:cubicBezTo>
                <a:cubicBezTo>
                  <a:pt x="1641444" y="6296"/>
                  <a:pt x="2038212" y="35837"/>
                  <a:pt x="2153585" y="0"/>
                </a:cubicBezTo>
                <a:cubicBezTo>
                  <a:pt x="2293962" y="-2024"/>
                  <a:pt x="2363502" y="-2276"/>
                  <a:pt x="2468147" y="0"/>
                </a:cubicBezTo>
                <a:cubicBezTo>
                  <a:pt x="2561121" y="16771"/>
                  <a:pt x="2654275" y="17040"/>
                  <a:pt x="2782709" y="0"/>
                </a:cubicBezTo>
                <a:cubicBezTo>
                  <a:pt x="2903119" y="-32603"/>
                  <a:pt x="2993987" y="-1589"/>
                  <a:pt x="3231250" y="0"/>
                </a:cubicBezTo>
                <a:cubicBezTo>
                  <a:pt x="3456774" y="-26326"/>
                  <a:pt x="3371390" y="9536"/>
                  <a:pt x="3411832" y="0"/>
                </a:cubicBezTo>
                <a:cubicBezTo>
                  <a:pt x="3476984" y="-117911"/>
                  <a:pt x="3893507" y="-14519"/>
                  <a:pt x="4262314" y="0"/>
                </a:cubicBezTo>
                <a:cubicBezTo>
                  <a:pt x="4588519" y="-115305"/>
                  <a:pt x="4539789" y="13840"/>
                  <a:pt x="4710856" y="0"/>
                </a:cubicBezTo>
                <a:cubicBezTo>
                  <a:pt x="4900057" y="-45745"/>
                  <a:pt x="5010676" y="89215"/>
                  <a:pt x="5293377" y="0"/>
                </a:cubicBezTo>
                <a:cubicBezTo>
                  <a:pt x="5574000" y="-49576"/>
                  <a:pt x="5430181" y="4430"/>
                  <a:pt x="5473959" y="0"/>
                </a:cubicBezTo>
                <a:cubicBezTo>
                  <a:pt x="5526168" y="4698"/>
                  <a:pt x="5581521" y="-3701"/>
                  <a:pt x="5654541" y="0"/>
                </a:cubicBezTo>
                <a:cubicBezTo>
                  <a:pt x="5738109" y="-54851"/>
                  <a:pt x="6179950" y="113640"/>
                  <a:pt x="6371043" y="0"/>
                </a:cubicBezTo>
                <a:cubicBezTo>
                  <a:pt x="6602566" y="-64599"/>
                  <a:pt x="6934809" y="80985"/>
                  <a:pt x="7221524" y="0"/>
                </a:cubicBezTo>
                <a:cubicBezTo>
                  <a:pt x="7523322" y="-32743"/>
                  <a:pt x="7507175" y="43356"/>
                  <a:pt x="7670066" y="0"/>
                </a:cubicBezTo>
                <a:cubicBezTo>
                  <a:pt x="7868821" y="-6387"/>
                  <a:pt x="8105840" y="-9081"/>
                  <a:pt x="8252588" y="0"/>
                </a:cubicBezTo>
                <a:cubicBezTo>
                  <a:pt x="8375402" y="-26502"/>
                  <a:pt x="8811866" y="-25558"/>
                  <a:pt x="9103070" y="0"/>
                </a:cubicBezTo>
                <a:cubicBezTo>
                  <a:pt x="9364284" y="-29456"/>
                  <a:pt x="9429070" y="-5571"/>
                  <a:pt x="9685591" y="0"/>
                </a:cubicBezTo>
                <a:cubicBezTo>
                  <a:pt x="9938387" y="5518"/>
                  <a:pt x="10130169" y="35077"/>
                  <a:pt x="10402093" y="0"/>
                </a:cubicBezTo>
                <a:cubicBezTo>
                  <a:pt x="10704837" y="28406"/>
                  <a:pt x="10796949" y="28309"/>
                  <a:pt x="11118595" y="0"/>
                </a:cubicBezTo>
                <a:cubicBezTo>
                  <a:pt x="11432202" y="-56420"/>
                  <a:pt x="11689723" y="33214"/>
                  <a:pt x="11835097" y="0"/>
                </a:cubicBezTo>
                <a:cubicBezTo>
                  <a:pt x="11974881" y="-80726"/>
                  <a:pt x="11954513" y="1370"/>
                  <a:pt x="12015678" y="0"/>
                </a:cubicBezTo>
                <a:cubicBezTo>
                  <a:pt x="12082105" y="-15097"/>
                  <a:pt x="12375065" y="74504"/>
                  <a:pt x="12598200" y="0"/>
                </a:cubicBezTo>
                <a:cubicBezTo>
                  <a:pt x="12807393" y="-34314"/>
                  <a:pt x="12910660" y="80847"/>
                  <a:pt x="13046742" y="0"/>
                </a:cubicBezTo>
                <a:cubicBezTo>
                  <a:pt x="13193184" y="-42915"/>
                  <a:pt x="13174260" y="-119"/>
                  <a:pt x="13227323" y="0"/>
                </a:cubicBezTo>
                <a:cubicBezTo>
                  <a:pt x="13304514" y="-10218"/>
                  <a:pt x="13711826" y="-15367"/>
                  <a:pt x="13938000" y="0"/>
                </a:cubicBezTo>
                <a:cubicBezTo>
                  <a:pt x="14179027" y="38329"/>
                  <a:pt x="14533295" y="158197"/>
                  <a:pt x="14478000" y="540000"/>
                </a:cubicBezTo>
                <a:lnTo>
                  <a:pt x="14478000" y="540000"/>
                </a:lnTo>
                <a:cubicBezTo>
                  <a:pt x="14462636" y="853591"/>
                  <a:pt x="14325360" y="1160405"/>
                  <a:pt x="13938000" y="1080000"/>
                </a:cubicBezTo>
                <a:cubicBezTo>
                  <a:pt x="13855813" y="1093962"/>
                  <a:pt x="13764593" y="1057452"/>
                  <a:pt x="13623438" y="1080000"/>
                </a:cubicBezTo>
                <a:cubicBezTo>
                  <a:pt x="13479215" y="1091808"/>
                  <a:pt x="13252305" y="1022334"/>
                  <a:pt x="13040917" y="1080000"/>
                </a:cubicBezTo>
                <a:cubicBezTo>
                  <a:pt x="12816118" y="1067089"/>
                  <a:pt x="12502195" y="1039534"/>
                  <a:pt x="12190435" y="1080000"/>
                </a:cubicBezTo>
                <a:cubicBezTo>
                  <a:pt x="11866458" y="1107450"/>
                  <a:pt x="11881185" y="1021556"/>
                  <a:pt x="11741893" y="1080000"/>
                </a:cubicBezTo>
                <a:cubicBezTo>
                  <a:pt x="11597962" y="1133807"/>
                  <a:pt x="11493793" y="1058217"/>
                  <a:pt x="11293351" y="1080000"/>
                </a:cubicBezTo>
                <a:cubicBezTo>
                  <a:pt x="11117908" y="1130772"/>
                  <a:pt x="11036392" y="1076588"/>
                  <a:pt x="10844810" y="1080000"/>
                </a:cubicBezTo>
                <a:cubicBezTo>
                  <a:pt x="10631497" y="1082983"/>
                  <a:pt x="10191530" y="984179"/>
                  <a:pt x="9994328" y="1080000"/>
                </a:cubicBezTo>
                <a:cubicBezTo>
                  <a:pt x="9732638" y="1220965"/>
                  <a:pt x="9349168" y="1093921"/>
                  <a:pt x="9143846" y="1080000"/>
                </a:cubicBezTo>
                <a:cubicBezTo>
                  <a:pt x="8919019" y="1032595"/>
                  <a:pt x="8704298" y="1063275"/>
                  <a:pt x="8427344" y="1080000"/>
                </a:cubicBezTo>
                <a:cubicBezTo>
                  <a:pt x="8175775" y="1107637"/>
                  <a:pt x="8260525" y="1057561"/>
                  <a:pt x="8112783" y="1080000"/>
                </a:cubicBezTo>
                <a:cubicBezTo>
                  <a:pt x="7997956" y="1139136"/>
                  <a:pt x="7900499" y="1051282"/>
                  <a:pt x="7664241" y="1080000"/>
                </a:cubicBezTo>
                <a:cubicBezTo>
                  <a:pt x="7433996" y="1143669"/>
                  <a:pt x="6992764" y="1046156"/>
                  <a:pt x="6813759" y="1080000"/>
                </a:cubicBezTo>
                <a:cubicBezTo>
                  <a:pt x="6625454" y="1108148"/>
                  <a:pt x="6625681" y="1051177"/>
                  <a:pt x="6499197" y="1080000"/>
                </a:cubicBezTo>
                <a:cubicBezTo>
                  <a:pt x="6378704" y="1113171"/>
                  <a:pt x="6372700" y="1058934"/>
                  <a:pt x="6318616" y="1080000"/>
                </a:cubicBezTo>
                <a:cubicBezTo>
                  <a:pt x="6257898" y="1077276"/>
                  <a:pt x="5996340" y="1071992"/>
                  <a:pt x="5870074" y="1080000"/>
                </a:cubicBezTo>
                <a:cubicBezTo>
                  <a:pt x="5747918" y="1083926"/>
                  <a:pt x="5669135" y="1070478"/>
                  <a:pt x="5555512" y="1080000"/>
                </a:cubicBezTo>
                <a:cubicBezTo>
                  <a:pt x="5429187" y="1079156"/>
                  <a:pt x="5221278" y="1016085"/>
                  <a:pt x="5106970" y="1080000"/>
                </a:cubicBezTo>
                <a:cubicBezTo>
                  <a:pt x="4975241" y="1111111"/>
                  <a:pt x="4880169" y="1047140"/>
                  <a:pt x="4792409" y="1080000"/>
                </a:cubicBezTo>
                <a:cubicBezTo>
                  <a:pt x="4708644" y="1119959"/>
                  <a:pt x="4271338" y="1037132"/>
                  <a:pt x="4075907" y="1080000"/>
                </a:cubicBezTo>
                <a:cubicBezTo>
                  <a:pt x="3888900" y="1122150"/>
                  <a:pt x="3969985" y="1068018"/>
                  <a:pt x="3895325" y="1080000"/>
                </a:cubicBezTo>
                <a:cubicBezTo>
                  <a:pt x="3805961" y="1099094"/>
                  <a:pt x="3648143" y="1062439"/>
                  <a:pt x="3580763" y="1080000"/>
                </a:cubicBezTo>
                <a:cubicBezTo>
                  <a:pt x="3458187" y="1115180"/>
                  <a:pt x="3060607" y="1019429"/>
                  <a:pt x="2864262" y="1080000"/>
                </a:cubicBezTo>
                <a:cubicBezTo>
                  <a:pt x="2664942" y="1120523"/>
                  <a:pt x="2705388" y="1019587"/>
                  <a:pt x="2549700" y="1080000"/>
                </a:cubicBezTo>
                <a:cubicBezTo>
                  <a:pt x="2409654" y="1085397"/>
                  <a:pt x="2095119" y="1046906"/>
                  <a:pt x="1967178" y="1080000"/>
                </a:cubicBezTo>
                <a:cubicBezTo>
                  <a:pt x="1835121" y="1116042"/>
                  <a:pt x="1857026" y="1067373"/>
                  <a:pt x="1786597" y="1080000"/>
                </a:cubicBezTo>
                <a:cubicBezTo>
                  <a:pt x="1675298" y="1045693"/>
                  <a:pt x="1325117" y="1008918"/>
                  <a:pt x="1070095" y="1080000"/>
                </a:cubicBezTo>
                <a:cubicBezTo>
                  <a:pt x="828666" y="1136962"/>
                  <a:pt x="819575" y="1023044"/>
                  <a:pt x="540000" y="1080000"/>
                </a:cubicBezTo>
                <a:cubicBezTo>
                  <a:pt x="230445" y="1029425"/>
                  <a:pt x="22256" y="874407"/>
                  <a:pt x="0" y="540000"/>
                </a:cubicBezTo>
                <a:close/>
              </a:path>
              <a:path w="14478000" h="1080000" fill="none" stroke="0" extrusionOk="0">
                <a:moveTo>
                  <a:pt x="0" y="540000"/>
                </a:moveTo>
                <a:cubicBezTo>
                  <a:pt x="77962" y="221193"/>
                  <a:pt x="274411" y="62226"/>
                  <a:pt x="540000" y="0"/>
                </a:cubicBezTo>
                <a:cubicBezTo>
                  <a:pt x="674393" y="-49266"/>
                  <a:pt x="870282" y="-1292"/>
                  <a:pt x="1122522" y="0"/>
                </a:cubicBezTo>
                <a:cubicBezTo>
                  <a:pt x="1344979" y="-26496"/>
                  <a:pt x="1316572" y="14479"/>
                  <a:pt x="1437083" y="0"/>
                </a:cubicBezTo>
                <a:cubicBezTo>
                  <a:pt x="1626197" y="-45110"/>
                  <a:pt x="1867594" y="82789"/>
                  <a:pt x="2287565" y="0"/>
                </a:cubicBezTo>
                <a:cubicBezTo>
                  <a:pt x="2669764" y="-80482"/>
                  <a:pt x="2552239" y="39011"/>
                  <a:pt x="2736107" y="0"/>
                </a:cubicBezTo>
                <a:cubicBezTo>
                  <a:pt x="2915845" y="-19836"/>
                  <a:pt x="3024007" y="26646"/>
                  <a:pt x="3318629" y="0"/>
                </a:cubicBezTo>
                <a:cubicBezTo>
                  <a:pt x="3602626" y="-40417"/>
                  <a:pt x="3701309" y="81756"/>
                  <a:pt x="3901150" y="0"/>
                </a:cubicBezTo>
                <a:cubicBezTo>
                  <a:pt x="4099253" y="-37521"/>
                  <a:pt x="4183325" y="32152"/>
                  <a:pt x="4349692" y="0"/>
                </a:cubicBezTo>
                <a:cubicBezTo>
                  <a:pt x="4480559" y="-71173"/>
                  <a:pt x="4848643" y="28139"/>
                  <a:pt x="5066194" y="0"/>
                </a:cubicBezTo>
                <a:cubicBezTo>
                  <a:pt x="5365629" y="-61378"/>
                  <a:pt x="5446921" y="15371"/>
                  <a:pt x="5782696" y="0"/>
                </a:cubicBezTo>
                <a:cubicBezTo>
                  <a:pt x="6080731" y="-46396"/>
                  <a:pt x="6023971" y="24234"/>
                  <a:pt x="6231237" y="0"/>
                </a:cubicBezTo>
                <a:cubicBezTo>
                  <a:pt x="6420880" y="4941"/>
                  <a:pt x="6631270" y="61778"/>
                  <a:pt x="6813759" y="0"/>
                </a:cubicBezTo>
                <a:cubicBezTo>
                  <a:pt x="6955005" y="-13216"/>
                  <a:pt x="7470526" y="38501"/>
                  <a:pt x="7664241" y="0"/>
                </a:cubicBezTo>
                <a:cubicBezTo>
                  <a:pt x="7927858" y="-32442"/>
                  <a:pt x="7774356" y="23568"/>
                  <a:pt x="7844823" y="0"/>
                </a:cubicBezTo>
                <a:cubicBezTo>
                  <a:pt x="7913728" y="-3898"/>
                  <a:pt x="8078319" y="-17776"/>
                  <a:pt x="8159384" y="0"/>
                </a:cubicBezTo>
                <a:cubicBezTo>
                  <a:pt x="8244093" y="-881"/>
                  <a:pt x="8253854" y="4821"/>
                  <a:pt x="8339966" y="0"/>
                </a:cubicBezTo>
                <a:cubicBezTo>
                  <a:pt x="8476558" y="-669"/>
                  <a:pt x="8988605" y="26261"/>
                  <a:pt x="9190448" y="0"/>
                </a:cubicBezTo>
                <a:cubicBezTo>
                  <a:pt x="9392113" y="-39090"/>
                  <a:pt x="9736646" y="13798"/>
                  <a:pt x="9906950" y="0"/>
                </a:cubicBezTo>
                <a:cubicBezTo>
                  <a:pt x="10032520" y="22445"/>
                  <a:pt x="10502964" y="-64631"/>
                  <a:pt x="10757431" y="0"/>
                </a:cubicBezTo>
                <a:cubicBezTo>
                  <a:pt x="11022957" y="-8666"/>
                  <a:pt x="11005304" y="62902"/>
                  <a:pt x="11205973" y="0"/>
                </a:cubicBezTo>
                <a:cubicBezTo>
                  <a:pt x="11415673" y="-54422"/>
                  <a:pt x="11414914" y="15577"/>
                  <a:pt x="11520535" y="0"/>
                </a:cubicBezTo>
                <a:cubicBezTo>
                  <a:pt x="11614542" y="-9485"/>
                  <a:pt x="11667621" y="12999"/>
                  <a:pt x="11701117" y="0"/>
                </a:cubicBezTo>
                <a:cubicBezTo>
                  <a:pt x="11803782" y="40818"/>
                  <a:pt x="12273477" y="101364"/>
                  <a:pt x="12551598" y="0"/>
                </a:cubicBezTo>
                <a:cubicBezTo>
                  <a:pt x="12866812" y="-81289"/>
                  <a:pt x="12645415" y="5381"/>
                  <a:pt x="12732180" y="0"/>
                </a:cubicBezTo>
                <a:cubicBezTo>
                  <a:pt x="12782851" y="-6209"/>
                  <a:pt x="12835557" y="25429"/>
                  <a:pt x="12912762" y="0"/>
                </a:cubicBezTo>
                <a:cubicBezTo>
                  <a:pt x="12961061" y="-13185"/>
                  <a:pt x="13171298" y="14233"/>
                  <a:pt x="13227323" y="0"/>
                </a:cubicBezTo>
                <a:cubicBezTo>
                  <a:pt x="13248098" y="-70869"/>
                  <a:pt x="13623340" y="-28294"/>
                  <a:pt x="13938000" y="0"/>
                </a:cubicBezTo>
                <a:cubicBezTo>
                  <a:pt x="14140415" y="1844"/>
                  <a:pt x="14487130" y="246687"/>
                  <a:pt x="14478000" y="540000"/>
                </a:cubicBezTo>
                <a:lnTo>
                  <a:pt x="14478000" y="540000"/>
                </a:lnTo>
                <a:cubicBezTo>
                  <a:pt x="14458785" y="784580"/>
                  <a:pt x="14170783" y="1079147"/>
                  <a:pt x="13938000" y="1080000"/>
                </a:cubicBezTo>
                <a:cubicBezTo>
                  <a:pt x="13705034" y="1041263"/>
                  <a:pt x="13375899" y="1056539"/>
                  <a:pt x="13087518" y="1080000"/>
                </a:cubicBezTo>
                <a:cubicBezTo>
                  <a:pt x="12749804" y="1111243"/>
                  <a:pt x="12818828" y="1017237"/>
                  <a:pt x="12638977" y="1080000"/>
                </a:cubicBezTo>
                <a:cubicBezTo>
                  <a:pt x="12514212" y="1109353"/>
                  <a:pt x="11937736" y="1102962"/>
                  <a:pt x="11788495" y="1080000"/>
                </a:cubicBezTo>
                <a:cubicBezTo>
                  <a:pt x="11562504" y="1104661"/>
                  <a:pt x="11233325" y="1059645"/>
                  <a:pt x="10938013" y="1080000"/>
                </a:cubicBezTo>
                <a:cubicBezTo>
                  <a:pt x="10627359" y="1103922"/>
                  <a:pt x="10567811" y="1021501"/>
                  <a:pt x="10221511" y="1080000"/>
                </a:cubicBezTo>
                <a:cubicBezTo>
                  <a:pt x="9871041" y="1160192"/>
                  <a:pt x="10078075" y="1079884"/>
                  <a:pt x="10040930" y="1080000"/>
                </a:cubicBezTo>
                <a:cubicBezTo>
                  <a:pt x="9989280" y="1116837"/>
                  <a:pt x="9469844" y="998993"/>
                  <a:pt x="9324428" y="1080000"/>
                </a:cubicBezTo>
                <a:cubicBezTo>
                  <a:pt x="9143328" y="1136908"/>
                  <a:pt x="9031211" y="1043905"/>
                  <a:pt x="8875886" y="1080000"/>
                </a:cubicBezTo>
                <a:cubicBezTo>
                  <a:pt x="8712334" y="1097049"/>
                  <a:pt x="8699603" y="1080410"/>
                  <a:pt x="8561324" y="1080000"/>
                </a:cubicBezTo>
                <a:cubicBezTo>
                  <a:pt x="8425583" y="1075873"/>
                  <a:pt x="8242194" y="1011872"/>
                  <a:pt x="7978803" y="1080000"/>
                </a:cubicBezTo>
                <a:cubicBezTo>
                  <a:pt x="7755500" y="1154632"/>
                  <a:pt x="7807658" y="1053818"/>
                  <a:pt x="7664241" y="1080000"/>
                </a:cubicBezTo>
                <a:cubicBezTo>
                  <a:pt x="7521267" y="1097893"/>
                  <a:pt x="7539392" y="1060804"/>
                  <a:pt x="7483659" y="1080000"/>
                </a:cubicBezTo>
                <a:cubicBezTo>
                  <a:pt x="7436567" y="1085982"/>
                  <a:pt x="7381519" y="1083999"/>
                  <a:pt x="7303077" y="1080000"/>
                </a:cubicBezTo>
                <a:cubicBezTo>
                  <a:pt x="7219045" y="1070819"/>
                  <a:pt x="7091259" y="1048096"/>
                  <a:pt x="6854536" y="1080000"/>
                </a:cubicBezTo>
                <a:cubicBezTo>
                  <a:pt x="6663133" y="1111367"/>
                  <a:pt x="6633004" y="1056542"/>
                  <a:pt x="6539974" y="1080000"/>
                </a:cubicBezTo>
                <a:cubicBezTo>
                  <a:pt x="6435912" y="1081000"/>
                  <a:pt x="5907124" y="1001247"/>
                  <a:pt x="5689492" y="1080000"/>
                </a:cubicBezTo>
                <a:cubicBezTo>
                  <a:pt x="5462679" y="1192453"/>
                  <a:pt x="5230732" y="1018921"/>
                  <a:pt x="5106970" y="1080000"/>
                </a:cubicBezTo>
                <a:cubicBezTo>
                  <a:pt x="4964817" y="1115173"/>
                  <a:pt x="4864184" y="1069505"/>
                  <a:pt x="4792409" y="1080000"/>
                </a:cubicBezTo>
                <a:cubicBezTo>
                  <a:pt x="4713000" y="1063634"/>
                  <a:pt x="4463024" y="1054079"/>
                  <a:pt x="4343867" y="1080000"/>
                </a:cubicBezTo>
                <a:cubicBezTo>
                  <a:pt x="4212017" y="1088881"/>
                  <a:pt x="4053435" y="1059585"/>
                  <a:pt x="3895325" y="1080000"/>
                </a:cubicBezTo>
                <a:cubicBezTo>
                  <a:pt x="3732307" y="1102828"/>
                  <a:pt x="3774252" y="1063682"/>
                  <a:pt x="3714743" y="1080000"/>
                </a:cubicBezTo>
                <a:cubicBezTo>
                  <a:pt x="3692343" y="1061333"/>
                  <a:pt x="3339048" y="990380"/>
                  <a:pt x="2998242" y="1080000"/>
                </a:cubicBezTo>
                <a:cubicBezTo>
                  <a:pt x="2662063" y="1096458"/>
                  <a:pt x="2688987" y="1065659"/>
                  <a:pt x="2549700" y="1080000"/>
                </a:cubicBezTo>
                <a:cubicBezTo>
                  <a:pt x="2375950" y="1085776"/>
                  <a:pt x="1881900" y="1022167"/>
                  <a:pt x="1699218" y="1080000"/>
                </a:cubicBezTo>
                <a:cubicBezTo>
                  <a:pt x="1604647" y="1200177"/>
                  <a:pt x="1074500" y="1059277"/>
                  <a:pt x="540000" y="1080000"/>
                </a:cubicBezTo>
                <a:cubicBezTo>
                  <a:pt x="239239" y="978450"/>
                  <a:pt x="-42917" y="945521"/>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sd="3667377045">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78000" h="1080000" fill="none" extrusionOk="0">
                        <a:moveTo>
                          <a:pt x="0" y="540000"/>
                        </a:moveTo>
                        <a:cubicBezTo>
                          <a:pt x="49492" y="252865"/>
                          <a:pt x="292731" y="69138"/>
                          <a:pt x="540000" y="0"/>
                        </a:cubicBezTo>
                        <a:cubicBezTo>
                          <a:pt x="713272" y="-10794"/>
                          <a:pt x="889938" y="39785"/>
                          <a:pt x="1122522" y="0"/>
                        </a:cubicBezTo>
                        <a:cubicBezTo>
                          <a:pt x="1355106" y="-39785"/>
                          <a:pt x="1312463" y="11314"/>
                          <a:pt x="1437083" y="0"/>
                        </a:cubicBezTo>
                        <a:cubicBezTo>
                          <a:pt x="1561703" y="-11314"/>
                          <a:pt x="1900228" y="83948"/>
                          <a:pt x="2287565" y="0"/>
                        </a:cubicBezTo>
                        <a:cubicBezTo>
                          <a:pt x="2674902" y="-83948"/>
                          <a:pt x="2569576" y="24358"/>
                          <a:pt x="2736107" y="0"/>
                        </a:cubicBezTo>
                        <a:cubicBezTo>
                          <a:pt x="2902638" y="-24358"/>
                          <a:pt x="3029922" y="68857"/>
                          <a:pt x="3318629" y="0"/>
                        </a:cubicBezTo>
                        <a:cubicBezTo>
                          <a:pt x="3607336" y="-68857"/>
                          <a:pt x="3701485" y="49476"/>
                          <a:pt x="3901150" y="0"/>
                        </a:cubicBezTo>
                        <a:cubicBezTo>
                          <a:pt x="4100815" y="-49476"/>
                          <a:pt x="4197790" y="20885"/>
                          <a:pt x="4349692" y="0"/>
                        </a:cubicBezTo>
                        <a:cubicBezTo>
                          <a:pt x="4501594" y="-20885"/>
                          <a:pt x="4789999" y="39199"/>
                          <a:pt x="5066194" y="0"/>
                        </a:cubicBezTo>
                        <a:cubicBezTo>
                          <a:pt x="5342389" y="-39199"/>
                          <a:pt x="5472523" y="31815"/>
                          <a:pt x="5782696" y="0"/>
                        </a:cubicBezTo>
                        <a:cubicBezTo>
                          <a:pt x="6092869" y="-31815"/>
                          <a:pt x="6028092" y="6820"/>
                          <a:pt x="6231237" y="0"/>
                        </a:cubicBezTo>
                        <a:cubicBezTo>
                          <a:pt x="6434382" y="-6820"/>
                          <a:pt x="6652861" y="41887"/>
                          <a:pt x="6813759" y="0"/>
                        </a:cubicBezTo>
                        <a:cubicBezTo>
                          <a:pt x="6974657" y="-41887"/>
                          <a:pt x="7406003" y="34838"/>
                          <a:pt x="7664241" y="0"/>
                        </a:cubicBezTo>
                        <a:cubicBezTo>
                          <a:pt x="7922479" y="-34838"/>
                          <a:pt x="7776466" y="20919"/>
                          <a:pt x="7844823" y="0"/>
                        </a:cubicBezTo>
                        <a:cubicBezTo>
                          <a:pt x="7913180" y="-20919"/>
                          <a:pt x="8074279" y="2183"/>
                          <a:pt x="8159384" y="0"/>
                        </a:cubicBezTo>
                        <a:cubicBezTo>
                          <a:pt x="8244489" y="-2183"/>
                          <a:pt x="8255578" y="8566"/>
                          <a:pt x="8339966" y="0"/>
                        </a:cubicBezTo>
                        <a:cubicBezTo>
                          <a:pt x="8424354" y="-8566"/>
                          <a:pt x="9005184" y="10109"/>
                          <a:pt x="9190448" y="0"/>
                        </a:cubicBezTo>
                        <a:cubicBezTo>
                          <a:pt x="9375712" y="-10109"/>
                          <a:pt x="9737443" y="8521"/>
                          <a:pt x="9906950" y="0"/>
                        </a:cubicBezTo>
                        <a:cubicBezTo>
                          <a:pt x="10076457" y="-8521"/>
                          <a:pt x="10491875" y="6929"/>
                          <a:pt x="10757431" y="0"/>
                        </a:cubicBezTo>
                        <a:cubicBezTo>
                          <a:pt x="11022987" y="-6929"/>
                          <a:pt x="11004895" y="49662"/>
                          <a:pt x="11205973" y="0"/>
                        </a:cubicBezTo>
                        <a:cubicBezTo>
                          <a:pt x="11407051" y="-49662"/>
                          <a:pt x="11418018" y="16386"/>
                          <a:pt x="11520535" y="0"/>
                        </a:cubicBezTo>
                        <a:cubicBezTo>
                          <a:pt x="11623052" y="-16386"/>
                          <a:pt x="11662531" y="12832"/>
                          <a:pt x="11701117" y="0"/>
                        </a:cubicBezTo>
                        <a:cubicBezTo>
                          <a:pt x="11739703" y="-12832"/>
                          <a:pt x="12235390" y="77807"/>
                          <a:pt x="12551598" y="0"/>
                        </a:cubicBezTo>
                        <a:cubicBezTo>
                          <a:pt x="12867806" y="-77807"/>
                          <a:pt x="12665447" y="7032"/>
                          <a:pt x="12732180" y="0"/>
                        </a:cubicBezTo>
                        <a:cubicBezTo>
                          <a:pt x="12798913" y="-7032"/>
                          <a:pt x="12849597" y="18190"/>
                          <a:pt x="12912762" y="0"/>
                        </a:cubicBezTo>
                        <a:cubicBezTo>
                          <a:pt x="12975927" y="-18190"/>
                          <a:pt x="13163481" y="16164"/>
                          <a:pt x="13227323" y="0"/>
                        </a:cubicBezTo>
                        <a:cubicBezTo>
                          <a:pt x="13291165" y="-16164"/>
                          <a:pt x="13626725" y="33117"/>
                          <a:pt x="13938000" y="0"/>
                        </a:cubicBezTo>
                        <a:cubicBezTo>
                          <a:pt x="14226033" y="-17267"/>
                          <a:pt x="14466755" y="198934"/>
                          <a:pt x="14478000" y="540000"/>
                        </a:cubicBezTo>
                        <a:lnTo>
                          <a:pt x="14478000" y="540000"/>
                        </a:lnTo>
                        <a:cubicBezTo>
                          <a:pt x="14453050" y="802407"/>
                          <a:pt x="14217979" y="1134150"/>
                          <a:pt x="13938000" y="1080000"/>
                        </a:cubicBezTo>
                        <a:cubicBezTo>
                          <a:pt x="13668643" y="1099155"/>
                          <a:pt x="13437278" y="1056979"/>
                          <a:pt x="13087518" y="1080000"/>
                        </a:cubicBezTo>
                        <a:cubicBezTo>
                          <a:pt x="12737758" y="1103021"/>
                          <a:pt x="12809788" y="1037525"/>
                          <a:pt x="12638977" y="1080000"/>
                        </a:cubicBezTo>
                        <a:cubicBezTo>
                          <a:pt x="12468166" y="1122475"/>
                          <a:pt x="11983599" y="1068404"/>
                          <a:pt x="11788495" y="1080000"/>
                        </a:cubicBezTo>
                        <a:cubicBezTo>
                          <a:pt x="11593391" y="1091596"/>
                          <a:pt x="11252354" y="1059110"/>
                          <a:pt x="10938013" y="1080000"/>
                        </a:cubicBezTo>
                        <a:cubicBezTo>
                          <a:pt x="10623672" y="1100890"/>
                          <a:pt x="10574459" y="1005507"/>
                          <a:pt x="10221511" y="1080000"/>
                        </a:cubicBezTo>
                        <a:cubicBezTo>
                          <a:pt x="9868563" y="1154493"/>
                          <a:pt x="10082481" y="1076044"/>
                          <a:pt x="10040930" y="1080000"/>
                        </a:cubicBezTo>
                        <a:cubicBezTo>
                          <a:pt x="9999379" y="1083956"/>
                          <a:pt x="9493778" y="1019221"/>
                          <a:pt x="9324428" y="1080000"/>
                        </a:cubicBezTo>
                        <a:cubicBezTo>
                          <a:pt x="9155078" y="1140779"/>
                          <a:pt x="9038411" y="1064499"/>
                          <a:pt x="8875886" y="1080000"/>
                        </a:cubicBezTo>
                        <a:cubicBezTo>
                          <a:pt x="8713361" y="1095501"/>
                          <a:pt x="8699279" y="1079952"/>
                          <a:pt x="8561324" y="1080000"/>
                        </a:cubicBezTo>
                        <a:cubicBezTo>
                          <a:pt x="8423369" y="1080048"/>
                          <a:pt x="8235977" y="1011681"/>
                          <a:pt x="7978803" y="1080000"/>
                        </a:cubicBezTo>
                        <a:cubicBezTo>
                          <a:pt x="7721629" y="1148319"/>
                          <a:pt x="7798668" y="1057606"/>
                          <a:pt x="7664241" y="1080000"/>
                        </a:cubicBezTo>
                        <a:cubicBezTo>
                          <a:pt x="7529814" y="1102394"/>
                          <a:pt x="7536644" y="1062843"/>
                          <a:pt x="7483659" y="1080000"/>
                        </a:cubicBezTo>
                        <a:cubicBezTo>
                          <a:pt x="7430674" y="1097157"/>
                          <a:pt x="7389581" y="1078223"/>
                          <a:pt x="7303077" y="1080000"/>
                        </a:cubicBezTo>
                        <a:cubicBezTo>
                          <a:pt x="7216573" y="1081777"/>
                          <a:pt x="7042249" y="1048061"/>
                          <a:pt x="6854536" y="1080000"/>
                        </a:cubicBezTo>
                        <a:cubicBezTo>
                          <a:pt x="6666823" y="1111939"/>
                          <a:pt x="6641639" y="1056177"/>
                          <a:pt x="6539974" y="1080000"/>
                        </a:cubicBezTo>
                        <a:cubicBezTo>
                          <a:pt x="6438309" y="1103823"/>
                          <a:pt x="5911146" y="989385"/>
                          <a:pt x="5689492" y="1080000"/>
                        </a:cubicBezTo>
                        <a:cubicBezTo>
                          <a:pt x="5467838" y="1170615"/>
                          <a:pt x="5252196" y="1034879"/>
                          <a:pt x="5106970" y="1080000"/>
                        </a:cubicBezTo>
                        <a:cubicBezTo>
                          <a:pt x="4961744" y="1125121"/>
                          <a:pt x="4860878" y="1076718"/>
                          <a:pt x="4792409" y="1080000"/>
                        </a:cubicBezTo>
                        <a:cubicBezTo>
                          <a:pt x="4723940" y="1083282"/>
                          <a:pt x="4473957" y="1053922"/>
                          <a:pt x="4343867" y="1080000"/>
                        </a:cubicBezTo>
                        <a:cubicBezTo>
                          <a:pt x="4213777" y="1106078"/>
                          <a:pt x="4064050" y="1056665"/>
                          <a:pt x="3895325" y="1080000"/>
                        </a:cubicBezTo>
                        <a:cubicBezTo>
                          <a:pt x="3726600" y="1103335"/>
                          <a:pt x="3769042" y="1071812"/>
                          <a:pt x="3714743" y="1080000"/>
                        </a:cubicBezTo>
                        <a:cubicBezTo>
                          <a:pt x="3660444" y="1088188"/>
                          <a:pt x="3328673" y="1063714"/>
                          <a:pt x="2998242" y="1080000"/>
                        </a:cubicBezTo>
                        <a:cubicBezTo>
                          <a:pt x="2667811" y="1096286"/>
                          <a:pt x="2689997" y="1064293"/>
                          <a:pt x="2549700" y="1080000"/>
                        </a:cubicBezTo>
                        <a:cubicBezTo>
                          <a:pt x="2409403" y="1095707"/>
                          <a:pt x="1883890" y="1009379"/>
                          <a:pt x="1699218" y="1080000"/>
                        </a:cubicBezTo>
                        <a:cubicBezTo>
                          <a:pt x="1514546" y="1150621"/>
                          <a:pt x="989400" y="1023769"/>
                          <a:pt x="540000" y="1080000"/>
                        </a:cubicBezTo>
                        <a:cubicBezTo>
                          <a:pt x="229276" y="1003567"/>
                          <a:pt x="11750" y="898956"/>
                          <a:pt x="0" y="540000"/>
                        </a:cubicBezTo>
                        <a:close/>
                      </a:path>
                      <a:path w="14478000" h="1080000" stroke="0" extrusionOk="0">
                        <a:moveTo>
                          <a:pt x="0" y="540000"/>
                        </a:moveTo>
                        <a:cubicBezTo>
                          <a:pt x="27962" y="210660"/>
                          <a:pt x="188329" y="-20162"/>
                          <a:pt x="540000" y="0"/>
                        </a:cubicBezTo>
                        <a:cubicBezTo>
                          <a:pt x="686589" y="-19671"/>
                          <a:pt x="779236" y="28784"/>
                          <a:pt x="854562" y="0"/>
                        </a:cubicBezTo>
                        <a:cubicBezTo>
                          <a:pt x="929888" y="-28784"/>
                          <a:pt x="1189355" y="3219"/>
                          <a:pt x="1437083" y="0"/>
                        </a:cubicBezTo>
                        <a:cubicBezTo>
                          <a:pt x="1684811" y="-3219"/>
                          <a:pt x="2003956" y="7510"/>
                          <a:pt x="2153585" y="0"/>
                        </a:cubicBezTo>
                        <a:cubicBezTo>
                          <a:pt x="2303214" y="-7510"/>
                          <a:pt x="2370416" y="15895"/>
                          <a:pt x="2468147" y="0"/>
                        </a:cubicBezTo>
                        <a:cubicBezTo>
                          <a:pt x="2565878" y="-15895"/>
                          <a:pt x="2668330" y="29790"/>
                          <a:pt x="2782709" y="0"/>
                        </a:cubicBezTo>
                        <a:cubicBezTo>
                          <a:pt x="2897088" y="-29790"/>
                          <a:pt x="3008081" y="26698"/>
                          <a:pt x="3231250" y="0"/>
                        </a:cubicBezTo>
                        <a:cubicBezTo>
                          <a:pt x="3454419" y="-26698"/>
                          <a:pt x="3361490" y="18222"/>
                          <a:pt x="3411832" y="0"/>
                        </a:cubicBezTo>
                        <a:cubicBezTo>
                          <a:pt x="3462174" y="-18222"/>
                          <a:pt x="3918075" y="83118"/>
                          <a:pt x="4262314" y="0"/>
                        </a:cubicBezTo>
                        <a:cubicBezTo>
                          <a:pt x="4606553" y="-83118"/>
                          <a:pt x="4496325" y="26574"/>
                          <a:pt x="4710856" y="0"/>
                        </a:cubicBezTo>
                        <a:cubicBezTo>
                          <a:pt x="4925387" y="-26574"/>
                          <a:pt x="5006771" y="56289"/>
                          <a:pt x="5293377" y="0"/>
                        </a:cubicBezTo>
                        <a:cubicBezTo>
                          <a:pt x="5579983" y="-56289"/>
                          <a:pt x="5428080" y="4742"/>
                          <a:pt x="5473959" y="0"/>
                        </a:cubicBezTo>
                        <a:cubicBezTo>
                          <a:pt x="5519838" y="-4742"/>
                          <a:pt x="5588016" y="6345"/>
                          <a:pt x="5654541" y="0"/>
                        </a:cubicBezTo>
                        <a:cubicBezTo>
                          <a:pt x="5721066" y="-6345"/>
                          <a:pt x="6149052" y="82578"/>
                          <a:pt x="6371043" y="0"/>
                        </a:cubicBezTo>
                        <a:cubicBezTo>
                          <a:pt x="6593034" y="-82578"/>
                          <a:pt x="6913951" y="47924"/>
                          <a:pt x="7221524" y="0"/>
                        </a:cubicBezTo>
                        <a:cubicBezTo>
                          <a:pt x="7529097" y="-47924"/>
                          <a:pt x="7490975" y="41393"/>
                          <a:pt x="7670066" y="0"/>
                        </a:cubicBezTo>
                        <a:cubicBezTo>
                          <a:pt x="7849157" y="-41393"/>
                          <a:pt x="8114907" y="14517"/>
                          <a:pt x="8252588" y="0"/>
                        </a:cubicBezTo>
                        <a:cubicBezTo>
                          <a:pt x="8390269" y="-14517"/>
                          <a:pt x="8836340" y="34304"/>
                          <a:pt x="9103070" y="0"/>
                        </a:cubicBezTo>
                        <a:cubicBezTo>
                          <a:pt x="9369800" y="-34304"/>
                          <a:pt x="9435986" y="13294"/>
                          <a:pt x="9685591" y="0"/>
                        </a:cubicBezTo>
                        <a:cubicBezTo>
                          <a:pt x="9935196" y="-13294"/>
                          <a:pt x="10132709" y="2182"/>
                          <a:pt x="10402093" y="0"/>
                        </a:cubicBezTo>
                        <a:cubicBezTo>
                          <a:pt x="10671477" y="-2182"/>
                          <a:pt x="10831110" y="46885"/>
                          <a:pt x="11118595" y="0"/>
                        </a:cubicBezTo>
                        <a:cubicBezTo>
                          <a:pt x="11406080" y="-46885"/>
                          <a:pt x="11690999" y="74368"/>
                          <a:pt x="11835097" y="0"/>
                        </a:cubicBezTo>
                        <a:cubicBezTo>
                          <a:pt x="11979195" y="-74368"/>
                          <a:pt x="11956032" y="11550"/>
                          <a:pt x="12015678" y="0"/>
                        </a:cubicBezTo>
                        <a:cubicBezTo>
                          <a:pt x="12075324" y="-11550"/>
                          <a:pt x="12404352" y="69459"/>
                          <a:pt x="12598200" y="0"/>
                        </a:cubicBezTo>
                        <a:cubicBezTo>
                          <a:pt x="12792048" y="-69459"/>
                          <a:pt x="12890922" y="45206"/>
                          <a:pt x="13046742" y="0"/>
                        </a:cubicBezTo>
                        <a:cubicBezTo>
                          <a:pt x="13202562" y="-45206"/>
                          <a:pt x="13157132" y="10489"/>
                          <a:pt x="13227323" y="0"/>
                        </a:cubicBezTo>
                        <a:cubicBezTo>
                          <a:pt x="13297514" y="-10489"/>
                          <a:pt x="13712912" y="35976"/>
                          <a:pt x="13938000" y="0"/>
                        </a:cubicBezTo>
                        <a:cubicBezTo>
                          <a:pt x="14187389" y="39609"/>
                          <a:pt x="14562009" y="244525"/>
                          <a:pt x="14478000" y="540000"/>
                        </a:cubicBezTo>
                        <a:lnTo>
                          <a:pt x="14478000" y="540000"/>
                        </a:lnTo>
                        <a:cubicBezTo>
                          <a:pt x="14540791" y="890806"/>
                          <a:pt x="14274318" y="1103556"/>
                          <a:pt x="13938000" y="1080000"/>
                        </a:cubicBezTo>
                        <a:cubicBezTo>
                          <a:pt x="13839988" y="1089944"/>
                          <a:pt x="13774480" y="1069625"/>
                          <a:pt x="13623438" y="1080000"/>
                        </a:cubicBezTo>
                        <a:cubicBezTo>
                          <a:pt x="13472396" y="1090375"/>
                          <a:pt x="13277489" y="1035972"/>
                          <a:pt x="13040917" y="1080000"/>
                        </a:cubicBezTo>
                        <a:cubicBezTo>
                          <a:pt x="12804345" y="1124028"/>
                          <a:pt x="12519820" y="1065617"/>
                          <a:pt x="12190435" y="1080000"/>
                        </a:cubicBezTo>
                        <a:cubicBezTo>
                          <a:pt x="11861050" y="1094383"/>
                          <a:pt x="11877341" y="1029305"/>
                          <a:pt x="11741893" y="1080000"/>
                        </a:cubicBezTo>
                        <a:cubicBezTo>
                          <a:pt x="11606445" y="1130695"/>
                          <a:pt x="11473339" y="1031904"/>
                          <a:pt x="11293351" y="1080000"/>
                        </a:cubicBezTo>
                        <a:cubicBezTo>
                          <a:pt x="11113363" y="1128096"/>
                          <a:pt x="11030693" y="1069799"/>
                          <a:pt x="10844810" y="1080000"/>
                        </a:cubicBezTo>
                        <a:cubicBezTo>
                          <a:pt x="10658927" y="1090201"/>
                          <a:pt x="10243496" y="995670"/>
                          <a:pt x="9994328" y="1080000"/>
                        </a:cubicBezTo>
                        <a:cubicBezTo>
                          <a:pt x="9745160" y="1164330"/>
                          <a:pt x="9373440" y="1073860"/>
                          <a:pt x="9143846" y="1080000"/>
                        </a:cubicBezTo>
                        <a:cubicBezTo>
                          <a:pt x="8914252" y="1086140"/>
                          <a:pt x="8680014" y="1041016"/>
                          <a:pt x="8427344" y="1080000"/>
                        </a:cubicBezTo>
                        <a:cubicBezTo>
                          <a:pt x="8174674" y="1118984"/>
                          <a:pt x="8243122" y="1052524"/>
                          <a:pt x="8112783" y="1080000"/>
                        </a:cubicBezTo>
                        <a:cubicBezTo>
                          <a:pt x="7982444" y="1107476"/>
                          <a:pt x="7880540" y="1029454"/>
                          <a:pt x="7664241" y="1080000"/>
                        </a:cubicBezTo>
                        <a:cubicBezTo>
                          <a:pt x="7447942" y="1130546"/>
                          <a:pt x="6998996" y="1060559"/>
                          <a:pt x="6813759" y="1080000"/>
                        </a:cubicBezTo>
                        <a:cubicBezTo>
                          <a:pt x="6628522" y="1099441"/>
                          <a:pt x="6629114" y="1052301"/>
                          <a:pt x="6499197" y="1080000"/>
                        </a:cubicBezTo>
                        <a:cubicBezTo>
                          <a:pt x="6369280" y="1107699"/>
                          <a:pt x="6370188" y="1058424"/>
                          <a:pt x="6318616" y="1080000"/>
                        </a:cubicBezTo>
                        <a:cubicBezTo>
                          <a:pt x="6267044" y="1101576"/>
                          <a:pt x="5989171" y="1076475"/>
                          <a:pt x="5870074" y="1080000"/>
                        </a:cubicBezTo>
                        <a:cubicBezTo>
                          <a:pt x="5750977" y="1083525"/>
                          <a:pt x="5682348" y="1066573"/>
                          <a:pt x="5555512" y="1080000"/>
                        </a:cubicBezTo>
                        <a:cubicBezTo>
                          <a:pt x="5428676" y="1093427"/>
                          <a:pt x="5253301" y="1042899"/>
                          <a:pt x="5106970" y="1080000"/>
                        </a:cubicBezTo>
                        <a:cubicBezTo>
                          <a:pt x="4960639" y="1117101"/>
                          <a:pt x="4877383" y="1049917"/>
                          <a:pt x="4792409" y="1080000"/>
                        </a:cubicBezTo>
                        <a:cubicBezTo>
                          <a:pt x="4707435" y="1110083"/>
                          <a:pt x="4258315" y="1038749"/>
                          <a:pt x="4075907" y="1080000"/>
                        </a:cubicBezTo>
                        <a:cubicBezTo>
                          <a:pt x="3893499" y="1121251"/>
                          <a:pt x="3969439" y="1070397"/>
                          <a:pt x="3895325" y="1080000"/>
                        </a:cubicBezTo>
                        <a:cubicBezTo>
                          <a:pt x="3821211" y="1089603"/>
                          <a:pt x="3658301" y="1053082"/>
                          <a:pt x="3580763" y="1080000"/>
                        </a:cubicBezTo>
                        <a:cubicBezTo>
                          <a:pt x="3503225" y="1106918"/>
                          <a:pt x="3062835" y="1009639"/>
                          <a:pt x="2864262" y="1080000"/>
                        </a:cubicBezTo>
                        <a:cubicBezTo>
                          <a:pt x="2665689" y="1150361"/>
                          <a:pt x="2695924" y="1043937"/>
                          <a:pt x="2549700" y="1080000"/>
                        </a:cubicBezTo>
                        <a:cubicBezTo>
                          <a:pt x="2403476" y="1116063"/>
                          <a:pt x="2093693" y="1043232"/>
                          <a:pt x="1967178" y="1080000"/>
                        </a:cubicBezTo>
                        <a:cubicBezTo>
                          <a:pt x="1840663" y="1116768"/>
                          <a:pt x="1873551" y="1066300"/>
                          <a:pt x="1786597" y="1080000"/>
                        </a:cubicBezTo>
                        <a:cubicBezTo>
                          <a:pt x="1699643" y="1093700"/>
                          <a:pt x="1308527" y="1022903"/>
                          <a:pt x="1070095" y="1080000"/>
                        </a:cubicBezTo>
                        <a:cubicBezTo>
                          <a:pt x="831663" y="1137097"/>
                          <a:pt x="804591" y="1020111"/>
                          <a:pt x="540000" y="1080000"/>
                        </a:cubicBezTo>
                        <a:cubicBezTo>
                          <a:pt x="251031" y="1057277"/>
                          <a:pt x="28882" y="881700"/>
                          <a:pt x="0" y="540000"/>
                        </a:cubicBezTo>
                        <a:close/>
                      </a:path>
                    </a:pathLst>
                  </a:cu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tin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giải</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thích</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ý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việc</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rửa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30518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30D17-3247-7526-C926-45095B890D9B}"/>
              </a:ext>
            </a:extLst>
          </p:cNvPr>
          <p:cNvSpPr txBox="1"/>
          <p:nvPr/>
        </p:nvSpPr>
        <p:spPr>
          <a:xfrm>
            <a:off x="1143000" y="2933700"/>
            <a:ext cx="15959224" cy="5262979"/>
          </a:xfrm>
          <a:prstGeom prst="rect">
            <a:avLst/>
          </a:prstGeom>
          <a:noFill/>
        </p:spPr>
        <p:txBody>
          <a:bodyPr wrap="square" rtlCol="0">
            <a:spAutoFit/>
          </a:bodyPr>
          <a:lstStyle/>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Giảm lượng vi khuẩn dinh trên da tay.</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Ngăn chặn vi khuẩn gây bệnh từ tay vào miệng và cơ thể.</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Phòng chống bị lây nhiễm các bệnh nhiễm vi khuẩn nguy hiểm.</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Tay thường sở, chạm vào nhiều đồ vật, nguy cơ nhiễm rất nhiều vi khuẩn mà nhìn mắt thường không thấy được nên cần rửa tay để loại bỏ (tiêu diệt) chúng. </a:t>
            </a:r>
          </a:p>
        </p:txBody>
      </p:sp>
      <p:sp>
        <p:nvSpPr>
          <p:cNvPr id="3" name="Rectangle: Rounded Corners 5">
            <a:extLst>
              <a:ext uri="{FF2B5EF4-FFF2-40B4-BE49-F238E27FC236}">
                <a16:creationId xmlns:a16="http://schemas.microsoft.com/office/drawing/2014/main" id="{848EA78E-5141-2297-D50C-F5856E843F5F}"/>
              </a:ext>
            </a:extLst>
          </p:cNvPr>
          <p:cNvSpPr/>
          <p:nvPr/>
        </p:nvSpPr>
        <p:spPr>
          <a:xfrm>
            <a:off x="2057400" y="800100"/>
            <a:ext cx="14478000" cy="1080000"/>
          </a:xfrm>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 name="connsiteX0" fmla="*/ 0 w 14478000"/>
              <a:gd name="connsiteY0" fmla="*/ 540000 h 1080000"/>
              <a:gd name="connsiteX1" fmla="*/ 540000 w 14478000"/>
              <a:gd name="connsiteY1" fmla="*/ 0 h 1080000"/>
              <a:gd name="connsiteX2" fmla="*/ 854562 w 14478000"/>
              <a:gd name="connsiteY2" fmla="*/ 0 h 1080000"/>
              <a:gd name="connsiteX3" fmla="*/ 1437083 w 14478000"/>
              <a:gd name="connsiteY3" fmla="*/ 0 h 1080000"/>
              <a:gd name="connsiteX4" fmla="*/ 2153585 w 14478000"/>
              <a:gd name="connsiteY4" fmla="*/ 0 h 1080000"/>
              <a:gd name="connsiteX5" fmla="*/ 2468147 w 14478000"/>
              <a:gd name="connsiteY5" fmla="*/ 0 h 1080000"/>
              <a:gd name="connsiteX6" fmla="*/ 2782709 w 14478000"/>
              <a:gd name="connsiteY6" fmla="*/ 0 h 1080000"/>
              <a:gd name="connsiteX7" fmla="*/ 3231250 w 14478000"/>
              <a:gd name="connsiteY7" fmla="*/ 0 h 1080000"/>
              <a:gd name="connsiteX8" fmla="*/ 3411832 w 14478000"/>
              <a:gd name="connsiteY8" fmla="*/ 0 h 1080000"/>
              <a:gd name="connsiteX9" fmla="*/ 4262314 w 14478000"/>
              <a:gd name="connsiteY9" fmla="*/ 0 h 1080000"/>
              <a:gd name="connsiteX10" fmla="*/ 4710856 w 14478000"/>
              <a:gd name="connsiteY10" fmla="*/ 0 h 1080000"/>
              <a:gd name="connsiteX11" fmla="*/ 5293377 w 14478000"/>
              <a:gd name="connsiteY11" fmla="*/ 0 h 1080000"/>
              <a:gd name="connsiteX12" fmla="*/ 5473959 w 14478000"/>
              <a:gd name="connsiteY12" fmla="*/ 0 h 1080000"/>
              <a:gd name="connsiteX13" fmla="*/ 5654541 w 14478000"/>
              <a:gd name="connsiteY13" fmla="*/ 0 h 1080000"/>
              <a:gd name="connsiteX14" fmla="*/ 6371043 w 14478000"/>
              <a:gd name="connsiteY14" fmla="*/ 0 h 1080000"/>
              <a:gd name="connsiteX15" fmla="*/ 7221524 w 14478000"/>
              <a:gd name="connsiteY15" fmla="*/ 0 h 1080000"/>
              <a:gd name="connsiteX16" fmla="*/ 7670066 w 14478000"/>
              <a:gd name="connsiteY16" fmla="*/ 0 h 1080000"/>
              <a:gd name="connsiteX17" fmla="*/ 8252588 w 14478000"/>
              <a:gd name="connsiteY17" fmla="*/ 0 h 1080000"/>
              <a:gd name="connsiteX18" fmla="*/ 9103070 w 14478000"/>
              <a:gd name="connsiteY18" fmla="*/ 0 h 1080000"/>
              <a:gd name="connsiteX19" fmla="*/ 9685591 w 14478000"/>
              <a:gd name="connsiteY19" fmla="*/ 0 h 1080000"/>
              <a:gd name="connsiteX20" fmla="*/ 10402093 w 14478000"/>
              <a:gd name="connsiteY20" fmla="*/ 0 h 1080000"/>
              <a:gd name="connsiteX21" fmla="*/ 11118595 w 14478000"/>
              <a:gd name="connsiteY21" fmla="*/ 0 h 1080000"/>
              <a:gd name="connsiteX22" fmla="*/ 11835097 w 14478000"/>
              <a:gd name="connsiteY22" fmla="*/ 0 h 1080000"/>
              <a:gd name="connsiteX23" fmla="*/ 12015678 w 14478000"/>
              <a:gd name="connsiteY23" fmla="*/ 0 h 1080000"/>
              <a:gd name="connsiteX24" fmla="*/ 12598200 w 14478000"/>
              <a:gd name="connsiteY24" fmla="*/ 0 h 1080000"/>
              <a:gd name="connsiteX25" fmla="*/ 1304674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623438 w 14478000"/>
              <a:gd name="connsiteY31" fmla="*/ 1080000 h 1080000"/>
              <a:gd name="connsiteX32" fmla="*/ 13040917 w 14478000"/>
              <a:gd name="connsiteY32" fmla="*/ 1080000 h 1080000"/>
              <a:gd name="connsiteX33" fmla="*/ 12190435 w 14478000"/>
              <a:gd name="connsiteY33" fmla="*/ 1080000 h 1080000"/>
              <a:gd name="connsiteX34" fmla="*/ 11741893 w 14478000"/>
              <a:gd name="connsiteY34" fmla="*/ 1080000 h 1080000"/>
              <a:gd name="connsiteX35" fmla="*/ 11293351 w 14478000"/>
              <a:gd name="connsiteY35" fmla="*/ 1080000 h 1080000"/>
              <a:gd name="connsiteX36" fmla="*/ 10844810 w 14478000"/>
              <a:gd name="connsiteY36" fmla="*/ 1080000 h 1080000"/>
              <a:gd name="connsiteX37" fmla="*/ 9994328 w 14478000"/>
              <a:gd name="connsiteY37" fmla="*/ 1080000 h 1080000"/>
              <a:gd name="connsiteX38" fmla="*/ 9143846 w 14478000"/>
              <a:gd name="connsiteY38" fmla="*/ 1080000 h 1080000"/>
              <a:gd name="connsiteX39" fmla="*/ 8427344 w 14478000"/>
              <a:gd name="connsiteY39" fmla="*/ 1080000 h 1080000"/>
              <a:gd name="connsiteX40" fmla="*/ 8112783 w 14478000"/>
              <a:gd name="connsiteY40" fmla="*/ 1080000 h 1080000"/>
              <a:gd name="connsiteX41" fmla="*/ 7664241 w 14478000"/>
              <a:gd name="connsiteY41" fmla="*/ 1080000 h 1080000"/>
              <a:gd name="connsiteX42" fmla="*/ 6813759 w 14478000"/>
              <a:gd name="connsiteY42" fmla="*/ 1080000 h 1080000"/>
              <a:gd name="connsiteX43" fmla="*/ 6499197 w 14478000"/>
              <a:gd name="connsiteY43" fmla="*/ 1080000 h 1080000"/>
              <a:gd name="connsiteX44" fmla="*/ 6318616 w 14478000"/>
              <a:gd name="connsiteY44" fmla="*/ 1080000 h 1080000"/>
              <a:gd name="connsiteX45" fmla="*/ 5870074 w 14478000"/>
              <a:gd name="connsiteY45" fmla="*/ 1080000 h 1080000"/>
              <a:gd name="connsiteX46" fmla="*/ 5555512 w 14478000"/>
              <a:gd name="connsiteY46" fmla="*/ 1080000 h 1080000"/>
              <a:gd name="connsiteX47" fmla="*/ 5106970 w 14478000"/>
              <a:gd name="connsiteY47" fmla="*/ 1080000 h 1080000"/>
              <a:gd name="connsiteX48" fmla="*/ 4792409 w 14478000"/>
              <a:gd name="connsiteY48" fmla="*/ 1080000 h 1080000"/>
              <a:gd name="connsiteX49" fmla="*/ 4075907 w 14478000"/>
              <a:gd name="connsiteY49" fmla="*/ 1080000 h 1080000"/>
              <a:gd name="connsiteX50" fmla="*/ 3895325 w 14478000"/>
              <a:gd name="connsiteY50" fmla="*/ 1080000 h 1080000"/>
              <a:gd name="connsiteX51" fmla="*/ 3580763 w 14478000"/>
              <a:gd name="connsiteY51" fmla="*/ 1080000 h 1080000"/>
              <a:gd name="connsiteX52" fmla="*/ 2864262 w 14478000"/>
              <a:gd name="connsiteY52" fmla="*/ 1080000 h 1080000"/>
              <a:gd name="connsiteX53" fmla="*/ 2549700 w 14478000"/>
              <a:gd name="connsiteY53" fmla="*/ 1080000 h 1080000"/>
              <a:gd name="connsiteX54" fmla="*/ 1967178 w 14478000"/>
              <a:gd name="connsiteY54" fmla="*/ 1080000 h 1080000"/>
              <a:gd name="connsiteX55" fmla="*/ 1786597 w 14478000"/>
              <a:gd name="connsiteY55" fmla="*/ 1080000 h 1080000"/>
              <a:gd name="connsiteX56" fmla="*/ 1070095 w 14478000"/>
              <a:gd name="connsiteY56" fmla="*/ 1080000 h 1080000"/>
              <a:gd name="connsiteX57" fmla="*/ 540000 w 14478000"/>
              <a:gd name="connsiteY57" fmla="*/ 1080000 h 1080000"/>
              <a:gd name="connsiteX58" fmla="*/ 0 w 14478000"/>
              <a:gd name="connsiteY58"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478000" h="1080000" fill="none" extrusionOk="0">
                <a:moveTo>
                  <a:pt x="0" y="540000"/>
                </a:moveTo>
                <a:cubicBezTo>
                  <a:pt x="54674" y="250380"/>
                  <a:pt x="313765" y="107520"/>
                  <a:pt x="540000" y="0"/>
                </a:cubicBezTo>
                <a:cubicBezTo>
                  <a:pt x="724743" y="13697"/>
                  <a:pt x="911550" y="38034"/>
                  <a:pt x="1122522" y="0"/>
                </a:cubicBezTo>
                <a:cubicBezTo>
                  <a:pt x="1361082" y="-34836"/>
                  <a:pt x="1311435" y="5437"/>
                  <a:pt x="1437083" y="0"/>
                </a:cubicBezTo>
                <a:cubicBezTo>
                  <a:pt x="1540505" y="71050"/>
                  <a:pt x="1901267" y="59657"/>
                  <a:pt x="2287565" y="0"/>
                </a:cubicBezTo>
                <a:cubicBezTo>
                  <a:pt x="2661764" y="-82648"/>
                  <a:pt x="2565327" y="19239"/>
                  <a:pt x="2736107" y="0"/>
                </a:cubicBezTo>
                <a:cubicBezTo>
                  <a:pt x="2885777" y="9235"/>
                  <a:pt x="3018945" y="61300"/>
                  <a:pt x="3318629" y="0"/>
                </a:cubicBezTo>
                <a:cubicBezTo>
                  <a:pt x="3603833" y="-52839"/>
                  <a:pt x="3688561" y="46419"/>
                  <a:pt x="3901150" y="0"/>
                </a:cubicBezTo>
                <a:cubicBezTo>
                  <a:pt x="4070975" y="-38445"/>
                  <a:pt x="4196815" y="23753"/>
                  <a:pt x="4349692" y="0"/>
                </a:cubicBezTo>
                <a:cubicBezTo>
                  <a:pt x="4521439" y="-22517"/>
                  <a:pt x="4789789" y="79230"/>
                  <a:pt x="5066194" y="0"/>
                </a:cubicBezTo>
                <a:cubicBezTo>
                  <a:pt x="5337746" y="-56904"/>
                  <a:pt x="5434853" y="47402"/>
                  <a:pt x="5782696" y="0"/>
                </a:cubicBezTo>
                <a:cubicBezTo>
                  <a:pt x="6087966" y="-35374"/>
                  <a:pt x="6019926" y="-11517"/>
                  <a:pt x="6231237" y="0"/>
                </a:cubicBezTo>
                <a:cubicBezTo>
                  <a:pt x="6435341" y="-51331"/>
                  <a:pt x="6671676" y="45288"/>
                  <a:pt x="6813759" y="0"/>
                </a:cubicBezTo>
                <a:cubicBezTo>
                  <a:pt x="7036222" y="-47843"/>
                  <a:pt x="7434338" y="50789"/>
                  <a:pt x="7664241" y="0"/>
                </a:cubicBezTo>
                <a:cubicBezTo>
                  <a:pt x="7940030" y="-27900"/>
                  <a:pt x="7767788" y="15279"/>
                  <a:pt x="7844823" y="0"/>
                </a:cubicBezTo>
                <a:cubicBezTo>
                  <a:pt x="7893886" y="-12101"/>
                  <a:pt x="8096439" y="-8229"/>
                  <a:pt x="8159384" y="0"/>
                </a:cubicBezTo>
                <a:cubicBezTo>
                  <a:pt x="8246300" y="-3096"/>
                  <a:pt x="8257939" y="5853"/>
                  <a:pt x="8339966" y="0"/>
                </a:cubicBezTo>
                <a:cubicBezTo>
                  <a:pt x="8425605" y="-14485"/>
                  <a:pt x="9046678" y="2833"/>
                  <a:pt x="9190448" y="0"/>
                </a:cubicBezTo>
                <a:cubicBezTo>
                  <a:pt x="9402279" y="-1439"/>
                  <a:pt x="9740446" y="56454"/>
                  <a:pt x="9906950" y="0"/>
                </a:cubicBezTo>
                <a:cubicBezTo>
                  <a:pt x="10058849" y="-50092"/>
                  <a:pt x="10474379" y="26620"/>
                  <a:pt x="10757431" y="0"/>
                </a:cubicBezTo>
                <a:cubicBezTo>
                  <a:pt x="11025151" y="-7284"/>
                  <a:pt x="11004352" y="62356"/>
                  <a:pt x="11205973" y="0"/>
                </a:cubicBezTo>
                <a:cubicBezTo>
                  <a:pt x="11404794" y="-68874"/>
                  <a:pt x="11407568" y="990"/>
                  <a:pt x="11520535" y="0"/>
                </a:cubicBezTo>
                <a:cubicBezTo>
                  <a:pt x="11625951" y="-13976"/>
                  <a:pt x="11664201" y="5797"/>
                  <a:pt x="11701117" y="0"/>
                </a:cubicBezTo>
                <a:cubicBezTo>
                  <a:pt x="11794893" y="-47918"/>
                  <a:pt x="12227797" y="63972"/>
                  <a:pt x="12551598" y="0"/>
                </a:cubicBezTo>
                <a:cubicBezTo>
                  <a:pt x="12861109" y="-90904"/>
                  <a:pt x="12657325" y="7808"/>
                  <a:pt x="12732180" y="0"/>
                </a:cubicBezTo>
                <a:cubicBezTo>
                  <a:pt x="12802415" y="-4311"/>
                  <a:pt x="12843366" y="24750"/>
                  <a:pt x="12912762" y="0"/>
                </a:cubicBezTo>
                <a:cubicBezTo>
                  <a:pt x="12961306" y="-29420"/>
                  <a:pt x="13169295" y="9262"/>
                  <a:pt x="13227323" y="0"/>
                </a:cubicBezTo>
                <a:cubicBezTo>
                  <a:pt x="13278670" y="-15630"/>
                  <a:pt x="13616302" y="68140"/>
                  <a:pt x="13938000" y="0"/>
                </a:cubicBezTo>
                <a:cubicBezTo>
                  <a:pt x="14134579" y="-30812"/>
                  <a:pt x="14558500" y="230191"/>
                  <a:pt x="14478000" y="540000"/>
                </a:cubicBezTo>
                <a:lnTo>
                  <a:pt x="14478000" y="540000"/>
                </a:lnTo>
                <a:cubicBezTo>
                  <a:pt x="14436449" y="805111"/>
                  <a:pt x="14218076" y="1168438"/>
                  <a:pt x="13938000" y="1080000"/>
                </a:cubicBezTo>
                <a:cubicBezTo>
                  <a:pt x="13652317" y="1118800"/>
                  <a:pt x="13480041" y="1086614"/>
                  <a:pt x="13087518" y="1080000"/>
                </a:cubicBezTo>
                <a:cubicBezTo>
                  <a:pt x="12730325" y="1108840"/>
                  <a:pt x="12793798" y="1056005"/>
                  <a:pt x="12638977" y="1080000"/>
                </a:cubicBezTo>
                <a:cubicBezTo>
                  <a:pt x="12417551" y="1120161"/>
                  <a:pt x="11979475" y="1121111"/>
                  <a:pt x="11788495" y="1080000"/>
                </a:cubicBezTo>
                <a:cubicBezTo>
                  <a:pt x="11580651" y="1013629"/>
                  <a:pt x="11262761" y="1112889"/>
                  <a:pt x="10938013" y="1080000"/>
                </a:cubicBezTo>
                <a:cubicBezTo>
                  <a:pt x="10636920" y="1077640"/>
                  <a:pt x="10578698" y="1002216"/>
                  <a:pt x="10221511" y="1080000"/>
                </a:cubicBezTo>
                <a:cubicBezTo>
                  <a:pt x="9876450" y="1145269"/>
                  <a:pt x="10085494" y="1065957"/>
                  <a:pt x="10040930" y="1080000"/>
                </a:cubicBezTo>
                <a:cubicBezTo>
                  <a:pt x="10019052" y="1039696"/>
                  <a:pt x="9462865" y="1009641"/>
                  <a:pt x="9324428" y="1080000"/>
                </a:cubicBezTo>
                <a:cubicBezTo>
                  <a:pt x="9191313" y="1145890"/>
                  <a:pt x="9020252" y="1059515"/>
                  <a:pt x="8875886" y="1080000"/>
                </a:cubicBezTo>
                <a:cubicBezTo>
                  <a:pt x="8714562" y="1093868"/>
                  <a:pt x="8704112" y="1077068"/>
                  <a:pt x="8561324" y="1080000"/>
                </a:cubicBezTo>
                <a:cubicBezTo>
                  <a:pt x="8442994" y="1102974"/>
                  <a:pt x="8233276" y="981219"/>
                  <a:pt x="7978803" y="1080000"/>
                </a:cubicBezTo>
                <a:cubicBezTo>
                  <a:pt x="7712952" y="1157989"/>
                  <a:pt x="7802852" y="1051240"/>
                  <a:pt x="7664241" y="1080000"/>
                </a:cubicBezTo>
                <a:cubicBezTo>
                  <a:pt x="7526588" y="1102701"/>
                  <a:pt x="7537961" y="1063333"/>
                  <a:pt x="7483659" y="1080000"/>
                </a:cubicBezTo>
                <a:cubicBezTo>
                  <a:pt x="7436314" y="1100822"/>
                  <a:pt x="7383961" y="1086384"/>
                  <a:pt x="7303077" y="1080000"/>
                </a:cubicBezTo>
                <a:cubicBezTo>
                  <a:pt x="7211778" y="1081623"/>
                  <a:pt x="7035327" y="1025042"/>
                  <a:pt x="6854536" y="1080000"/>
                </a:cubicBezTo>
                <a:cubicBezTo>
                  <a:pt x="6664264" y="1104198"/>
                  <a:pt x="6644946" y="1060186"/>
                  <a:pt x="6539974" y="1080000"/>
                </a:cubicBezTo>
                <a:cubicBezTo>
                  <a:pt x="6440555" y="1083507"/>
                  <a:pt x="5952336" y="952135"/>
                  <a:pt x="5689492" y="1080000"/>
                </a:cubicBezTo>
                <a:cubicBezTo>
                  <a:pt x="5482887" y="1212688"/>
                  <a:pt x="5275082" y="1036881"/>
                  <a:pt x="5106970" y="1080000"/>
                </a:cubicBezTo>
                <a:cubicBezTo>
                  <a:pt x="4960580" y="1134746"/>
                  <a:pt x="4849300" y="1070167"/>
                  <a:pt x="4792409" y="1080000"/>
                </a:cubicBezTo>
                <a:cubicBezTo>
                  <a:pt x="4713302" y="1066981"/>
                  <a:pt x="4482305" y="1070509"/>
                  <a:pt x="4343867" y="1080000"/>
                </a:cubicBezTo>
                <a:cubicBezTo>
                  <a:pt x="4229651" y="1097869"/>
                  <a:pt x="4053946" y="1085419"/>
                  <a:pt x="3895325" y="1080000"/>
                </a:cubicBezTo>
                <a:cubicBezTo>
                  <a:pt x="3734369" y="1111530"/>
                  <a:pt x="3766970" y="1060845"/>
                  <a:pt x="3714743" y="1080000"/>
                </a:cubicBezTo>
                <a:cubicBezTo>
                  <a:pt x="3591568" y="1094841"/>
                  <a:pt x="3254114" y="1052388"/>
                  <a:pt x="2998242" y="1080000"/>
                </a:cubicBezTo>
                <a:cubicBezTo>
                  <a:pt x="2657881" y="1100732"/>
                  <a:pt x="2680445" y="1064366"/>
                  <a:pt x="2549700" y="1080000"/>
                </a:cubicBezTo>
                <a:cubicBezTo>
                  <a:pt x="2405553" y="1108437"/>
                  <a:pt x="1830929" y="1013737"/>
                  <a:pt x="1699218" y="1080000"/>
                </a:cubicBezTo>
                <a:cubicBezTo>
                  <a:pt x="1614610" y="1239316"/>
                  <a:pt x="1107144" y="983687"/>
                  <a:pt x="540000" y="1080000"/>
                </a:cubicBezTo>
                <a:cubicBezTo>
                  <a:pt x="252118" y="969595"/>
                  <a:pt x="-1290" y="922535"/>
                  <a:pt x="0" y="540000"/>
                </a:cubicBezTo>
                <a:close/>
              </a:path>
              <a:path w="14478000" h="1080000" stroke="0" extrusionOk="0">
                <a:moveTo>
                  <a:pt x="0" y="540000"/>
                </a:moveTo>
                <a:cubicBezTo>
                  <a:pt x="40202" y="137464"/>
                  <a:pt x="180086" y="-5946"/>
                  <a:pt x="540000" y="0"/>
                </a:cubicBezTo>
                <a:cubicBezTo>
                  <a:pt x="684968" y="-39506"/>
                  <a:pt x="783735" y="22159"/>
                  <a:pt x="854562" y="0"/>
                </a:cubicBezTo>
                <a:cubicBezTo>
                  <a:pt x="945158" y="-38833"/>
                  <a:pt x="1201277" y="23899"/>
                  <a:pt x="1437083" y="0"/>
                </a:cubicBezTo>
                <a:cubicBezTo>
                  <a:pt x="1641444" y="6296"/>
                  <a:pt x="2038212" y="35837"/>
                  <a:pt x="2153585" y="0"/>
                </a:cubicBezTo>
                <a:cubicBezTo>
                  <a:pt x="2293962" y="-2024"/>
                  <a:pt x="2363502" y="-2276"/>
                  <a:pt x="2468147" y="0"/>
                </a:cubicBezTo>
                <a:cubicBezTo>
                  <a:pt x="2561121" y="16771"/>
                  <a:pt x="2654275" y="17040"/>
                  <a:pt x="2782709" y="0"/>
                </a:cubicBezTo>
                <a:cubicBezTo>
                  <a:pt x="2903119" y="-32603"/>
                  <a:pt x="2993987" y="-1589"/>
                  <a:pt x="3231250" y="0"/>
                </a:cubicBezTo>
                <a:cubicBezTo>
                  <a:pt x="3456774" y="-26326"/>
                  <a:pt x="3371390" y="9536"/>
                  <a:pt x="3411832" y="0"/>
                </a:cubicBezTo>
                <a:cubicBezTo>
                  <a:pt x="3476984" y="-117911"/>
                  <a:pt x="3893507" y="-14519"/>
                  <a:pt x="4262314" y="0"/>
                </a:cubicBezTo>
                <a:cubicBezTo>
                  <a:pt x="4588519" y="-115305"/>
                  <a:pt x="4539789" y="13840"/>
                  <a:pt x="4710856" y="0"/>
                </a:cubicBezTo>
                <a:cubicBezTo>
                  <a:pt x="4900057" y="-45745"/>
                  <a:pt x="5010676" y="89215"/>
                  <a:pt x="5293377" y="0"/>
                </a:cubicBezTo>
                <a:cubicBezTo>
                  <a:pt x="5574000" y="-49576"/>
                  <a:pt x="5430181" y="4430"/>
                  <a:pt x="5473959" y="0"/>
                </a:cubicBezTo>
                <a:cubicBezTo>
                  <a:pt x="5526168" y="4698"/>
                  <a:pt x="5581521" y="-3701"/>
                  <a:pt x="5654541" y="0"/>
                </a:cubicBezTo>
                <a:cubicBezTo>
                  <a:pt x="5738109" y="-54851"/>
                  <a:pt x="6179950" y="113640"/>
                  <a:pt x="6371043" y="0"/>
                </a:cubicBezTo>
                <a:cubicBezTo>
                  <a:pt x="6602566" y="-64599"/>
                  <a:pt x="6934809" y="80985"/>
                  <a:pt x="7221524" y="0"/>
                </a:cubicBezTo>
                <a:cubicBezTo>
                  <a:pt x="7523322" y="-32743"/>
                  <a:pt x="7507175" y="43356"/>
                  <a:pt x="7670066" y="0"/>
                </a:cubicBezTo>
                <a:cubicBezTo>
                  <a:pt x="7868821" y="-6387"/>
                  <a:pt x="8105840" y="-9081"/>
                  <a:pt x="8252588" y="0"/>
                </a:cubicBezTo>
                <a:cubicBezTo>
                  <a:pt x="8375402" y="-26502"/>
                  <a:pt x="8811866" y="-25558"/>
                  <a:pt x="9103070" y="0"/>
                </a:cubicBezTo>
                <a:cubicBezTo>
                  <a:pt x="9364284" y="-29456"/>
                  <a:pt x="9429070" y="-5571"/>
                  <a:pt x="9685591" y="0"/>
                </a:cubicBezTo>
                <a:cubicBezTo>
                  <a:pt x="9938387" y="5518"/>
                  <a:pt x="10130169" y="35077"/>
                  <a:pt x="10402093" y="0"/>
                </a:cubicBezTo>
                <a:cubicBezTo>
                  <a:pt x="10704837" y="28406"/>
                  <a:pt x="10796949" y="28309"/>
                  <a:pt x="11118595" y="0"/>
                </a:cubicBezTo>
                <a:cubicBezTo>
                  <a:pt x="11432202" y="-56420"/>
                  <a:pt x="11689723" y="33214"/>
                  <a:pt x="11835097" y="0"/>
                </a:cubicBezTo>
                <a:cubicBezTo>
                  <a:pt x="11974881" y="-80726"/>
                  <a:pt x="11954513" y="1370"/>
                  <a:pt x="12015678" y="0"/>
                </a:cubicBezTo>
                <a:cubicBezTo>
                  <a:pt x="12082105" y="-15097"/>
                  <a:pt x="12375065" y="74504"/>
                  <a:pt x="12598200" y="0"/>
                </a:cubicBezTo>
                <a:cubicBezTo>
                  <a:pt x="12807393" y="-34314"/>
                  <a:pt x="12910660" y="80847"/>
                  <a:pt x="13046742" y="0"/>
                </a:cubicBezTo>
                <a:cubicBezTo>
                  <a:pt x="13193184" y="-42915"/>
                  <a:pt x="13174260" y="-119"/>
                  <a:pt x="13227323" y="0"/>
                </a:cubicBezTo>
                <a:cubicBezTo>
                  <a:pt x="13304514" y="-10218"/>
                  <a:pt x="13711826" y="-15367"/>
                  <a:pt x="13938000" y="0"/>
                </a:cubicBezTo>
                <a:cubicBezTo>
                  <a:pt x="14179027" y="38329"/>
                  <a:pt x="14533295" y="158197"/>
                  <a:pt x="14478000" y="540000"/>
                </a:cubicBezTo>
                <a:lnTo>
                  <a:pt x="14478000" y="540000"/>
                </a:lnTo>
                <a:cubicBezTo>
                  <a:pt x="14462636" y="853591"/>
                  <a:pt x="14325360" y="1160405"/>
                  <a:pt x="13938000" y="1080000"/>
                </a:cubicBezTo>
                <a:cubicBezTo>
                  <a:pt x="13855813" y="1093962"/>
                  <a:pt x="13764593" y="1057452"/>
                  <a:pt x="13623438" y="1080000"/>
                </a:cubicBezTo>
                <a:cubicBezTo>
                  <a:pt x="13479215" y="1091808"/>
                  <a:pt x="13252305" y="1022334"/>
                  <a:pt x="13040917" y="1080000"/>
                </a:cubicBezTo>
                <a:cubicBezTo>
                  <a:pt x="12816118" y="1067089"/>
                  <a:pt x="12502195" y="1039534"/>
                  <a:pt x="12190435" y="1080000"/>
                </a:cubicBezTo>
                <a:cubicBezTo>
                  <a:pt x="11866458" y="1107450"/>
                  <a:pt x="11881185" y="1021556"/>
                  <a:pt x="11741893" y="1080000"/>
                </a:cubicBezTo>
                <a:cubicBezTo>
                  <a:pt x="11597962" y="1133807"/>
                  <a:pt x="11493793" y="1058217"/>
                  <a:pt x="11293351" y="1080000"/>
                </a:cubicBezTo>
                <a:cubicBezTo>
                  <a:pt x="11117908" y="1130772"/>
                  <a:pt x="11036392" y="1076588"/>
                  <a:pt x="10844810" y="1080000"/>
                </a:cubicBezTo>
                <a:cubicBezTo>
                  <a:pt x="10631497" y="1082983"/>
                  <a:pt x="10191530" y="984179"/>
                  <a:pt x="9994328" y="1080000"/>
                </a:cubicBezTo>
                <a:cubicBezTo>
                  <a:pt x="9732638" y="1220965"/>
                  <a:pt x="9349168" y="1093921"/>
                  <a:pt x="9143846" y="1080000"/>
                </a:cubicBezTo>
                <a:cubicBezTo>
                  <a:pt x="8919019" y="1032595"/>
                  <a:pt x="8704298" y="1063275"/>
                  <a:pt x="8427344" y="1080000"/>
                </a:cubicBezTo>
                <a:cubicBezTo>
                  <a:pt x="8175775" y="1107637"/>
                  <a:pt x="8260525" y="1057561"/>
                  <a:pt x="8112783" y="1080000"/>
                </a:cubicBezTo>
                <a:cubicBezTo>
                  <a:pt x="7997956" y="1139136"/>
                  <a:pt x="7900499" y="1051282"/>
                  <a:pt x="7664241" y="1080000"/>
                </a:cubicBezTo>
                <a:cubicBezTo>
                  <a:pt x="7433996" y="1143669"/>
                  <a:pt x="6992764" y="1046156"/>
                  <a:pt x="6813759" y="1080000"/>
                </a:cubicBezTo>
                <a:cubicBezTo>
                  <a:pt x="6625454" y="1108148"/>
                  <a:pt x="6625681" y="1051177"/>
                  <a:pt x="6499197" y="1080000"/>
                </a:cubicBezTo>
                <a:cubicBezTo>
                  <a:pt x="6378704" y="1113171"/>
                  <a:pt x="6372700" y="1058934"/>
                  <a:pt x="6318616" y="1080000"/>
                </a:cubicBezTo>
                <a:cubicBezTo>
                  <a:pt x="6257898" y="1077276"/>
                  <a:pt x="5996340" y="1071992"/>
                  <a:pt x="5870074" y="1080000"/>
                </a:cubicBezTo>
                <a:cubicBezTo>
                  <a:pt x="5747918" y="1083926"/>
                  <a:pt x="5669135" y="1070478"/>
                  <a:pt x="5555512" y="1080000"/>
                </a:cubicBezTo>
                <a:cubicBezTo>
                  <a:pt x="5429187" y="1079156"/>
                  <a:pt x="5221278" y="1016085"/>
                  <a:pt x="5106970" y="1080000"/>
                </a:cubicBezTo>
                <a:cubicBezTo>
                  <a:pt x="4975241" y="1111111"/>
                  <a:pt x="4880169" y="1047140"/>
                  <a:pt x="4792409" y="1080000"/>
                </a:cubicBezTo>
                <a:cubicBezTo>
                  <a:pt x="4708644" y="1119959"/>
                  <a:pt x="4271338" y="1037132"/>
                  <a:pt x="4075907" y="1080000"/>
                </a:cubicBezTo>
                <a:cubicBezTo>
                  <a:pt x="3888900" y="1122150"/>
                  <a:pt x="3969985" y="1068018"/>
                  <a:pt x="3895325" y="1080000"/>
                </a:cubicBezTo>
                <a:cubicBezTo>
                  <a:pt x="3805961" y="1099094"/>
                  <a:pt x="3648143" y="1062439"/>
                  <a:pt x="3580763" y="1080000"/>
                </a:cubicBezTo>
                <a:cubicBezTo>
                  <a:pt x="3458187" y="1115180"/>
                  <a:pt x="3060607" y="1019429"/>
                  <a:pt x="2864262" y="1080000"/>
                </a:cubicBezTo>
                <a:cubicBezTo>
                  <a:pt x="2664942" y="1120523"/>
                  <a:pt x="2705388" y="1019587"/>
                  <a:pt x="2549700" y="1080000"/>
                </a:cubicBezTo>
                <a:cubicBezTo>
                  <a:pt x="2409654" y="1085397"/>
                  <a:pt x="2095119" y="1046906"/>
                  <a:pt x="1967178" y="1080000"/>
                </a:cubicBezTo>
                <a:cubicBezTo>
                  <a:pt x="1835121" y="1116042"/>
                  <a:pt x="1857026" y="1067373"/>
                  <a:pt x="1786597" y="1080000"/>
                </a:cubicBezTo>
                <a:cubicBezTo>
                  <a:pt x="1675298" y="1045693"/>
                  <a:pt x="1325117" y="1008918"/>
                  <a:pt x="1070095" y="1080000"/>
                </a:cubicBezTo>
                <a:cubicBezTo>
                  <a:pt x="828666" y="1136962"/>
                  <a:pt x="819575" y="1023044"/>
                  <a:pt x="540000" y="1080000"/>
                </a:cubicBezTo>
                <a:cubicBezTo>
                  <a:pt x="230445" y="1029425"/>
                  <a:pt x="22256" y="874407"/>
                  <a:pt x="0" y="540000"/>
                </a:cubicBezTo>
                <a:close/>
              </a:path>
              <a:path w="14478000" h="1080000" fill="none" stroke="0" extrusionOk="0">
                <a:moveTo>
                  <a:pt x="0" y="540000"/>
                </a:moveTo>
                <a:cubicBezTo>
                  <a:pt x="77962" y="221193"/>
                  <a:pt x="274411" y="62226"/>
                  <a:pt x="540000" y="0"/>
                </a:cubicBezTo>
                <a:cubicBezTo>
                  <a:pt x="674393" y="-49266"/>
                  <a:pt x="870282" y="-1292"/>
                  <a:pt x="1122522" y="0"/>
                </a:cubicBezTo>
                <a:cubicBezTo>
                  <a:pt x="1344979" y="-26496"/>
                  <a:pt x="1316572" y="14479"/>
                  <a:pt x="1437083" y="0"/>
                </a:cubicBezTo>
                <a:cubicBezTo>
                  <a:pt x="1626197" y="-45110"/>
                  <a:pt x="1867594" y="82789"/>
                  <a:pt x="2287565" y="0"/>
                </a:cubicBezTo>
                <a:cubicBezTo>
                  <a:pt x="2669764" y="-80482"/>
                  <a:pt x="2552239" y="39011"/>
                  <a:pt x="2736107" y="0"/>
                </a:cubicBezTo>
                <a:cubicBezTo>
                  <a:pt x="2915845" y="-19836"/>
                  <a:pt x="3024007" y="26646"/>
                  <a:pt x="3318629" y="0"/>
                </a:cubicBezTo>
                <a:cubicBezTo>
                  <a:pt x="3602626" y="-40417"/>
                  <a:pt x="3701309" y="81756"/>
                  <a:pt x="3901150" y="0"/>
                </a:cubicBezTo>
                <a:cubicBezTo>
                  <a:pt x="4099253" y="-37521"/>
                  <a:pt x="4183325" y="32152"/>
                  <a:pt x="4349692" y="0"/>
                </a:cubicBezTo>
                <a:cubicBezTo>
                  <a:pt x="4480559" y="-71173"/>
                  <a:pt x="4848643" y="28139"/>
                  <a:pt x="5066194" y="0"/>
                </a:cubicBezTo>
                <a:cubicBezTo>
                  <a:pt x="5365629" y="-61378"/>
                  <a:pt x="5446921" y="15371"/>
                  <a:pt x="5782696" y="0"/>
                </a:cubicBezTo>
                <a:cubicBezTo>
                  <a:pt x="6080731" y="-46396"/>
                  <a:pt x="6023971" y="24234"/>
                  <a:pt x="6231237" y="0"/>
                </a:cubicBezTo>
                <a:cubicBezTo>
                  <a:pt x="6420880" y="4941"/>
                  <a:pt x="6631270" y="61778"/>
                  <a:pt x="6813759" y="0"/>
                </a:cubicBezTo>
                <a:cubicBezTo>
                  <a:pt x="6955005" y="-13216"/>
                  <a:pt x="7470526" y="38501"/>
                  <a:pt x="7664241" y="0"/>
                </a:cubicBezTo>
                <a:cubicBezTo>
                  <a:pt x="7927858" y="-32442"/>
                  <a:pt x="7774356" y="23568"/>
                  <a:pt x="7844823" y="0"/>
                </a:cubicBezTo>
                <a:cubicBezTo>
                  <a:pt x="7913728" y="-3898"/>
                  <a:pt x="8078319" y="-17776"/>
                  <a:pt x="8159384" y="0"/>
                </a:cubicBezTo>
                <a:cubicBezTo>
                  <a:pt x="8244093" y="-881"/>
                  <a:pt x="8253854" y="4821"/>
                  <a:pt x="8339966" y="0"/>
                </a:cubicBezTo>
                <a:cubicBezTo>
                  <a:pt x="8476558" y="-669"/>
                  <a:pt x="8988605" y="26261"/>
                  <a:pt x="9190448" y="0"/>
                </a:cubicBezTo>
                <a:cubicBezTo>
                  <a:pt x="9392113" y="-39090"/>
                  <a:pt x="9736646" y="13798"/>
                  <a:pt x="9906950" y="0"/>
                </a:cubicBezTo>
                <a:cubicBezTo>
                  <a:pt x="10032520" y="22445"/>
                  <a:pt x="10502964" y="-64631"/>
                  <a:pt x="10757431" y="0"/>
                </a:cubicBezTo>
                <a:cubicBezTo>
                  <a:pt x="11022957" y="-8666"/>
                  <a:pt x="11005304" y="62902"/>
                  <a:pt x="11205973" y="0"/>
                </a:cubicBezTo>
                <a:cubicBezTo>
                  <a:pt x="11415673" y="-54422"/>
                  <a:pt x="11414914" y="15577"/>
                  <a:pt x="11520535" y="0"/>
                </a:cubicBezTo>
                <a:cubicBezTo>
                  <a:pt x="11614542" y="-9485"/>
                  <a:pt x="11667621" y="12999"/>
                  <a:pt x="11701117" y="0"/>
                </a:cubicBezTo>
                <a:cubicBezTo>
                  <a:pt x="11803782" y="40818"/>
                  <a:pt x="12273477" y="101364"/>
                  <a:pt x="12551598" y="0"/>
                </a:cubicBezTo>
                <a:cubicBezTo>
                  <a:pt x="12866812" y="-81289"/>
                  <a:pt x="12645415" y="5381"/>
                  <a:pt x="12732180" y="0"/>
                </a:cubicBezTo>
                <a:cubicBezTo>
                  <a:pt x="12782851" y="-6209"/>
                  <a:pt x="12835557" y="25429"/>
                  <a:pt x="12912762" y="0"/>
                </a:cubicBezTo>
                <a:cubicBezTo>
                  <a:pt x="12961061" y="-13185"/>
                  <a:pt x="13171298" y="14233"/>
                  <a:pt x="13227323" y="0"/>
                </a:cubicBezTo>
                <a:cubicBezTo>
                  <a:pt x="13248098" y="-70869"/>
                  <a:pt x="13623340" y="-28294"/>
                  <a:pt x="13938000" y="0"/>
                </a:cubicBezTo>
                <a:cubicBezTo>
                  <a:pt x="14140415" y="1844"/>
                  <a:pt x="14487130" y="246687"/>
                  <a:pt x="14478000" y="540000"/>
                </a:cubicBezTo>
                <a:lnTo>
                  <a:pt x="14478000" y="540000"/>
                </a:lnTo>
                <a:cubicBezTo>
                  <a:pt x="14458785" y="784580"/>
                  <a:pt x="14170783" y="1079147"/>
                  <a:pt x="13938000" y="1080000"/>
                </a:cubicBezTo>
                <a:cubicBezTo>
                  <a:pt x="13705034" y="1041263"/>
                  <a:pt x="13375899" y="1056539"/>
                  <a:pt x="13087518" y="1080000"/>
                </a:cubicBezTo>
                <a:cubicBezTo>
                  <a:pt x="12749804" y="1111243"/>
                  <a:pt x="12818828" y="1017237"/>
                  <a:pt x="12638977" y="1080000"/>
                </a:cubicBezTo>
                <a:cubicBezTo>
                  <a:pt x="12514212" y="1109353"/>
                  <a:pt x="11937736" y="1102962"/>
                  <a:pt x="11788495" y="1080000"/>
                </a:cubicBezTo>
                <a:cubicBezTo>
                  <a:pt x="11562504" y="1104661"/>
                  <a:pt x="11233325" y="1059645"/>
                  <a:pt x="10938013" y="1080000"/>
                </a:cubicBezTo>
                <a:cubicBezTo>
                  <a:pt x="10627359" y="1103922"/>
                  <a:pt x="10567811" y="1021501"/>
                  <a:pt x="10221511" y="1080000"/>
                </a:cubicBezTo>
                <a:cubicBezTo>
                  <a:pt x="9871041" y="1160192"/>
                  <a:pt x="10078075" y="1079884"/>
                  <a:pt x="10040930" y="1080000"/>
                </a:cubicBezTo>
                <a:cubicBezTo>
                  <a:pt x="9989280" y="1116837"/>
                  <a:pt x="9469844" y="998993"/>
                  <a:pt x="9324428" y="1080000"/>
                </a:cubicBezTo>
                <a:cubicBezTo>
                  <a:pt x="9143328" y="1136908"/>
                  <a:pt x="9031211" y="1043905"/>
                  <a:pt x="8875886" y="1080000"/>
                </a:cubicBezTo>
                <a:cubicBezTo>
                  <a:pt x="8712334" y="1097049"/>
                  <a:pt x="8699603" y="1080410"/>
                  <a:pt x="8561324" y="1080000"/>
                </a:cubicBezTo>
                <a:cubicBezTo>
                  <a:pt x="8425583" y="1075873"/>
                  <a:pt x="8242194" y="1011872"/>
                  <a:pt x="7978803" y="1080000"/>
                </a:cubicBezTo>
                <a:cubicBezTo>
                  <a:pt x="7755500" y="1154632"/>
                  <a:pt x="7807658" y="1053818"/>
                  <a:pt x="7664241" y="1080000"/>
                </a:cubicBezTo>
                <a:cubicBezTo>
                  <a:pt x="7521267" y="1097893"/>
                  <a:pt x="7539392" y="1060804"/>
                  <a:pt x="7483659" y="1080000"/>
                </a:cubicBezTo>
                <a:cubicBezTo>
                  <a:pt x="7436567" y="1085982"/>
                  <a:pt x="7381519" y="1083999"/>
                  <a:pt x="7303077" y="1080000"/>
                </a:cubicBezTo>
                <a:cubicBezTo>
                  <a:pt x="7219045" y="1070819"/>
                  <a:pt x="7091259" y="1048096"/>
                  <a:pt x="6854536" y="1080000"/>
                </a:cubicBezTo>
                <a:cubicBezTo>
                  <a:pt x="6663133" y="1111367"/>
                  <a:pt x="6633004" y="1056542"/>
                  <a:pt x="6539974" y="1080000"/>
                </a:cubicBezTo>
                <a:cubicBezTo>
                  <a:pt x="6435912" y="1081000"/>
                  <a:pt x="5907124" y="1001247"/>
                  <a:pt x="5689492" y="1080000"/>
                </a:cubicBezTo>
                <a:cubicBezTo>
                  <a:pt x="5462679" y="1192453"/>
                  <a:pt x="5230732" y="1018921"/>
                  <a:pt x="5106970" y="1080000"/>
                </a:cubicBezTo>
                <a:cubicBezTo>
                  <a:pt x="4964817" y="1115173"/>
                  <a:pt x="4864184" y="1069505"/>
                  <a:pt x="4792409" y="1080000"/>
                </a:cubicBezTo>
                <a:cubicBezTo>
                  <a:pt x="4713000" y="1063634"/>
                  <a:pt x="4463024" y="1054079"/>
                  <a:pt x="4343867" y="1080000"/>
                </a:cubicBezTo>
                <a:cubicBezTo>
                  <a:pt x="4212017" y="1088881"/>
                  <a:pt x="4053435" y="1059585"/>
                  <a:pt x="3895325" y="1080000"/>
                </a:cubicBezTo>
                <a:cubicBezTo>
                  <a:pt x="3732307" y="1102828"/>
                  <a:pt x="3774252" y="1063682"/>
                  <a:pt x="3714743" y="1080000"/>
                </a:cubicBezTo>
                <a:cubicBezTo>
                  <a:pt x="3692343" y="1061333"/>
                  <a:pt x="3339048" y="990380"/>
                  <a:pt x="2998242" y="1080000"/>
                </a:cubicBezTo>
                <a:cubicBezTo>
                  <a:pt x="2662063" y="1096458"/>
                  <a:pt x="2688987" y="1065659"/>
                  <a:pt x="2549700" y="1080000"/>
                </a:cubicBezTo>
                <a:cubicBezTo>
                  <a:pt x="2375950" y="1085776"/>
                  <a:pt x="1881900" y="1022167"/>
                  <a:pt x="1699218" y="1080000"/>
                </a:cubicBezTo>
                <a:cubicBezTo>
                  <a:pt x="1604647" y="1200177"/>
                  <a:pt x="1074500" y="1059277"/>
                  <a:pt x="540000" y="1080000"/>
                </a:cubicBezTo>
                <a:cubicBezTo>
                  <a:pt x="239239" y="978450"/>
                  <a:pt x="-42917" y="945521"/>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sd="3667377045">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78000" h="1080000" fill="none" extrusionOk="0">
                        <a:moveTo>
                          <a:pt x="0" y="540000"/>
                        </a:moveTo>
                        <a:cubicBezTo>
                          <a:pt x="49492" y="252865"/>
                          <a:pt x="292731" y="69138"/>
                          <a:pt x="540000" y="0"/>
                        </a:cubicBezTo>
                        <a:cubicBezTo>
                          <a:pt x="713272" y="-10794"/>
                          <a:pt x="889938" y="39785"/>
                          <a:pt x="1122522" y="0"/>
                        </a:cubicBezTo>
                        <a:cubicBezTo>
                          <a:pt x="1355106" y="-39785"/>
                          <a:pt x="1312463" y="11314"/>
                          <a:pt x="1437083" y="0"/>
                        </a:cubicBezTo>
                        <a:cubicBezTo>
                          <a:pt x="1561703" y="-11314"/>
                          <a:pt x="1900228" y="83948"/>
                          <a:pt x="2287565" y="0"/>
                        </a:cubicBezTo>
                        <a:cubicBezTo>
                          <a:pt x="2674902" y="-83948"/>
                          <a:pt x="2569576" y="24358"/>
                          <a:pt x="2736107" y="0"/>
                        </a:cubicBezTo>
                        <a:cubicBezTo>
                          <a:pt x="2902638" y="-24358"/>
                          <a:pt x="3029922" y="68857"/>
                          <a:pt x="3318629" y="0"/>
                        </a:cubicBezTo>
                        <a:cubicBezTo>
                          <a:pt x="3607336" y="-68857"/>
                          <a:pt x="3701485" y="49476"/>
                          <a:pt x="3901150" y="0"/>
                        </a:cubicBezTo>
                        <a:cubicBezTo>
                          <a:pt x="4100815" y="-49476"/>
                          <a:pt x="4197790" y="20885"/>
                          <a:pt x="4349692" y="0"/>
                        </a:cubicBezTo>
                        <a:cubicBezTo>
                          <a:pt x="4501594" y="-20885"/>
                          <a:pt x="4789999" y="39199"/>
                          <a:pt x="5066194" y="0"/>
                        </a:cubicBezTo>
                        <a:cubicBezTo>
                          <a:pt x="5342389" y="-39199"/>
                          <a:pt x="5472523" y="31815"/>
                          <a:pt x="5782696" y="0"/>
                        </a:cubicBezTo>
                        <a:cubicBezTo>
                          <a:pt x="6092869" y="-31815"/>
                          <a:pt x="6028092" y="6820"/>
                          <a:pt x="6231237" y="0"/>
                        </a:cubicBezTo>
                        <a:cubicBezTo>
                          <a:pt x="6434382" y="-6820"/>
                          <a:pt x="6652861" y="41887"/>
                          <a:pt x="6813759" y="0"/>
                        </a:cubicBezTo>
                        <a:cubicBezTo>
                          <a:pt x="6974657" y="-41887"/>
                          <a:pt x="7406003" y="34838"/>
                          <a:pt x="7664241" y="0"/>
                        </a:cubicBezTo>
                        <a:cubicBezTo>
                          <a:pt x="7922479" y="-34838"/>
                          <a:pt x="7776466" y="20919"/>
                          <a:pt x="7844823" y="0"/>
                        </a:cubicBezTo>
                        <a:cubicBezTo>
                          <a:pt x="7913180" y="-20919"/>
                          <a:pt x="8074279" y="2183"/>
                          <a:pt x="8159384" y="0"/>
                        </a:cubicBezTo>
                        <a:cubicBezTo>
                          <a:pt x="8244489" y="-2183"/>
                          <a:pt x="8255578" y="8566"/>
                          <a:pt x="8339966" y="0"/>
                        </a:cubicBezTo>
                        <a:cubicBezTo>
                          <a:pt x="8424354" y="-8566"/>
                          <a:pt x="9005184" y="10109"/>
                          <a:pt x="9190448" y="0"/>
                        </a:cubicBezTo>
                        <a:cubicBezTo>
                          <a:pt x="9375712" y="-10109"/>
                          <a:pt x="9737443" y="8521"/>
                          <a:pt x="9906950" y="0"/>
                        </a:cubicBezTo>
                        <a:cubicBezTo>
                          <a:pt x="10076457" y="-8521"/>
                          <a:pt x="10491875" y="6929"/>
                          <a:pt x="10757431" y="0"/>
                        </a:cubicBezTo>
                        <a:cubicBezTo>
                          <a:pt x="11022987" y="-6929"/>
                          <a:pt x="11004895" y="49662"/>
                          <a:pt x="11205973" y="0"/>
                        </a:cubicBezTo>
                        <a:cubicBezTo>
                          <a:pt x="11407051" y="-49662"/>
                          <a:pt x="11418018" y="16386"/>
                          <a:pt x="11520535" y="0"/>
                        </a:cubicBezTo>
                        <a:cubicBezTo>
                          <a:pt x="11623052" y="-16386"/>
                          <a:pt x="11662531" y="12832"/>
                          <a:pt x="11701117" y="0"/>
                        </a:cubicBezTo>
                        <a:cubicBezTo>
                          <a:pt x="11739703" y="-12832"/>
                          <a:pt x="12235390" y="77807"/>
                          <a:pt x="12551598" y="0"/>
                        </a:cubicBezTo>
                        <a:cubicBezTo>
                          <a:pt x="12867806" y="-77807"/>
                          <a:pt x="12665447" y="7032"/>
                          <a:pt x="12732180" y="0"/>
                        </a:cubicBezTo>
                        <a:cubicBezTo>
                          <a:pt x="12798913" y="-7032"/>
                          <a:pt x="12849597" y="18190"/>
                          <a:pt x="12912762" y="0"/>
                        </a:cubicBezTo>
                        <a:cubicBezTo>
                          <a:pt x="12975927" y="-18190"/>
                          <a:pt x="13163481" y="16164"/>
                          <a:pt x="13227323" y="0"/>
                        </a:cubicBezTo>
                        <a:cubicBezTo>
                          <a:pt x="13291165" y="-16164"/>
                          <a:pt x="13626725" y="33117"/>
                          <a:pt x="13938000" y="0"/>
                        </a:cubicBezTo>
                        <a:cubicBezTo>
                          <a:pt x="14226033" y="-17267"/>
                          <a:pt x="14466755" y="198934"/>
                          <a:pt x="14478000" y="540000"/>
                        </a:cubicBezTo>
                        <a:lnTo>
                          <a:pt x="14478000" y="540000"/>
                        </a:lnTo>
                        <a:cubicBezTo>
                          <a:pt x="14453050" y="802407"/>
                          <a:pt x="14217979" y="1134150"/>
                          <a:pt x="13938000" y="1080000"/>
                        </a:cubicBezTo>
                        <a:cubicBezTo>
                          <a:pt x="13668643" y="1099155"/>
                          <a:pt x="13437278" y="1056979"/>
                          <a:pt x="13087518" y="1080000"/>
                        </a:cubicBezTo>
                        <a:cubicBezTo>
                          <a:pt x="12737758" y="1103021"/>
                          <a:pt x="12809788" y="1037525"/>
                          <a:pt x="12638977" y="1080000"/>
                        </a:cubicBezTo>
                        <a:cubicBezTo>
                          <a:pt x="12468166" y="1122475"/>
                          <a:pt x="11983599" y="1068404"/>
                          <a:pt x="11788495" y="1080000"/>
                        </a:cubicBezTo>
                        <a:cubicBezTo>
                          <a:pt x="11593391" y="1091596"/>
                          <a:pt x="11252354" y="1059110"/>
                          <a:pt x="10938013" y="1080000"/>
                        </a:cubicBezTo>
                        <a:cubicBezTo>
                          <a:pt x="10623672" y="1100890"/>
                          <a:pt x="10574459" y="1005507"/>
                          <a:pt x="10221511" y="1080000"/>
                        </a:cubicBezTo>
                        <a:cubicBezTo>
                          <a:pt x="9868563" y="1154493"/>
                          <a:pt x="10082481" y="1076044"/>
                          <a:pt x="10040930" y="1080000"/>
                        </a:cubicBezTo>
                        <a:cubicBezTo>
                          <a:pt x="9999379" y="1083956"/>
                          <a:pt x="9493778" y="1019221"/>
                          <a:pt x="9324428" y="1080000"/>
                        </a:cubicBezTo>
                        <a:cubicBezTo>
                          <a:pt x="9155078" y="1140779"/>
                          <a:pt x="9038411" y="1064499"/>
                          <a:pt x="8875886" y="1080000"/>
                        </a:cubicBezTo>
                        <a:cubicBezTo>
                          <a:pt x="8713361" y="1095501"/>
                          <a:pt x="8699279" y="1079952"/>
                          <a:pt x="8561324" y="1080000"/>
                        </a:cubicBezTo>
                        <a:cubicBezTo>
                          <a:pt x="8423369" y="1080048"/>
                          <a:pt x="8235977" y="1011681"/>
                          <a:pt x="7978803" y="1080000"/>
                        </a:cubicBezTo>
                        <a:cubicBezTo>
                          <a:pt x="7721629" y="1148319"/>
                          <a:pt x="7798668" y="1057606"/>
                          <a:pt x="7664241" y="1080000"/>
                        </a:cubicBezTo>
                        <a:cubicBezTo>
                          <a:pt x="7529814" y="1102394"/>
                          <a:pt x="7536644" y="1062843"/>
                          <a:pt x="7483659" y="1080000"/>
                        </a:cubicBezTo>
                        <a:cubicBezTo>
                          <a:pt x="7430674" y="1097157"/>
                          <a:pt x="7389581" y="1078223"/>
                          <a:pt x="7303077" y="1080000"/>
                        </a:cubicBezTo>
                        <a:cubicBezTo>
                          <a:pt x="7216573" y="1081777"/>
                          <a:pt x="7042249" y="1048061"/>
                          <a:pt x="6854536" y="1080000"/>
                        </a:cubicBezTo>
                        <a:cubicBezTo>
                          <a:pt x="6666823" y="1111939"/>
                          <a:pt x="6641639" y="1056177"/>
                          <a:pt x="6539974" y="1080000"/>
                        </a:cubicBezTo>
                        <a:cubicBezTo>
                          <a:pt x="6438309" y="1103823"/>
                          <a:pt x="5911146" y="989385"/>
                          <a:pt x="5689492" y="1080000"/>
                        </a:cubicBezTo>
                        <a:cubicBezTo>
                          <a:pt x="5467838" y="1170615"/>
                          <a:pt x="5252196" y="1034879"/>
                          <a:pt x="5106970" y="1080000"/>
                        </a:cubicBezTo>
                        <a:cubicBezTo>
                          <a:pt x="4961744" y="1125121"/>
                          <a:pt x="4860878" y="1076718"/>
                          <a:pt x="4792409" y="1080000"/>
                        </a:cubicBezTo>
                        <a:cubicBezTo>
                          <a:pt x="4723940" y="1083282"/>
                          <a:pt x="4473957" y="1053922"/>
                          <a:pt x="4343867" y="1080000"/>
                        </a:cubicBezTo>
                        <a:cubicBezTo>
                          <a:pt x="4213777" y="1106078"/>
                          <a:pt x="4064050" y="1056665"/>
                          <a:pt x="3895325" y="1080000"/>
                        </a:cubicBezTo>
                        <a:cubicBezTo>
                          <a:pt x="3726600" y="1103335"/>
                          <a:pt x="3769042" y="1071812"/>
                          <a:pt x="3714743" y="1080000"/>
                        </a:cubicBezTo>
                        <a:cubicBezTo>
                          <a:pt x="3660444" y="1088188"/>
                          <a:pt x="3328673" y="1063714"/>
                          <a:pt x="2998242" y="1080000"/>
                        </a:cubicBezTo>
                        <a:cubicBezTo>
                          <a:pt x="2667811" y="1096286"/>
                          <a:pt x="2689997" y="1064293"/>
                          <a:pt x="2549700" y="1080000"/>
                        </a:cubicBezTo>
                        <a:cubicBezTo>
                          <a:pt x="2409403" y="1095707"/>
                          <a:pt x="1883890" y="1009379"/>
                          <a:pt x="1699218" y="1080000"/>
                        </a:cubicBezTo>
                        <a:cubicBezTo>
                          <a:pt x="1514546" y="1150621"/>
                          <a:pt x="989400" y="1023769"/>
                          <a:pt x="540000" y="1080000"/>
                        </a:cubicBezTo>
                        <a:cubicBezTo>
                          <a:pt x="229276" y="1003567"/>
                          <a:pt x="11750" y="898956"/>
                          <a:pt x="0" y="540000"/>
                        </a:cubicBezTo>
                        <a:close/>
                      </a:path>
                      <a:path w="14478000" h="1080000" stroke="0" extrusionOk="0">
                        <a:moveTo>
                          <a:pt x="0" y="540000"/>
                        </a:moveTo>
                        <a:cubicBezTo>
                          <a:pt x="27962" y="210660"/>
                          <a:pt x="188329" y="-20162"/>
                          <a:pt x="540000" y="0"/>
                        </a:cubicBezTo>
                        <a:cubicBezTo>
                          <a:pt x="686589" y="-19671"/>
                          <a:pt x="779236" y="28784"/>
                          <a:pt x="854562" y="0"/>
                        </a:cubicBezTo>
                        <a:cubicBezTo>
                          <a:pt x="929888" y="-28784"/>
                          <a:pt x="1189355" y="3219"/>
                          <a:pt x="1437083" y="0"/>
                        </a:cubicBezTo>
                        <a:cubicBezTo>
                          <a:pt x="1684811" y="-3219"/>
                          <a:pt x="2003956" y="7510"/>
                          <a:pt x="2153585" y="0"/>
                        </a:cubicBezTo>
                        <a:cubicBezTo>
                          <a:pt x="2303214" y="-7510"/>
                          <a:pt x="2370416" y="15895"/>
                          <a:pt x="2468147" y="0"/>
                        </a:cubicBezTo>
                        <a:cubicBezTo>
                          <a:pt x="2565878" y="-15895"/>
                          <a:pt x="2668330" y="29790"/>
                          <a:pt x="2782709" y="0"/>
                        </a:cubicBezTo>
                        <a:cubicBezTo>
                          <a:pt x="2897088" y="-29790"/>
                          <a:pt x="3008081" y="26698"/>
                          <a:pt x="3231250" y="0"/>
                        </a:cubicBezTo>
                        <a:cubicBezTo>
                          <a:pt x="3454419" y="-26698"/>
                          <a:pt x="3361490" y="18222"/>
                          <a:pt x="3411832" y="0"/>
                        </a:cubicBezTo>
                        <a:cubicBezTo>
                          <a:pt x="3462174" y="-18222"/>
                          <a:pt x="3918075" y="83118"/>
                          <a:pt x="4262314" y="0"/>
                        </a:cubicBezTo>
                        <a:cubicBezTo>
                          <a:pt x="4606553" y="-83118"/>
                          <a:pt x="4496325" y="26574"/>
                          <a:pt x="4710856" y="0"/>
                        </a:cubicBezTo>
                        <a:cubicBezTo>
                          <a:pt x="4925387" y="-26574"/>
                          <a:pt x="5006771" y="56289"/>
                          <a:pt x="5293377" y="0"/>
                        </a:cubicBezTo>
                        <a:cubicBezTo>
                          <a:pt x="5579983" y="-56289"/>
                          <a:pt x="5428080" y="4742"/>
                          <a:pt x="5473959" y="0"/>
                        </a:cubicBezTo>
                        <a:cubicBezTo>
                          <a:pt x="5519838" y="-4742"/>
                          <a:pt x="5588016" y="6345"/>
                          <a:pt x="5654541" y="0"/>
                        </a:cubicBezTo>
                        <a:cubicBezTo>
                          <a:pt x="5721066" y="-6345"/>
                          <a:pt x="6149052" y="82578"/>
                          <a:pt x="6371043" y="0"/>
                        </a:cubicBezTo>
                        <a:cubicBezTo>
                          <a:pt x="6593034" y="-82578"/>
                          <a:pt x="6913951" y="47924"/>
                          <a:pt x="7221524" y="0"/>
                        </a:cubicBezTo>
                        <a:cubicBezTo>
                          <a:pt x="7529097" y="-47924"/>
                          <a:pt x="7490975" y="41393"/>
                          <a:pt x="7670066" y="0"/>
                        </a:cubicBezTo>
                        <a:cubicBezTo>
                          <a:pt x="7849157" y="-41393"/>
                          <a:pt x="8114907" y="14517"/>
                          <a:pt x="8252588" y="0"/>
                        </a:cubicBezTo>
                        <a:cubicBezTo>
                          <a:pt x="8390269" y="-14517"/>
                          <a:pt x="8836340" y="34304"/>
                          <a:pt x="9103070" y="0"/>
                        </a:cubicBezTo>
                        <a:cubicBezTo>
                          <a:pt x="9369800" y="-34304"/>
                          <a:pt x="9435986" y="13294"/>
                          <a:pt x="9685591" y="0"/>
                        </a:cubicBezTo>
                        <a:cubicBezTo>
                          <a:pt x="9935196" y="-13294"/>
                          <a:pt x="10132709" y="2182"/>
                          <a:pt x="10402093" y="0"/>
                        </a:cubicBezTo>
                        <a:cubicBezTo>
                          <a:pt x="10671477" y="-2182"/>
                          <a:pt x="10831110" y="46885"/>
                          <a:pt x="11118595" y="0"/>
                        </a:cubicBezTo>
                        <a:cubicBezTo>
                          <a:pt x="11406080" y="-46885"/>
                          <a:pt x="11690999" y="74368"/>
                          <a:pt x="11835097" y="0"/>
                        </a:cubicBezTo>
                        <a:cubicBezTo>
                          <a:pt x="11979195" y="-74368"/>
                          <a:pt x="11956032" y="11550"/>
                          <a:pt x="12015678" y="0"/>
                        </a:cubicBezTo>
                        <a:cubicBezTo>
                          <a:pt x="12075324" y="-11550"/>
                          <a:pt x="12404352" y="69459"/>
                          <a:pt x="12598200" y="0"/>
                        </a:cubicBezTo>
                        <a:cubicBezTo>
                          <a:pt x="12792048" y="-69459"/>
                          <a:pt x="12890922" y="45206"/>
                          <a:pt x="13046742" y="0"/>
                        </a:cubicBezTo>
                        <a:cubicBezTo>
                          <a:pt x="13202562" y="-45206"/>
                          <a:pt x="13157132" y="10489"/>
                          <a:pt x="13227323" y="0"/>
                        </a:cubicBezTo>
                        <a:cubicBezTo>
                          <a:pt x="13297514" y="-10489"/>
                          <a:pt x="13712912" y="35976"/>
                          <a:pt x="13938000" y="0"/>
                        </a:cubicBezTo>
                        <a:cubicBezTo>
                          <a:pt x="14187389" y="39609"/>
                          <a:pt x="14562009" y="244525"/>
                          <a:pt x="14478000" y="540000"/>
                        </a:cubicBezTo>
                        <a:lnTo>
                          <a:pt x="14478000" y="540000"/>
                        </a:lnTo>
                        <a:cubicBezTo>
                          <a:pt x="14540791" y="890806"/>
                          <a:pt x="14274318" y="1103556"/>
                          <a:pt x="13938000" y="1080000"/>
                        </a:cubicBezTo>
                        <a:cubicBezTo>
                          <a:pt x="13839988" y="1089944"/>
                          <a:pt x="13774480" y="1069625"/>
                          <a:pt x="13623438" y="1080000"/>
                        </a:cubicBezTo>
                        <a:cubicBezTo>
                          <a:pt x="13472396" y="1090375"/>
                          <a:pt x="13277489" y="1035972"/>
                          <a:pt x="13040917" y="1080000"/>
                        </a:cubicBezTo>
                        <a:cubicBezTo>
                          <a:pt x="12804345" y="1124028"/>
                          <a:pt x="12519820" y="1065617"/>
                          <a:pt x="12190435" y="1080000"/>
                        </a:cubicBezTo>
                        <a:cubicBezTo>
                          <a:pt x="11861050" y="1094383"/>
                          <a:pt x="11877341" y="1029305"/>
                          <a:pt x="11741893" y="1080000"/>
                        </a:cubicBezTo>
                        <a:cubicBezTo>
                          <a:pt x="11606445" y="1130695"/>
                          <a:pt x="11473339" y="1031904"/>
                          <a:pt x="11293351" y="1080000"/>
                        </a:cubicBezTo>
                        <a:cubicBezTo>
                          <a:pt x="11113363" y="1128096"/>
                          <a:pt x="11030693" y="1069799"/>
                          <a:pt x="10844810" y="1080000"/>
                        </a:cubicBezTo>
                        <a:cubicBezTo>
                          <a:pt x="10658927" y="1090201"/>
                          <a:pt x="10243496" y="995670"/>
                          <a:pt x="9994328" y="1080000"/>
                        </a:cubicBezTo>
                        <a:cubicBezTo>
                          <a:pt x="9745160" y="1164330"/>
                          <a:pt x="9373440" y="1073860"/>
                          <a:pt x="9143846" y="1080000"/>
                        </a:cubicBezTo>
                        <a:cubicBezTo>
                          <a:pt x="8914252" y="1086140"/>
                          <a:pt x="8680014" y="1041016"/>
                          <a:pt x="8427344" y="1080000"/>
                        </a:cubicBezTo>
                        <a:cubicBezTo>
                          <a:pt x="8174674" y="1118984"/>
                          <a:pt x="8243122" y="1052524"/>
                          <a:pt x="8112783" y="1080000"/>
                        </a:cubicBezTo>
                        <a:cubicBezTo>
                          <a:pt x="7982444" y="1107476"/>
                          <a:pt x="7880540" y="1029454"/>
                          <a:pt x="7664241" y="1080000"/>
                        </a:cubicBezTo>
                        <a:cubicBezTo>
                          <a:pt x="7447942" y="1130546"/>
                          <a:pt x="6998996" y="1060559"/>
                          <a:pt x="6813759" y="1080000"/>
                        </a:cubicBezTo>
                        <a:cubicBezTo>
                          <a:pt x="6628522" y="1099441"/>
                          <a:pt x="6629114" y="1052301"/>
                          <a:pt x="6499197" y="1080000"/>
                        </a:cubicBezTo>
                        <a:cubicBezTo>
                          <a:pt x="6369280" y="1107699"/>
                          <a:pt x="6370188" y="1058424"/>
                          <a:pt x="6318616" y="1080000"/>
                        </a:cubicBezTo>
                        <a:cubicBezTo>
                          <a:pt x="6267044" y="1101576"/>
                          <a:pt x="5989171" y="1076475"/>
                          <a:pt x="5870074" y="1080000"/>
                        </a:cubicBezTo>
                        <a:cubicBezTo>
                          <a:pt x="5750977" y="1083525"/>
                          <a:pt x="5682348" y="1066573"/>
                          <a:pt x="5555512" y="1080000"/>
                        </a:cubicBezTo>
                        <a:cubicBezTo>
                          <a:pt x="5428676" y="1093427"/>
                          <a:pt x="5253301" y="1042899"/>
                          <a:pt x="5106970" y="1080000"/>
                        </a:cubicBezTo>
                        <a:cubicBezTo>
                          <a:pt x="4960639" y="1117101"/>
                          <a:pt x="4877383" y="1049917"/>
                          <a:pt x="4792409" y="1080000"/>
                        </a:cubicBezTo>
                        <a:cubicBezTo>
                          <a:pt x="4707435" y="1110083"/>
                          <a:pt x="4258315" y="1038749"/>
                          <a:pt x="4075907" y="1080000"/>
                        </a:cubicBezTo>
                        <a:cubicBezTo>
                          <a:pt x="3893499" y="1121251"/>
                          <a:pt x="3969439" y="1070397"/>
                          <a:pt x="3895325" y="1080000"/>
                        </a:cubicBezTo>
                        <a:cubicBezTo>
                          <a:pt x="3821211" y="1089603"/>
                          <a:pt x="3658301" y="1053082"/>
                          <a:pt x="3580763" y="1080000"/>
                        </a:cubicBezTo>
                        <a:cubicBezTo>
                          <a:pt x="3503225" y="1106918"/>
                          <a:pt x="3062835" y="1009639"/>
                          <a:pt x="2864262" y="1080000"/>
                        </a:cubicBezTo>
                        <a:cubicBezTo>
                          <a:pt x="2665689" y="1150361"/>
                          <a:pt x="2695924" y="1043937"/>
                          <a:pt x="2549700" y="1080000"/>
                        </a:cubicBezTo>
                        <a:cubicBezTo>
                          <a:pt x="2403476" y="1116063"/>
                          <a:pt x="2093693" y="1043232"/>
                          <a:pt x="1967178" y="1080000"/>
                        </a:cubicBezTo>
                        <a:cubicBezTo>
                          <a:pt x="1840663" y="1116768"/>
                          <a:pt x="1873551" y="1066300"/>
                          <a:pt x="1786597" y="1080000"/>
                        </a:cubicBezTo>
                        <a:cubicBezTo>
                          <a:pt x="1699643" y="1093700"/>
                          <a:pt x="1308527" y="1022903"/>
                          <a:pt x="1070095" y="1080000"/>
                        </a:cubicBezTo>
                        <a:cubicBezTo>
                          <a:pt x="831663" y="1137097"/>
                          <a:pt x="804591" y="1020111"/>
                          <a:pt x="540000" y="1080000"/>
                        </a:cubicBezTo>
                        <a:cubicBezTo>
                          <a:pt x="251031" y="1057277"/>
                          <a:pt x="28882" y="881700"/>
                          <a:pt x="0" y="540000"/>
                        </a:cubicBezTo>
                        <a:close/>
                      </a:path>
                    </a:pathLst>
                  </a:cu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kern="0" dirty="0">
                <a:solidFill>
                  <a:srgbClr val="5B9BD5">
                    <a:lumMod val="50000"/>
                  </a:srgbClr>
                </a:solidFill>
                <a:latin typeface="Cambria" panose="02040503050406030204" pitchFamily="18" charset="0"/>
                <a:ea typeface="Cambria" panose="02040503050406030204" pitchFamily="18" charset="0"/>
                <a:cs typeface="Calibri" panose="020F0502020204030204" pitchFamily="34" charset="0"/>
              </a:rPr>
              <a:t>Ý NGHĨA CỦA VIỆC RỬA TAY</a:t>
            </a:r>
            <a:endParaRPr kumimoji="0" lang="en-US" sz="60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477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D5B07157-CCD7-29DF-28C1-6A0977E96F6C}"/>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2" descr="A green and red text on a black background&#10;&#10;Description automatically generated">
            <a:extLst>
              <a:ext uri="{FF2B5EF4-FFF2-40B4-BE49-F238E27FC236}">
                <a16:creationId xmlns:a16="http://schemas.microsoft.com/office/drawing/2014/main" id="{54A69261-A36A-153A-9671-170B31BB0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400300"/>
            <a:ext cx="8235036" cy="6629902"/>
          </a:xfrm>
          <a:prstGeom prst="rect">
            <a:avLst/>
          </a:prstGeom>
        </p:spPr>
      </p:pic>
    </p:spTree>
    <p:extLst>
      <p:ext uri="{BB962C8B-B14F-4D97-AF65-F5344CB8AC3E}">
        <p14:creationId xmlns:p14="http://schemas.microsoft.com/office/powerpoint/2010/main" val="1103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8">
            <a:extLst>
              <a:ext uri="{FF2B5EF4-FFF2-40B4-BE49-F238E27FC236}">
                <a16:creationId xmlns:a16="http://schemas.microsoft.com/office/drawing/2014/main" id="{7C6E0B55-E080-6980-8679-D21AAE90270D}"/>
              </a:ext>
            </a:extLst>
          </p:cNvPr>
          <p:cNvPicPr>
            <a:picLocks noChangeAspect="1"/>
          </p:cNvPicPr>
          <p:nvPr/>
        </p:nvPicPr>
        <p:blipFill>
          <a:blip r:embed="rId2"/>
          <a:stretch>
            <a:fillRect/>
          </a:stretch>
        </p:blipFill>
        <p:spPr>
          <a:xfrm flipH="1">
            <a:off x="-890621" y="4851771"/>
            <a:ext cx="11025221" cy="5435230"/>
          </a:xfrm>
          <a:prstGeom prst="rect">
            <a:avLst/>
          </a:prstGeom>
        </p:spPr>
      </p:pic>
      <p:sp>
        <p:nvSpPr>
          <p:cNvPr id="3" name="Hộp Văn bản 17">
            <a:extLst>
              <a:ext uri="{FF2B5EF4-FFF2-40B4-BE49-F238E27FC236}">
                <a16:creationId xmlns:a16="http://schemas.microsoft.com/office/drawing/2014/main" id="{0D2126D5-2CA4-6234-FA89-5A36D5398A5F}"/>
              </a:ext>
            </a:extLst>
          </p:cNvPr>
          <p:cNvSpPr txBox="1"/>
          <p:nvPr/>
        </p:nvSpPr>
        <p:spPr>
          <a:xfrm>
            <a:off x="9982200" y="1714500"/>
            <a:ext cx="7239000" cy="6186309"/>
          </a:xfrm>
          <a:prstGeom prst="rect">
            <a:avLst/>
          </a:prstGeom>
          <a:noFill/>
        </p:spPr>
        <p:txBody>
          <a:bodyPr wrap="square">
            <a:spAutoFit/>
          </a:bodyPr>
          <a:lstStyle/>
          <a:p>
            <a:pPr algn="just" defTabSz="1371600"/>
            <a:r>
              <a:rPr lang="vi-VN" sz="6600" dirty="0">
                <a:solidFill>
                  <a:prstClr val="black"/>
                </a:solidFill>
                <a:latin typeface="Calibri" panose="020F0502020204030204" pitchFamily="34" charset="0"/>
                <a:cs typeface="Calibri" panose="020F0502020204030204" pitchFamily="34" charset="0"/>
                <a:sym typeface="Arial" panose="020B0604020202020204"/>
              </a:rPr>
              <a:t>Về quan sát, dự đoán viết tên những đồ vật nào ở nhà có thể có hoặc không có chứa vi khuẩn</a:t>
            </a:r>
            <a:r>
              <a:rPr lang="en-US" sz="6600" dirty="0">
                <a:solidFill>
                  <a:prstClr val="black"/>
                </a:solidFill>
                <a:latin typeface="Calibri" panose="020F0502020204030204" pitchFamily="34" charset="0"/>
                <a:cs typeface="Calibri" panose="020F0502020204030204" pitchFamily="34" charset="0"/>
                <a:sym typeface="Arial" panose="020B0604020202020204"/>
              </a:rPr>
              <a:t>. </a:t>
            </a:r>
            <a:r>
              <a:rPr lang="vi-VN" sz="6600" dirty="0">
                <a:solidFill>
                  <a:prstClr val="black"/>
                </a:solidFill>
                <a:latin typeface="Calibri" panose="020F0502020204030204" pitchFamily="34" charset="0"/>
                <a:cs typeface="Calibri" panose="020F0502020204030204" pitchFamily="34" charset="0"/>
                <a:sym typeface="Arial" panose="020B0604020202020204"/>
              </a:rPr>
              <a:t>Vì sao em biết? </a:t>
            </a:r>
          </a:p>
        </p:txBody>
      </p:sp>
      <p:pic>
        <p:nvPicPr>
          <p:cNvPr id="4" name="Picture 3">
            <a:extLst>
              <a:ext uri="{FF2B5EF4-FFF2-40B4-BE49-F238E27FC236}">
                <a16:creationId xmlns:a16="http://schemas.microsoft.com/office/drawing/2014/main" id="{188F7167-1842-D473-06EF-782B08E321BE}"/>
              </a:ext>
            </a:extLst>
          </p:cNvPr>
          <p:cNvPicPr>
            <a:picLocks noChangeAspect="1"/>
          </p:cNvPicPr>
          <p:nvPr/>
        </p:nvPicPr>
        <p:blipFill>
          <a:blip r:embed="rId3"/>
          <a:stretch>
            <a:fillRect/>
          </a:stretch>
        </p:blipFill>
        <p:spPr>
          <a:xfrm>
            <a:off x="-457200" y="1257300"/>
            <a:ext cx="9919052" cy="3267739"/>
          </a:xfrm>
          <a:prstGeom prst="rect">
            <a:avLst/>
          </a:prstGeom>
        </p:spPr>
      </p:pic>
    </p:spTree>
    <p:extLst>
      <p:ext uri="{BB962C8B-B14F-4D97-AF65-F5344CB8AC3E}">
        <p14:creationId xmlns:p14="http://schemas.microsoft.com/office/powerpoint/2010/main" val="40316501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7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93BE8335-85E3-97D7-A8B5-73E3564868E1}"/>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2">
            <a:extLst>
              <a:ext uri="{FF2B5EF4-FFF2-40B4-BE49-F238E27FC236}">
                <a16:creationId xmlns:a16="http://schemas.microsoft.com/office/drawing/2014/main" id="{B2DF2C6F-1D18-F624-62CD-36D7A1D9C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400300"/>
            <a:ext cx="7930678" cy="6690702"/>
          </a:xfrm>
          <a:prstGeom prst="rect">
            <a:avLst/>
          </a:prstGeom>
        </p:spPr>
      </p:pic>
    </p:spTree>
    <p:extLst>
      <p:ext uri="{BB962C8B-B14F-4D97-AF65-F5344CB8AC3E}">
        <p14:creationId xmlns:p14="http://schemas.microsoft.com/office/powerpoint/2010/main" val="31126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0">
            <a:extLst>
              <a:ext uri="{FF2B5EF4-FFF2-40B4-BE49-F238E27FC236}">
                <a16:creationId xmlns:a16="http://schemas.microsoft.com/office/drawing/2014/main" id="{41E81FF0-91B7-8D3A-EFD5-6FA680128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23428" y="2171700"/>
            <a:ext cx="4790448" cy="6167620"/>
          </a:xfrm>
          <a:prstGeom prst="rect">
            <a:avLst/>
          </a:prstGeom>
        </p:spPr>
      </p:pic>
      <p:sp>
        <p:nvSpPr>
          <p:cNvPr id="3" name="Rectangle: Rounded Corners 2">
            <a:extLst>
              <a:ext uri="{FF2B5EF4-FFF2-40B4-BE49-F238E27FC236}">
                <a16:creationId xmlns:a16="http://schemas.microsoft.com/office/drawing/2014/main" id="{026E7B81-7C62-5003-5F71-DADDA909AAB4}"/>
              </a:ext>
            </a:extLst>
          </p:cNvPr>
          <p:cNvSpPr/>
          <p:nvPr/>
        </p:nvSpPr>
        <p:spPr>
          <a:xfrm>
            <a:off x="2667000" y="2247900"/>
            <a:ext cx="8915400" cy="3048000"/>
          </a:xfrm>
          <a:custGeom>
            <a:avLst/>
            <a:gdLst>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3048000" fill="none" extrusionOk="0">
                <a:moveTo>
                  <a:pt x="0" y="508009"/>
                </a:moveTo>
                <a:cubicBezTo>
                  <a:pt x="11586" y="152424"/>
                  <a:pt x="117147" y="59698"/>
                  <a:pt x="501233" y="0"/>
                </a:cubicBezTo>
                <a:cubicBezTo>
                  <a:pt x="1876264" y="142992"/>
                  <a:pt x="5942464" y="326914"/>
                  <a:pt x="8414166" y="0"/>
                </a:cubicBezTo>
                <a:cubicBezTo>
                  <a:pt x="8785549" y="28336"/>
                  <a:pt x="8853197" y="199369"/>
                  <a:pt x="8915400" y="508009"/>
                </a:cubicBezTo>
                <a:cubicBezTo>
                  <a:pt x="8598584" y="1040516"/>
                  <a:pt x="8671173" y="1780519"/>
                  <a:pt x="8915400" y="2539990"/>
                </a:cubicBezTo>
                <a:cubicBezTo>
                  <a:pt x="8782019" y="2805975"/>
                  <a:pt x="8757594" y="2964143"/>
                  <a:pt x="8414166" y="3048000"/>
                </a:cubicBezTo>
                <a:cubicBezTo>
                  <a:pt x="6296613" y="3020525"/>
                  <a:pt x="2855453" y="3621557"/>
                  <a:pt x="501233" y="3048000"/>
                </a:cubicBezTo>
                <a:cubicBezTo>
                  <a:pt x="187864" y="3126380"/>
                  <a:pt x="54026" y="2789314"/>
                  <a:pt x="0" y="2539990"/>
                </a:cubicBezTo>
                <a:cubicBezTo>
                  <a:pt x="182912" y="1947048"/>
                  <a:pt x="-52179" y="1505857"/>
                  <a:pt x="0" y="508009"/>
                </a:cubicBezTo>
                <a:close/>
              </a:path>
              <a:path w="8915400" h="3048000" stroke="0" extrusionOk="0">
                <a:moveTo>
                  <a:pt x="0" y="508009"/>
                </a:moveTo>
                <a:cubicBezTo>
                  <a:pt x="-10043" y="202222"/>
                  <a:pt x="182270" y="66812"/>
                  <a:pt x="501233" y="0"/>
                </a:cubicBezTo>
                <a:cubicBezTo>
                  <a:pt x="3747758" y="-43702"/>
                  <a:pt x="6541917" y="-268353"/>
                  <a:pt x="8414166" y="0"/>
                </a:cubicBezTo>
                <a:cubicBezTo>
                  <a:pt x="8718191" y="57350"/>
                  <a:pt x="8923804" y="291916"/>
                  <a:pt x="8915400" y="508009"/>
                </a:cubicBezTo>
                <a:cubicBezTo>
                  <a:pt x="8726404" y="972391"/>
                  <a:pt x="9112913" y="1584750"/>
                  <a:pt x="8915400" y="2539990"/>
                </a:cubicBezTo>
                <a:cubicBezTo>
                  <a:pt x="8925152" y="2883091"/>
                  <a:pt x="8698729" y="3019578"/>
                  <a:pt x="8414166" y="3048000"/>
                </a:cubicBezTo>
                <a:cubicBezTo>
                  <a:pt x="7256623" y="2906928"/>
                  <a:pt x="1843695" y="3215778"/>
                  <a:pt x="501233" y="3048000"/>
                </a:cubicBezTo>
                <a:cubicBezTo>
                  <a:pt x="223575" y="3093840"/>
                  <a:pt x="10756" y="2763621"/>
                  <a:pt x="0" y="2539990"/>
                </a:cubicBezTo>
                <a:cubicBezTo>
                  <a:pt x="199545" y="2075733"/>
                  <a:pt x="-125842" y="824417"/>
                  <a:pt x="0" y="508009"/>
                </a:cubicBezTo>
                <a:close/>
              </a:path>
              <a:path w="8915400" h="3048000" fill="none" stroke="0" extrusionOk="0">
                <a:moveTo>
                  <a:pt x="0" y="508009"/>
                </a:moveTo>
                <a:cubicBezTo>
                  <a:pt x="-9617" y="272562"/>
                  <a:pt x="159297" y="-7170"/>
                  <a:pt x="501233" y="0"/>
                </a:cubicBezTo>
                <a:cubicBezTo>
                  <a:pt x="2036339" y="21269"/>
                  <a:pt x="5935084" y="108199"/>
                  <a:pt x="8414166" y="0"/>
                </a:cubicBezTo>
                <a:cubicBezTo>
                  <a:pt x="8750276" y="14057"/>
                  <a:pt x="8906354" y="183841"/>
                  <a:pt x="8915400" y="508009"/>
                </a:cubicBezTo>
                <a:cubicBezTo>
                  <a:pt x="8713500" y="1032789"/>
                  <a:pt x="8797531" y="1765757"/>
                  <a:pt x="8915400" y="2539990"/>
                </a:cubicBezTo>
                <a:cubicBezTo>
                  <a:pt x="8857348" y="2830395"/>
                  <a:pt x="8723699" y="2972273"/>
                  <a:pt x="8414166" y="3048000"/>
                </a:cubicBezTo>
                <a:cubicBezTo>
                  <a:pt x="5379364" y="3180400"/>
                  <a:pt x="2388542" y="3581996"/>
                  <a:pt x="501233" y="3048000"/>
                </a:cubicBezTo>
                <a:cubicBezTo>
                  <a:pt x="211389" y="3099512"/>
                  <a:pt x="60768" y="2783686"/>
                  <a:pt x="0" y="2539990"/>
                </a:cubicBezTo>
                <a:cubicBezTo>
                  <a:pt x="66534" y="1874903"/>
                  <a:pt x="88814" y="1470132"/>
                  <a:pt x="0" y="508009"/>
                </a:cubicBezTo>
                <a:close/>
              </a:path>
              <a:path w="8915400" h="3048000" fill="none" stroke="0" extrusionOk="0">
                <a:moveTo>
                  <a:pt x="0" y="508009"/>
                </a:moveTo>
                <a:cubicBezTo>
                  <a:pt x="8434" y="183392"/>
                  <a:pt x="124081" y="28128"/>
                  <a:pt x="501233" y="0"/>
                </a:cubicBezTo>
                <a:cubicBezTo>
                  <a:pt x="1938440" y="-284457"/>
                  <a:pt x="6208699" y="-20054"/>
                  <a:pt x="8414166" y="0"/>
                </a:cubicBezTo>
                <a:cubicBezTo>
                  <a:pt x="8792892" y="9933"/>
                  <a:pt x="8861003" y="234544"/>
                  <a:pt x="8915400" y="508009"/>
                </a:cubicBezTo>
                <a:cubicBezTo>
                  <a:pt x="8735482" y="1137251"/>
                  <a:pt x="8936707" y="1738810"/>
                  <a:pt x="8915400" y="2539990"/>
                </a:cubicBezTo>
                <a:cubicBezTo>
                  <a:pt x="8822994" y="2815564"/>
                  <a:pt x="8727597" y="2983965"/>
                  <a:pt x="8414166" y="3048000"/>
                </a:cubicBezTo>
                <a:cubicBezTo>
                  <a:pt x="5833429" y="2995842"/>
                  <a:pt x="2581670" y="3377966"/>
                  <a:pt x="501233" y="3048000"/>
                </a:cubicBezTo>
                <a:cubicBezTo>
                  <a:pt x="206845" y="3123301"/>
                  <a:pt x="75881" y="2797965"/>
                  <a:pt x="0" y="2539990"/>
                </a:cubicBezTo>
                <a:cubicBezTo>
                  <a:pt x="100815" y="1927254"/>
                  <a:pt x="7939" y="1495460"/>
                  <a:pt x="0" y="508009"/>
                </a:cubicBezTo>
                <a:close/>
              </a:path>
            </a:pathLst>
          </a:custGeom>
          <a:solidFill>
            <a:schemeClr val="accent6">
              <a:lumMod val="20000"/>
              <a:lumOff val="80000"/>
            </a:schemeClr>
          </a:solidFill>
          <a:ln w="38100">
            <a:solidFill>
              <a:srgbClr val="00B050"/>
            </a:solidFill>
            <a:extLst>
              <a:ext uri="{C807C97D-BFC1-408E-A445-0C87EB9F89A2}">
                <ask:lineSketchStyleProps xmlns:ask="http://schemas.microsoft.com/office/drawing/2018/sketchyshapes" sd="102745534">
                  <a:custGeom>
                    <a:avLst/>
                    <a:gdLst>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3048000" fill="none" extrusionOk="0">
                        <a:moveTo>
                          <a:pt x="0" y="508009"/>
                        </a:moveTo>
                        <a:cubicBezTo>
                          <a:pt x="7602" y="178120"/>
                          <a:pt x="139335" y="47414"/>
                          <a:pt x="501233" y="0"/>
                        </a:cubicBezTo>
                        <a:cubicBezTo>
                          <a:pt x="1871886" y="71885"/>
                          <a:pt x="5807467" y="156331"/>
                          <a:pt x="8414166" y="0"/>
                        </a:cubicBezTo>
                        <a:cubicBezTo>
                          <a:pt x="8758852" y="20388"/>
                          <a:pt x="8887445" y="214752"/>
                          <a:pt x="8915400" y="508009"/>
                        </a:cubicBezTo>
                        <a:cubicBezTo>
                          <a:pt x="8655514" y="1015692"/>
                          <a:pt x="8793484" y="1779066"/>
                          <a:pt x="8915400" y="2539990"/>
                        </a:cubicBezTo>
                        <a:cubicBezTo>
                          <a:pt x="8815929" y="2809662"/>
                          <a:pt x="8737804" y="2988951"/>
                          <a:pt x="8414166" y="3048000"/>
                        </a:cubicBezTo>
                        <a:cubicBezTo>
                          <a:pt x="5925696" y="3075676"/>
                          <a:pt x="2623303" y="3319509"/>
                          <a:pt x="501233" y="3048000"/>
                        </a:cubicBezTo>
                        <a:cubicBezTo>
                          <a:pt x="201923" y="3096261"/>
                          <a:pt x="43970" y="2795115"/>
                          <a:pt x="0" y="2539990"/>
                        </a:cubicBezTo>
                        <a:cubicBezTo>
                          <a:pt x="138516" y="1926976"/>
                          <a:pt x="-10755" y="1495090"/>
                          <a:pt x="0" y="508009"/>
                        </a:cubicBezTo>
                        <a:close/>
                      </a:path>
                      <a:path w="8915400" h="3048000" stroke="0" extrusionOk="0">
                        <a:moveTo>
                          <a:pt x="0" y="508009"/>
                        </a:moveTo>
                        <a:cubicBezTo>
                          <a:pt x="-3325" y="226474"/>
                          <a:pt x="194772" y="34903"/>
                          <a:pt x="501233" y="0"/>
                        </a:cubicBezTo>
                        <a:cubicBezTo>
                          <a:pt x="3752350" y="-13914"/>
                          <a:pt x="6361079" y="-254083"/>
                          <a:pt x="8414166" y="0"/>
                        </a:cubicBezTo>
                        <a:cubicBezTo>
                          <a:pt x="8713862" y="40331"/>
                          <a:pt x="8911608" y="274222"/>
                          <a:pt x="8915400" y="508009"/>
                        </a:cubicBezTo>
                        <a:cubicBezTo>
                          <a:pt x="8729976" y="982118"/>
                          <a:pt x="9000965" y="1584269"/>
                          <a:pt x="8915400" y="2539990"/>
                        </a:cubicBezTo>
                        <a:cubicBezTo>
                          <a:pt x="8934615" y="2871760"/>
                          <a:pt x="8652861" y="3025597"/>
                          <a:pt x="8414166" y="3048000"/>
                        </a:cubicBezTo>
                        <a:cubicBezTo>
                          <a:pt x="7292461" y="2956597"/>
                          <a:pt x="1907980" y="3216001"/>
                          <a:pt x="501233" y="3048000"/>
                        </a:cubicBezTo>
                        <a:cubicBezTo>
                          <a:pt x="223803" y="3090499"/>
                          <a:pt x="16983" y="2774841"/>
                          <a:pt x="0" y="2539990"/>
                        </a:cubicBezTo>
                        <a:cubicBezTo>
                          <a:pt x="168009" y="2038928"/>
                          <a:pt x="-84951" y="794811"/>
                          <a:pt x="0" y="508009"/>
                        </a:cubicBezTo>
                        <a:close/>
                      </a:path>
                      <a:path w="8915400" h="3048000" fill="none" stroke="0" extrusionOk="0">
                        <a:moveTo>
                          <a:pt x="0" y="508009"/>
                        </a:moveTo>
                        <a:cubicBezTo>
                          <a:pt x="8317" y="238394"/>
                          <a:pt x="155189" y="-10557"/>
                          <a:pt x="501233" y="0"/>
                        </a:cubicBezTo>
                        <a:cubicBezTo>
                          <a:pt x="1907790" y="-349939"/>
                          <a:pt x="6167611" y="-52817"/>
                          <a:pt x="8414166" y="0"/>
                        </a:cubicBezTo>
                        <a:cubicBezTo>
                          <a:pt x="8740878" y="12542"/>
                          <a:pt x="8879583" y="227305"/>
                          <a:pt x="8915400" y="508009"/>
                        </a:cubicBezTo>
                        <a:cubicBezTo>
                          <a:pt x="8840434" y="1048590"/>
                          <a:pt x="8912524" y="1749884"/>
                          <a:pt x="8915400" y="2539990"/>
                        </a:cubicBezTo>
                        <a:cubicBezTo>
                          <a:pt x="8888150" y="2836465"/>
                          <a:pt x="8701660" y="3015286"/>
                          <a:pt x="8414166" y="3048000"/>
                        </a:cubicBezTo>
                        <a:cubicBezTo>
                          <a:pt x="5587783" y="3015860"/>
                          <a:pt x="2509043" y="3252228"/>
                          <a:pt x="501233" y="3048000"/>
                        </a:cubicBezTo>
                        <a:cubicBezTo>
                          <a:pt x="231144" y="3107801"/>
                          <a:pt x="48994" y="2818593"/>
                          <a:pt x="0" y="2539990"/>
                        </a:cubicBezTo>
                        <a:cubicBezTo>
                          <a:pt x="32557" y="1893524"/>
                          <a:pt x="93888" y="1478987"/>
                          <a:pt x="0" y="50800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4800" b="1" dirty="0">
                <a:solidFill>
                  <a:srgbClr val="FF0000"/>
                </a:solidFill>
              </a:rPr>
              <a:t>Vì sao em cần rửa tay bằng nước sạch, xà phòng trước khi ăn và sau khi đi vệ sinh?</a:t>
            </a:r>
            <a:endParaRPr lang="vi-VN" sz="4800" dirty="0">
              <a:solidFill>
                <a:schemeClr val="tx1"/>
              </a:solidFill>
            </a:endParaRPr>
          </a:p>
        </p:txBody>
      </p:sp>
    </p:spTree>
    <p:extLst>
      <p:ext uri="{BB962C8B-B14F-4D97-AF65-F5344CB8AC3E}">
        <p14:creationId xmlns:p14="http://schemas.microsoft.com/office/powerpoint/2010/main" val="24750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B1026C40-995F-4EB7-3DA0-919934E1B38F}"/>
              </a:ext>
            </a:extLst>
          </p:cNvPr>
          <p:cNvSpPr/>
          <p:nvPr/>
        </p:nvSpPr>
        <p:spPr>
          <a:xfrm rot="-5400000">
            <a:off x="12857791" y="2775031"/>
            <a:ext cx="6941557" cy="7038334"/>
          </a:xfrm>
          <a:custGeom>
            <a:avLst/>
            <a:gdLst/>
            <a:ahLst/>
            <a:cxnLst/>
            <a:rect l="l" t="t" r="r" b="b"/>
            <a:pathLst>
              <a:path w="6941557" h="7038334">
                <a:moveTo>
                  <a:pt x="0" y="0"/>
                </a:moveTo>
                <a:lnTo>
                  <a:pt x="6941557" y="0"/>
                </a:lnTo>
                <a:lnTo>
                  <a:pt x="6941557" y="7038334"/>
                </a:lnTo>
                <a:lnTo>
                  <a:pt x="0" y="703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2">
            <a:extLst>
              <a:ext uri="{FF2B5EF4-FFF2-40B4-BE49-F238E27FC236}">
                <a16:creationId xmlns:a16="http://schemas.microsoft.com/office/drawing/2014/main" id="{C9516729-0A2C-908B-31D2-ED4482617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552700"/>
            <a:ext cx="7456054" cy="5584420"/>
          </a:xfrm>
          <a:prstGeom prst="rect">
            <a:avLst/>
          </a:prstGeom>
        </p:spPr>
      </p:pic>
    </p:spTree>
    <p:extLst>
      <p:ext uri="{BB962C8B-B14F-4D97-AF65-F5344CB8AC3E}">
        <p14:creationId xmlns:p14="http://schemas.microsoft.com/office/powerpoint/2010/main" val="143146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958FB9E7-6E0E-DE68-00EF-DBA267A3509E}"/>
              </a:ext>
            </a:extLst>
          </p:cNvPr>
          <p:cNvSpPr/>
          <p:nvPr/>
        </p:nvSpPr>
        <p:spPr>
          <a:xfrm rot="-3929336">
            <a:off x="12853055" y="2936180"/>
            <a:ext cx="5316715" cy="5323369"/>
          </a:xfrm>
          <a:custGeom>
            <a:avLst/>
            <a:gdLst/>
            <a:ahLst/>
            <a:cxnLst/>
            <a:rect l="l" t="t" r="r" b="b"/>
            <a:pathLst>
              <a:path w="5316715" h="5323369">
                <a:moveTo>
                  <a:pt x="0" y="0"/>
                </a:moveTo>
                <a:lnTo>
                  <a:pt x="5316715" y="0"/>
                </a:lnTo>
                <a:lnTo>
                  <a:pt x="5316715" y="5323370"/>
                </a:lnTo>
                <a:lnTo>
                  <a:pt x="0" y="53233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10">
            <a:extLst>
              <a:ext uri="{FF2B5EF4-FFF2-40B4-BE49-F238E27FC236}">
                <a16:creationId xmlns:a16="http://schemas.microsoft.com/office/drawing/2014/main" id="{1D6E48C4-23E0-49F8-E097-FFD0D72A635E}"/>
              </a:ext>
            </a:extLst>
          </p:cNvPr>
          <p:cNvSpPr/>
          <p:nvPr/>
        </p:nvSpPr>
        <p:spPr>
          <a:xfrm rot="1413869">
            <a:off x="9608302" y="3748939"/>
            <a:ext cx="4756847" cy="4756847"/>
          </a:xfrm>
          <a:custGeom>
            <a:avLst/>
            <a:gdLst/>
            <a:ahLst/>
            <a:cxnLst/>
            <a:rect l="l" t="t" r="r" b="b"/>
            <a:pathLst>
              <a:path w="4756847" h="4756847">
                <a:moveTo>
                  <a:pt x="0" y="0"/>
                </a:moveTo>
                <a:lnTo>
                  <a:pt x="4756847" y="0"/>
                </a:lnTo>
                <a:lnTo>
                  <a:pt x="4756847" y="4756848"/>
                </a:lnTo>
                <a:lnTo>
                  <a:pt x="0" y="475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11">
            <a:extLst>
              <a:ext uri="{FF2B5EF4-FFF2-40B4-BE49-F238E27FC236}">
                <a16:creationId xmlns:a16="http://schemas.microsoft.com/office/drawing/2014/main" id="{DE4C7D19-DA2C-ECE9-EED3-B8172DE2804A}"/>
              </a:ext>
            </a:extLst>
          </p:cNvPr>
          <p:cNvSpPr txBox="1"/>
          <p:nvPr/>
        </p:nvSpPr>
        <p:spPr>
          <a:xfrm>
            <a:off x="1600200" y="2019300"/>
            <a:ext cx="7315200" cy="7386638"/>
          </a:xfrm>
          <a:prstGeom prst="rect">
            <a:avLst/>
          </a:prstGeom>
        </p:spPr>
        <p:txBody>
          <a:bodyPr wrap="square" lIns="0" tIns="0" rIns="0" bIns="0" rtlCol="0" anchor="t">
            <a:spAutoFit/>
          </a:bodyPr>
          <a:lstStyle/>
          <a:p>
            <a:pPr algn="ctr"/>
            <a:r>
              <a:rPr lang="vi-VN" sz="8000" b="1" dirty="0">
                <a:solidFill>
                  <a:srgbClr val="000000"/>
                </a:solidFill>
                <a:latin typeface="Cambria" panose="02040503050406030204" pitchFamily="18" charset="0"/>
                <a:ea typeface="Cambria" panose="02040503050406030204" pitchFamily="18" charset="0"/>
                <a:cs typeface="Gaegu"/>
                <a:sym typeface="Gaegu"/>
              </a:rPr>
              <a:t>Hoạt động 1: </a:t>
            </a:r>
            <a:r>
              <a:rPr lang="vi-VN" sz="8000" dirty="0">
                <a:solidFill>
                  <a:srgbClr val="000000"/>
                </a:solidFill>
                <a:latin typeface="Cambria" panose="02040503050406030204" pitchFamily="18" charset="0"/>
                <a:ea typeface="Cambria" panose="02040503050406030204" pitchFamily="18" charset="0"/>
                <a:cs typeface="Gaegu"/>
                <a:sym typeface="Gaegu"/>
              </a:rPr>
              <a:t>Nhận ra được vi khuẩn không thể nhìn bằng mắt thường, có kích thước rất nhỏ.</a:t>
            </a:r>
            <a:endParaRPr lang="en-US" sz="8000" dirty="0">
              <a:solidFill>
                <a:srgbClr val="000000"/>
              </a:solidFill>
              <a:latin typeface="Cambria" panose="02040503050406030204" pitchFamily="18" charset="0"/>
              <a:ea typeface="Cambria" panose="02040503050406030204" pitchFamily="18" charset="0"/>
              <a:cs typeface="Gaegu"/>
              <a:sym typeface="Gaegu"/>
            </a:endParaRPr>
          </a:p>
        </p:txBody>
      </p:sp>
    </p:spTree>
    <p:extLst>
      <p:ext uri="{BB962C8B-B14F-4D97-AF65-F5344CB8AC3E}">
        <p14:creationId xmlns:p14="http://schemas.microsoft.com/office/powerpoint/2010/main" val="37467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822FB-2289-017F-53E6-150FA66BF6AD}"/>
              </a:ext>
            </a:extLst>
          </p:cNvPr>
          <p:cNvSpPr txBox="1"/>
          <p:nvPr/>
        </p:nvSpPr>
        <p:spPr>
          <a:xfrm>
            <a:off x="2438400" y="266700"/>
            <a:ext cx="13639799"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một số mẫu như gợi ý ở hình 1.</a:t>
            </a:r>
          </a:p>
          <a:p>
            <a:r>
              <a:rPr lang="vi-VN" sz="4000" dirty="0">
                <a:latin typeface="Cambria" panose="02040503050406030204" pitchFamily="18" charset="0"/>
                <a:ea typeface="Cambria" panose="02040503050406030204" pitchFamily="18" charset="0"/>
              </a:rPr>
              <a:t>- Dự đoán mẫu nào chứa vi khuẩn? Chia sẻ những điều em biết về vi khuẩn có trong những mẫu đó.</a:t>
            </a:r>
          </a:p>
        </p:txBody>
      </p:sp>
      <p:pic>
        <p:nvPicPr>
          <p:cNvPr id="3" name="Picture 2">
            <a:extLst>
              <a:ext uri="{FF2B5EF4-FFF2-40B4-BE49-F238E27FC236}">
                <a16:creationId xmlns:a16="http://schemas.microsoft.com/office/drawing/2014/main" id="{9D401761-1338-3FFA-1D0F-0C2AAC4252DD}"/>
              </a:ext>
            </a:extLst>
          </p:cNvPr>
          <p:cNvPicPr>
            <a:picLocks noChangeAspect="1"/>
          </p:cNvPicPr>
          <p:nvPr/>
        </p:nvPicPr>
        <p:blipFill>
          <a:blip r:embed="rId2"/>
          <a:stretch>
            <a:fillRect/>
          </a:stretch>
        </p:blipFill>
        <p:spPr>
          <a:xfrm>
            <a:off x="3657600" y="2628900"/>
            <a:ext cx="10668000" cy="7043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24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3B9F8-D136-7820-DF3B-1E5D2E538ADB}"/>
              </a:ext>
            </a:extLst>
          </p:cNvPr>
          <p:cNvSpPr txBox="1"/>
          <p:nvPr/>
        </p:nvSpPr>
        <p:spPr>
          <a:xfrm>
            <a:off x="990600" y="3009900"/>
            <a:ext cx="15959224" cy="5170646"/>
          </a:xfrm>
          <a:prstGeom prst="rect">
            <a:avLst/>
          </a:prstGeom>
          <a:noFill/>
        </p:spPr>
        <p:txBody>
          <a:bodyPr wrap="square" rtlCol="0">
            <a:spAutoFit/>
          </a:bodyPr>
          <a:lstStyle/>
          <a:p>
            <a:pPr marL="914378" indent="-914378" algn="just" defTabSz="1828755">
              <a:buClr>
                <a:srgbClr val="000000"/>
              </a:buClr>
              <a:buFont typeface="Wingdings" panose="05000000000000000000" pitchFamily="2" charset="2"/>
              <a:buChar char="Ø"/>
            </a:pPr>
            <a:r>
              <a:rPr lang="vi-VN"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Tất cả các mẫu đều chứa vi khuẩn. Trên các mẫu vi khuẩn bám trên bề mặt lá cây, công tắc, có trong đất, nước do trong môi trường đất, nước, không khí có sẵn, theo thời gian sẽ bám trên đồ vật, tay người.</a:t>
            </a:r>
          </a:p>
        </p:txBody>
      </p:sp>
      <p:pic>
        <p:nvPicPr>
          <p:cNvPr id="3" name="Picture 2">
            <a:extLst>
              <a:ext uri="{FF2B5EF4-FFF2-40B4-BE49-F238E27FC236}">
                <a16:creationId xmlns:a16="http://schemas.microsoft.com/office/drawing/2014/main" id="{CD12CD5F-D522-CA11-5E45-59CF4E9063A6}"/>
              </a:ext>
            </a:extLst>
          </p:cNvPr>
          <p:cNvPicPr>
            <a:picLocks noChangeAspect="1"/>
          </p:cNvPicPr>
          <p:nvPr/>
        </p:nvPicPr>
        <p:blipFill>
          <a:blip r:embed="rId2"/>
          <a:stretch>
            <a:fillRect/>
          </a:stretch>
        </p:blipFill>
        <p:spPr>
          <a:xfrm>
            <a:off x="1205430" y="1067517"/>
            <a:ext cx="14841999" cy="1801524"/>
          </a:xfrm>
          <a:prstGeom prst="rect">
            <a:avLst/>
          </a:prstGeom>
        </p:spPr>
      </p:pic>
    </p:spTree>
    <p:extLst>
      <p:ext uri="{BB962C8B-B14F-4D97-AF65-F5344CB8AC3E}">
        <p14:creationId xmlns:p14="http://schemas.microsoft.com/office/powerpoint/2010/main" val="26200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23">
            <a:extLst>
              <a:ext uri="{FF2B5EF4-FFF2-40B4-BE49-F238E27FC236}">
                <a16:creationId xmlns:a16="http://schemas.microsoft.com/office/drawing/2014/main" id="{8B997EFE-9046-AE35-8F98-B1F40604EFD0}"/>
              </a:ext>
            </a:extLst>
          </p:cNvPr>
          <p:cNvSpPr txBox="1"/>
          <p:nvPr/>
        </p:nvSpPr>
        <p:spPr>
          <a:xfrm>
            <a:off x="2133600" y="1333500"/>
            <a:ext cx="14261006" cy="2308324"/>
          </a:xfrm>
          <a:prstGeom prst="rect">
            <a:avLst/>
          </a:prstGeom>
          <a:noFill/>
        </p:spPr>
        <p:txBody>
          <a:bodyPr wrap="square">
            <a:spAutoFit/>
          </a:bodyPr>
          <a:lstStyle/>
          <a:p>
            <a:pPr algn="just" defTabSz="1371600"/>
            <a:r>
              <a:rPr lang="en-US" sz="7200" dirty="0">
                <a:solidFill>
                  <a:prstClr val="black"/>
                </a:solidFill>
                <a:latin typeface="Calibri" panose="020F0502020204030204" pitchFamily="34" charset="0"/>
                <a:cs typeface="Calibri" panose="020F0502020204030204" pitchFamily="34" charset="0"/>
              </a:rPr>
              <a:t>T</a:t>
            </a:r>
            <a:r>
              <a:rPr lang="vi-VN" sz="7200" dirty="0">
                <a:solidFill>
                  <a:prstClr val="black"/>
                </a:solidFill>
                <a:latin typeface="Calibri" panose="020F0502020204030204" pitchFamily="34" charset="0"/>
                <a:cs typeface="Calibri" panose="020F0502020204030204" pitchFamily="34" charset="0"/>
              </a:rPr>
              <a:t>heo các em làm thế nào chúng ta có được các hình ảnh vi khuẩn</a:t>
            </a:r>
            <a:r>
              <a:rPr lang="en-US" sz="7200" dirty="0">
                <a:solidFill>
                  <a:prstClr val="black"/>
                </a:solidFill>
                <a:latin typeface="Calibri" panose="020F0502020204030204" pitchFamily="34" charset="0"/>
                <a:cs typeface="Calibri" panose="020F0502020204030204" pitchFamily="34" charset="0"/>
              </a:rPr>
              <a:t>?</a:t>
            </a:r>
          </a:p>
        </p:txBody>
      </p:sp>
      <p:pic>
        <p:nvPicPr>
          <p:cNvPr id="3" name="Hình ảnh 2" descr="Ảnh có chứa mẫu họa&#10;&#10;Mô tả được tạo tự động">
            <a:extLst>
              <a:ext uri="{FF2B5EF4-FFF2-40B4-BE49-F238E27FC236}">
                <a16:creationId xmlns:a16="http://schemas.microsoft.com/office/drawing/2014/main" id="{6311AAB3-633D-002C-1CEC-514390588D4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750723" y="5703260"/>
            <a:ext cx="6537278" cy="5229822"/>
          </a:xfrm>
          <a:prstGeom prst="rect">
            <a:avLst/>
          </a:prstGeom>
        </p:spPr>
      </p:pic>
      <p:pic>
        <p:nvPicPr>
          <p:cNvPr id="4" name="Picture 2" descr="Kính hiển vi soi nổi 3 mắt SZM 7045T-B1 phóng đại 45 lần">
            <a:extLst>
              <a:ext uri="{FF2B5EF4-FFF2-40B4-BE49-F238E27FC236}">
                <a16:creationId xmlns:a16="http://schemas.microsoft.com/office/drawing/2014/main" id="{F0F33DE9-6F85-3997-B1D1-6542B0638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00500"/>
            <a:ext cx="49339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23">
            <a:extLst>
              <a:ext uri="{FF2B5EF4-FFF2-40B4-BE49-F238E27FC236}">
                <a16:creationId xmlns:a16="http://schemas.microsoft.com/office/drawing/2014/main" id="{CE1520E2-8E0F-1A90-7A65-C610EE608935}"/>
              </a:ext>
            </a:extLst>
          </p:cNvPr>
          <p:cNvSpPr txBox="1"/>
          <p:nvPr/>
        </p:nvSpPr>
        <p:spPr>
          <a:xfrm>
            <a:off x="2133600" y="1333500"/>
            <a:ext cx="14706600" cy="2862322"/>
          </a:xfrm>
          <a:prstGeom prst="rect">
            <a:avLst/>
          </a:prstGeom>
          <a:noFill/>
        </p:spPr>
        <p:txBody>
          <a:bodyPr wrap="square">
            <a:spAutoFit/>
          </a:bodyPr>
          <a:lstStyle/>
          <a:p>
            <a:pPr lvl="0" algn="just" defTabSz="1371600"/>
            <a:r>
              <a:rPr lang="vi-VN" sz="6000" dirty="0">
                <a:solidFill>
                  <a:prstClr val="black"/>
                </a:solidFill>
                <a:latin typeface="Calibri" panose="020F0502020204030204" pitchFamily="34" charset="0"/>
                <a:cs typeface="Calibri" panose="020F0502020204030204" pitchFamily="34" charset="0"/>
              </a:rPr>
              <a:t>Các nhà khoa học nghiên cứu vi khuẩn dưới kính hiển vi có độ phóng đại hàng nghìn lần (hình 2) và đã chụp lại một số hình ảnh.</a:t>
            </a:r>
          </a:p>
        </p:txBody>
      </p:sp>
      <p:pic>
        <p:nvPicPr>
          <p:cNvPr id="3" name="Picture 2" descr="Kính hiển vi soi nổi 3 mắt SZM 7045T-B1 phóng đại 45 lần">
            <a:extLst>
              <a:ext uri="{FF2B5EF4-FFF2-40B4-BE49-F238E27FC236}">
                <a16:creationId xmlns:a16="http://schemas.microsoft.com/office/drawing/2014/main" id="{F9677875-90F2-B097-3D36-9CB101E1A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33900"/>
            <a:ext cx="45529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502</Words>
  <Application>Microsoft Office PowerPoint</Application>
  <PresentationFormat>Custom</PresentationFormat>
  <Paragraphs>19</Paragraphs>
  <Slides>17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Cambria</vt:lpstr>
      <vt:lpstr>Wingdings</vt:lpstr>
      <vt:lpstr>Office Theme</vt:lpstr>
      <vt:lpstr>Custom Design</vt:lpstr>
      <vt:lpstr>1_Custom Design</vt:lpstr>
      <vt:lpstr>2_Custom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23</cp:revision>
  <dcterms:created xsi:type="dcterms:W3CDTF">2006-08-16T00:00:00Z</dcterms:created>
  <dcterms:modified xsi:type="dcterms:W3CDTF">2025-02-06T04:57:28Z</dcterms:modified>
  <dc:identifier>DAGVgHU0Lao</dc:identifier>
</cp:coreProperties>
</file>