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2" r:id="rId2"/>
    <p:sldId id="256" r:id="rId3"/>
    <p:sldId id="331" r:id="rId4"/>
    <p:sldId id="332" r:id="rId5"/>
    <p:sldId id="333" r:id="rId6"/>
    <p:sldId id="334" r:id="rId7"/>
    <p:sldId id="283" r:id="rId8"/>
    <p:sldId id="335" r:id="rId9"/>
    <p:sldId id="336" r:id="rId10"/>
    <p:sldId id="337" r:id="rId11"/>
    <p:sldId id="338" r:id="rId12"/>
    <p:sldId id="339" r:id="rId13"/>
    <p:sldId id="340" r:id="rId14"/>
    <p:sldId id="354" r:id="rId15"/>
    <p:sldId id="341" r:id="rId16"/>
    <p:sldId id="355" r:id="rId17"/>
    <p:sldId id="356" r:id="rId18"/>
    <p:sldId id="357" r:id="rId19"/>
    <p:sldId id="359" r:id="rId20"/>
    <p:sldId id="3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p:cViewPr varScale="1">
        <p:scale>
          <a:sx n="62" d="100"/>
          <a:sy n="62" d="100"/>
        </p:scale>
        <p:origin x="9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DE19D-9F1D-42E7-BF37-66184A03623D}"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E1AAB-721A-4CB9-AB35-6FE54E91C199}" type="slidenum">
              <a:rPr lang="en-US" smtClean="0"/>
              <a:t>‹#›</a:t>
            </a:fld>
            <a:endParaRPr lang="en-US"/>
          </a:p>
        </p:txBody>
      </p:sp>
    </p:spTree>
    <p:extLst>
      <p:ext uri="{BB962C8B-B14F-4D97-AF65-F5344CB8AC3E}">
        <p14:creationId xmlns:p14="http://schemas.microsoft.com/office/powerpoint/2010/main" val="1114403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575B8C3D-9A55-47E1-BCDE-1FB92439BC33}" type="slidenum">
              <a:rPr lang="en-US" smtClean="0"/>
              <a:t>1</a:t>
            </a:fld>
            <a:endParaRPr lang="en-US"/>
          </a:p>
        </p:txBody>
      </p:sp>
    </p:spTree>
    <p:extLst>
      <p:ext uri="{BB962C8B-B14F-4D97-AF65-F5344CB8AC3E}">
        <p14:creationId xmlns:p14="http://schemas.microsoft.com/office/powerpoint/2010/main" val="24930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175D5-8720-551E-8F1D-9D6C2AE949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36F405-359D-5E6F-C267-0DEC6F1171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989C29-C8E0-464A-9AC1-2FE7CA528664}"/>
              </a:ext>
            </a:extLst>
          </p:cNvPr>
          <p:cNvSpPr>
            <a:spLocks noGrp="1"/>
          </p:cNvSpPr>
          <p:nvPr>
            <p:ph type="dt" sz="half" idx="10"/>
          </p:nvPr>
        </p:nvSpPr>
        <p:spPr/>
        <p:txBody>
          <a:bodyPr/>
          <a:lstStyle/>
          <a:p>
            <a:fld id="{2EC69729-1CD3-4602-A9D4-85C348DF7AD0}" type="datetimeFigureOut">
              <a:rPr lang="en-US" smtClean="0"/>
              <a:t>2/26/2025</a:t>
            </a:fld>
            <a:endParaRPr lang="en-US"/>
          </a:p>
        </p:txBody>
      </p:sp>
      <p:sp>
        <p:nvSpPr>
          <p:cNvPr id="5" name="Footer Placeholder 4">
            <a:extLst>
              <a:ext uri="{FF2B5EF4-FFF2-40B4-BE49-F238E27FC236}">
                <a16:creationId xmlns:a16="http://schemas.microsoft.com/office/drawing/2014/main" id="{C5724665-15EB-3E1B-C0E7-A4B98927C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70FD0-D007-EA4A-6E78-D5AC163CCE75}"/>
              </a:ext>
            </a:extLst>
          </p:cNvPr>
          <p:cNvSpPr>
            <a:spLocks noGrp="1"/>
          </p:cNvSpPr>
          <p:nvPr>
            <p:ph type="sldNum" sz="quarter" idx="12"/>
          </p:nvPr>
        </p:nvSpPr>
        <p:spPr/>
        <p:txBody>
          <a:bodyPr/>
          <a:lstStyle/>
          <a:p>
            <a:fld id="{4A0311A7-615A-432D-8BFB-F8438EBD67FE}" type="slidenum">
              <a:rPr lang="en-US" smtClean="0"/>
              <a:t>‹#›</a:t>
            </a:fld>
            <a:endParaRPr lang="en-US"/>
          </a:p>
        </p:txBody>
      </p:sp>
    </p:spTree>
    <p:extLst>
      <p:ext uri="{BB962C8B-B14F-4D97-AF65-F5344CB8AC3E}">
        <p14:creationId xmlns:p14="http://schemas.microsoft.com/office/powerpoint/2010/main" val="13130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65E5B-1611-E406-E4CA-478833F3FC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CB7585-200D-2E35-F3DF-F205513613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C0365-C69E-937D-1BA4-24D0AC984F06}"/>
              </a:ext>
            </a:extLst>
          </p:cNvPr>
          <p:cNvSpPr>
            <a:spLocks noGrp="1"/>
          </p:cNvSpPr>
          <p:nvPr>
            <p:ph type="dt" sz="half" idx="10"/>
          </p:nvPr>
        </p:nvSpPr>
        <p:spPr/>
        <p:txBody>
          <a:bodyPr/>
          <a:lstStyle/>
          <a:p>
            <a:fld id="{2EC69729-1CD3-4602-A9D4-85C348DF7AD0}" type="datetimeFigureOut">
              <a:rPr lang="en-US" smtClean="0"/>
              <a:t>2/26/2025</a:t>
            </a:fld>
            <a:endParaRPr lang="en-US"/>
          </a:p>
        </p:txBody>
      </p:sp>
      <p:sp>
        <p:nvSpPr>
          <p:cNvPr id="5" name="Footer Placeholder 4">
            <a:extLst>
              <a:ext uri="{FF2B5EF4-FFF2-40B4-BE49-F238E27FC236}">
                <a16:creationId xmlns:a16="http://schemas.microsoft.com/office/drawing/2014/main" id="{7B2F8A4A-7F53-4E52-CEB7-109507B11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D138E-4540-D0FC-369C-1CF57510366A}"/>
              </a:ext>
            </a:extLst>
          </p:cNvPr>
          <p:cNvSpPr>
            <a:spLocks noGrp="1"/>
          </p:cNvSpPr>
          <p:nvPr>
            <p:ph type="sldNum" sz="quarter" idx="12"/>
          </p:nvPr>
        </p:nvSpPr>
        <p:spPr/>
        <p:txBody>
          <a:bodyPr/>
          <a:lstStyle/>
          <a:p>
            <a:fld id="{4A0311A7-615A-432D-8BFB-F8438EBD67FE}" type="slidenum">
              <a:rPr lang="en-US" smtClean="0"/>
              <a:t>‹#›</a:t>
            </a:fld>
            <a:endParaRPr lang="en-US"/>
          </a:p>
        </p:txBody>
      </p:sp>
    </p:spTree>
    <p:extLst>
      <p:ext uri="{BB962C8B-B14F-4D97-AF65-F5344CB8AC3E}">
        <p14:creationId xmlns:p14="http://schemas.microsoft.com/office/powerpoint/2010/main" val="211460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B30EFC-5C25-770A-490E-C8A8FF519A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B65864-8FD1-FE13-BF60-59B18FE36B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70065-8210-8926-2D9F-BABE0D2AB4B5}"/>
              </a:ext>
            </a:extLst>
          </p:cNvPr>
          <p:cNvSpPr>
            <a:spLocks noGrp="1"/>
          </p:cNvSpPr>
          <p:nvPr>
            <p:ph type="dt" sz="half" idx="10"/>
          </p:nvPr>
        </p:nvSpPr>
        <p:spPr/>
        <p:txBody>
          <a:bodyPr/>
          <a:lstStyle/>
          <a:p>
            <a:fld id="{2EC69729-1CD3-4602-A9D4-85C348DF7AD0}" type="datetimeFigureOut">
              <a:rPr lang="en-US" smtClean="0"/>
              <a:t>2/26/2025</a:t>
            </a:fld>
            <a:endParaRPr lang="en-US"/>
          </a:p>
        </p:txBody>
      </p:sp>
      <p:sp>
        <p:nvSpPr>
          <p:cNvPr id="5" name="Footer Placeholder 4">
            <a:extLst>
              <a:ext uri="{FF2B5EF4-FFF2-40B4-BE49-F238E27FC236}">
                <a16:creationId xmlns:a16="http://schemas.microsoft.com/office/drawing/2014/main" id="{290C3562-F1D8-A8C8-B5FA-4692A267A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B6532A-7B24-AE2F-E0B6-501D1590E469}"/>
              </a:ext>
            </a:extLst>
          </p:cNvPr>
          <p:cNvSpPr>
            <a:spLocks noGrp="1"/>
          </p:cNvSpPr>
          <p:nvPr>
            <p:ph type="sldNum" sz="quarter" idx="12"/>
          </p:nvPr>
        </p:nvSpPr>
        <p:spPr/>
        <p:txBody>
          <a:bodyPr/>
          <a:lstStyle/>
          <a:p>
            <a:fld id="{4A0311A7-615A-432D-8BFB-F8438EBD67FE}" type="slidenum">
              <a:rPr lang="en-US" smtClean="0"/>
              <a:t>‹#›</a:t>
            </a:fld>
            <a:endParaRPr lang="en-US"/>
          </a:p>
        </p:txBody>
      </p:sp>
    </p:spTree>
    <p:extLst>
      <p:ext uri="{BB962C8B-B14F-4D97-AF65-F5344CB8AC3E}">
        <p14:creationId xmlns:p14="http://schemas.microsoft.com/office/powerpoint/2010/main" val="70670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A799-F26E-4F88-47AC-2892EB5F7A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FD83B-333C-C985-D139-EA574E2AB2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85BF6-DC07-6B3F-789B-130E07DDCD51}"/>
              </a:ext>
            </a:extLst>
          </p:cNvPr>
          <p:cNvSpPr>
            <a:spLocks noGrp="1"/>
          </p:cNvSpPr>
          <p:nvPr>
            <p:ph type="dt" sz="half" idx="10"/>
          </p:nvPr>
        </p:nvSpPr>
        <p:spPr/>
        <p:txBody>
          <a:bodyPr/>
          <a:lstStyle/>
          <a:p>
            <a:fld id="{2EC69729-1CD3-4602-A9D4-85C348DF7AD0}" type="datetimeFigureOut">
              <a:rPr lang="en-US" smtClean="0"/>
              <a:t>2/26/2025</a:t>
            </a:fld>
            <a:endParaRPr lang="en-US"/>
          </a:p>
        </p:txBody>
      </p:sp>
      <p:sp>
        <p:nvSpPr>
          <p:cNvPr id="5" name="Footer Placeholder 4">
            <a:extLst>
              <a:ext uri="{FF2B5EF4-FFF2-40B4-BE49-F238E27FC236}">
                <a16:creationId xmlns:a16="http://schemas.microsoft.com/office/drawing/2014/main" id="{DB3A5DD6-FDD2-64AC-AF54-33B2CF671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8B81C-1FE1-17AA-EE39-411BB5119C3D}"/>
              </a:ext>
            </a:extLst>
          </p:cNvPr>
          <p:cNvSpPr>
            <a:spLocks noGrp="1"/>
          </p:cNvSpPr>
          <p:nvPr>
            <p:ph type="sldNum" sz="quarter" idx="12"/>
          </p:nvPr>
        </p:nvSpPr>
        <p:spPr/>
        <p:txBody>
          <a:bodyPr/>
          <a:lstStyle/>
          <a:p>
            <a:fld id="{4A0311A7-615A-432D-8BFB-F8438EBD67FE}" type="slidenum">
              <a:rPr lang="en-US" smtClean="0"/>
              <a:t>‹#›</a:t>
            </a:fld>
            <a:endParaRPr lang="en-US"/>
          </a:p>
        </p:txBody>
      </p:sp>
    </p:spTree>
    <p:extLst>
      <p:ext uri="{BB962C8B-B14F-4D97-AF65-F5344CB8AC3E}">
        <p14:creationId xmlns:p14="http://schemas.microsoft.com/office/powerpoint/2010/main" val="162124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FC66-E142-0384-4367-28CB0A4478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01BEF3-6731-BBC4-E594-8CDAC045FE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726633-F284-E111-B237-36ABB254FF61}"/>
              </a:ext>
            </a:extLst>
          </p:cNvPr>
          <p:cNvSpPr>
            <a:spLocks noGrp="1"/>
          </p:cNvSpPr>
          <p:nvPr>
            <p:ph type="dt" sz="half" idx="10"/>
          </p:nvPr>
        </p:nvSpPr>
        <p:spPr/>
        <p:txBody>
          <a:bodyPr/>
          <a:lstStyle/>
          <a:p>
            <a:fld id="{2EC69729-1CD3-4602-A9D4-85C348DF7AD0}" type="datetimeFigureOut">
              <a:rPr lang="en-US" smtClean="0"/>
              <a:t>2/26/2025</a:t>
            </a:fld>
            <a:endParaRPr lang="en-US"/>
          </a:p>
        </p:txBody>
      </p:sp>
      <p:sp>
        <p:nvSpPr>
          <p:cNvPr id="5" name="Footer Placeholder 4">
            <a:extLst>
              <a:ext uri="{FF2B5EF4-FFF2-40B4-BE49-F238E27FC236}">
                <a16:creationId xmlns:a16="http://schemas.microsoft.com/office/drawing/2014/main" id="{EB35877B-84F8-FCC5-9C8C-DC99E901B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74883-47E4-C78B-C5DD-4581B953B4E5}"/>
              </a:ext>
            </a:extLst>
          </p:cNvPr>
          <p:cNvSpPr>
            <a:spLocks noGrp="1"/>
          </p:cNvSpPr>
          <p:nvPr>
            <p:ph type="sldNum" sz="quarter" idx="12"/>
          </p:nvPr>
        </p:nvSpPr>
        <p:spPr/>
        <p:txBody>
          <a:bodyPr/>
          <a:lstStyle/>
          <a:p>
            <a:fld id="{4A0311A7-615A-432D-8BFB-F8438EBD67FE}" type="slidenum">
              <a:rPr lang="en-US" smtClean="0"/>
              <a:t>‹#›</a:t>
            </a:fld>
            <a:endParaRPr lang="en-US"/>
          </a:p>
        </p:txBody>
      </p:sp>
    </p:spTree>
    <p:extLst>
      <p:ext uri="{BB962C8B-B14F-4D97-AF65-F5344CB8AC3E}">
        <p14:creationId xmlns:p14="http://schemas.microsoft.com/office/powerpoint/2010/main" val="409269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B055-9A9A-0EB0-A328-1D8B7C9273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36ABFC-7177-BE93-E721-C284820B7E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4418CC-6FEA-DCC9-067A-1E5AE5D92C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AE357E-FD3F-BD57-6FDC-FDF7264AA3B6}"/>
              </a:ext>
            </a:extLst>
          </p:cNvPr>
          <p:cNvSpPr>
            <a:spLocks noGrp="1"/>
          </p:cNvSpPr>
          <p:nvPr>
            <p:ph type="dt" sz="half" idx="10"/>
          </p:nvPr>
        </p:nvSpPr>
        <p:spPr/>
        <p:txBody>
          <a:bodyPr/>
          <a:lstStyle/>
          <a:p>
            <a:fld id="{2EC69729-1CD3-4602-A9D4-85C348DF7AD0}" type="datetimeFigureOut">
              <a:rPr lang="en-US" smtClean="0"/>
              <a:t>2/26/2025</a:t>
            </a:fld>
            <a:endParaRPr lang="en-US"/>
          </a:p>
        </p:txBody>
      </p:sp>
      <p:sp>
        <p:nvSpPr>
          <p:cNvPr id="6" name="Footer Placeholder 5">
            <a:extLst>
              <a:ext uri="{FF2B5EF4-FFF2-40B4-BE49-F238E27FC236}">
                <a16:creationId xmlns:a16="http://schemas.microsoft.com/office/drawing/2014/main" id="{C687B2B1-725A-4AC4-DCA8-4B9CF8B808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FE8CC-7007-648B-AED3-743C8B979E1F}"/>
              </a:ext>
            </a:extLst>
          </p:cNvPr>
          <p:cNvSpPr>
            <a:spLocks noGrp="1"/>
          </p:cNvSpPr>
          <p:nvPr>
            <p:ph type="sldNum" sz="quarter" idx="12"/>
          </p:nvPr>
        </p:nvSpPr>
        <p:spPr/>
        <p:txBody>
          <a:bodyPr/>
          <a:lstStyle/>
          <a:p>
            <a:fld id="{4A0311A7-615A-432D-8BFB-F8438EBD67FE}" type="slidenum">
              <a:rPr lang="en-US" smtClean="0"/>
              <a:t>‹#›</a:t>
            </a:fld>
            <a:endParaRPr lang="en-US"/>
          </a:p>
        </p:txBody>
      </p:sp>
    </p:spTree>
    <p:extLst>
      <p:ext uri="{BB962C8B-B14F-4D97-AF65-F5344CB8AC3E}">
        <p14:creationId xmlns:p14="http://schemas.microsoft.com/office/powerpoint/2010/main" val="3078656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A86FA-9C9A-A6F3-9848-C43D1E1299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602D99-E704-129B-071C-4325EA0434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6A0F7E-F917-C858-5502-70C60F38E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1DAFD9-FC80-D4D1-635A-813315C84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87315-4B82-330E-D073-34FA14F2B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8FB2EF-91A2-77D8-FDAA-748B2A440807}"/>
              </a:ext>
            </a:extLst>
          </p:cNvPr>
          <p:cNvSpPr>
            <a:spLocks noGrp="1"/>
          </p:cNvSpPr>
          <p:nvPr>
            <p:ph type="dt" sz="half" idx="10"/>
          </p:nvPr>
        </p:nvSpPr>
        <p:spPr/>
        <p:txBody>
          <a:bodyPr/>
          <a:lstStyle/>
          <a:p>
            <a:fld id="{2EC69729-1CD3-4602-A9D4-85C348DF7AD0}" type="datetimeFigureOut">
              <a:rPr lang="en-US" smtClean="0"/>
              <a:t>2/26/2025</a:t>
            </a:fld>
            <a:endParaRPr lang="en-US"/>
          </a:p>
        </p:txBody>
      </p:sp>
      <p:sp>
        <p:nvSpPr>
          <p:cNvPr id="8" name="Footer Placeholder 7">
            <a:extLst>
              <a:ext uri="{FF2B5EF4-FFF2-40B4-BE49-F238E27FC236}">
                <a16:creationId xmlns:a16="http://schemas.microsoft.com/office/drawing/2014/main" id="{ED198C9C-5639-2760-3611-D3A7869A85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B1961F-C4D3-1412-3D10-053DA2D356CA}"/>
              </a:ext>
            </a:extLst>
          </p:cNvPr>
          <p:cNvSpPr>
            <a:spLocks noGrp="1"/>
          </p:cNvSpPr>
          <p:nvPr>
            <p:ph type="sldNum" sz="quarter" idx="12"/>
          </p:nvPr>
        </p:nvSpPr>
        <p:spPr/>
        <p:txBody>
          <a:bodyPr/>
          <a:lstStyle/>
          <a:p>
            <a:fld id="{4A0311A7-615A-432D-8BFB-F8438EBD67FE}" type="slidenum">
              <a:rPr lang="en-US" smtClean="0"/>
              <a:t>‹#›</a:t>
            </a:fld>
            <a:endParaRPr lang="en-US"/>
          </a:p>
        </p:txBody>
      </p:sp>
    </p:spTree>
    <p:extLst>
      <p:ext uri="{BB962C8B-B14F-4D97-AF65-F5344CB8AC3E}">
        <p14:creationId xmlns:p14="http://schemas.microsoft.com/office/powerpoint/2010/main" val="139839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A4AF-29F2-F9A8-CFFA-BC8144C6BE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623FEB-2CF9-A1C4-A5ED-E9AF16AF9CB9}"/>
              </a:ext>
            </a:extLst>
          </p:cNvPr>
          <p:cNvSpPr>
            <a:spLocks noGrp="1"/>
          </p:cNvSpPr>
          <p:nvPr>
            <p:ph type="dt" sz="half" idx="10"/>
          </p:nvPr>
        </p:nvSpPr>
        <p:spPr/>
        <p:txBody>
          <a:bodyPr/>
          <a:lstStyle/>
          <a:p>
            <a:fld id="{2EC69729-1CD3-4602-A9D4-85C348DF7AD0}" type="datetimeFigureOut">
              <a:rPr lang="en-US" smtClean="0"/>
              <a:t>2/26/2025</a:t>
            </a:fld>
            <a:endParaRPr lang="en-US"/>
          </a:p>
        </p:txBody>
      </p:sp>
      <p:sp>
        <p:nvSpPr>
          <p:cNvPr id="4" name="Footer Placeholder 3">
            <a:extLst>
              <a:ext uri="{FF2B5EF4-FFF2-40B4-BE49-F238E27FC236}">
                <a16:creationId xmlns:a16="http://schemas.microsoft.com/office/drawing/2014/main" id="{5806B53C-9178-5EE2-BBEF-428907BE5A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F469E5-C96B-C680-0BC1-6B018E3BF565}"/>
              </a:ext>
            </a:extLst>
          </p:cNvPr>
          <p:cNvSpPr>
            <a:spLocks noGrp="1"/>
          </p:cNvSpPr>
          <p:nvPr>
            <p:ph type="sldNum" sz="quarter" idx="12"/>
          </p:nvPr>
        </p:nvSpPr>
        <p:spPr/>
        <p:txBody>
          <a:bodyPr/>
          <a:lstStyle/>
          <a:p>
            <a:fld id="{4A0311A7-615A-432D-8BFB-F8438EBD67FE}" type="slidenum">
              <a:rPr lang="en-US" smtClean="0"/>
              <a:t>‹#›</a:t>
            </a:fld>
            <a:endParaRPr lang="en-US"/>
          </a:p>
        </p:txBody>
      </p:sp>
    </p:spTree>
    <p:extLst>
      <p:ext uri="{BB962C8B-B14F-4D97-AF65-F5344CB8AC3E}">
        <p14:creationId xmlns:p14="http://schemas.microsoft.com/office/powerpoint/2010/main" val="19693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F15520-A752-B35B-8CAA-6F57473FC037}"/>
              </a:ext>
            </a:extLst>
          </p:cNvPr>
          <p:cNvSpPr>
            <a:spLocks noGrp="1"/>
          </p:cNvSpPr>
          <p:nvPr>
            <p:ph type="dt" sz="half" idx="10"/>
          </p:nvPr>
        </p:nvSpPr>
        <p:spPr/>
        <p:txBody>
          <a:bodyPr/>
          <a:lstStyle/>
          <a:p>
            <a:fld id="{2EC69729-1CD3-4602-A9D4-85C348DF7AD0}" type="datetimeFigureOut">
              <a:rPr lang="en-US" smtClean="0"/>
              <a:t>2/26/2025</a:t>
            </a:fld>
            <a:endParaRPr lang="en-US"/>
          </a:p>
        </p:txBody>
      </p:sp>
      <p:sp>
        <p:nvSpPr>
          <p:cNvPr id="3" name="Footer Placeholder 2">
            <a:extLst>
              <a:ext uri="{FF2B5EF4-FFF2-40B4-BE49-F238E27FC236}">
                <a16:creationId xmlns:a16="http://schemas.microsoft.com/office/drawing/2014/main" id="{E3878DD0-4FA8-A479-242D-79CE3680F8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BAC47A-48E2-E019-0CCF-31ECE22B865E}"/>
              </a:ext>
            </a:extLst>
          </p:cNvPr>
          <p:cNvSpPr>
            <a:spLocks noGrp="1"/>
          </p:cNvSpPr>
          <p:nvPr>
            <p:ph type="sldNum" sz="quarter" idx="12"/>
          </p:nvPr>
        </p:nvSpPr>
        <p:spPr/>
        <p:txBody>
          <a:bodyPr/>
          <a:lstStyle/>
          <a:p>
            <a:fld id="{4A0311A7-615A-432D-8BFB-F8438EBD67FE}" type="slidenum">
              <a:rPr lang="en-US" smtClean="0"/>
              <a:t>‹#›</a:t>
            </a:fld>
            <a:endParaRPr lang="en-US"/>
          </a:p>
        </p:txBody>
      </p:sp>
    </p:spTree>
    <p:extLst>
      <p:ext uri="{BB962C8B-B14F-4D97-AF65-F5344CB8AC3E}">
        <p14:creationId xmlns:p14="http://schemas.microsoft.com/office/powerpoint/2010/main" val="212049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FF16B-DB62-CD86-9B15-2DFA4C759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01100E-387A-6AF3-1F30-6E5F39510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8605FE-08CA-268C-9C2F-388DA4914C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7954FC-69F3-894D-D49A-FE506584C310}"/>
              </a:ext>
            </a:extLst>
          </p:cNvPr>
          <p:cNvSpPr>
            <a:spLocks noGrp="1"/>
          </p:cNvSpPr>
          <p:nvPr>
            <p:ph type="dt" sz="half" idx="10"/>
          </p:nvPr>
        </p:nvSpPr>
        <p:spPr/>
        <p:txBody>
          <a:bodyPr/>
          <a:lstStyle/>
          <a:p>
            <a:fld id="{2EC69729-1CD3-4602-A9D4-85C348DF7AD0}" type="datetimeFigureOut">
              <a:rPr lang="en-US" smtClean="0"/>
              <a:t>2/26/2025</a:t>
            </a:fld>
            <a:endParaRPr lang="en-US"/>
          </a:p>
        </p:txBody>
      </p:sp>
      <p:sp>
        <p:nvSpPr>
          <p:cNvPr id="6" name="Footer Placeholder 5">
            <a:extLst>
              <a:ext uri="{FF2B5EF4-FFF2-40B4-BE49-F238E27FC236}">
                <a16:creationId xmlns:a16="http://schemas.microsoft.com/office/drawing/2014/main" id="{1F0B4375-1CBD-9DF3-1F1F-5C55D7AEF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B781B-8789-4720-093B-D24256FA307C}"/>
              </a:ext>
            </a:extLst>
          </p:cNvPr>
          <p:cNvSpPr>
            <a:spLocks noGrp="1"/>
          </p:cNvSpPr>
          <p:nvPr>
            <p:ph type="sldNum" sz="quarter" idx="12"/>
          </p:nvPr>
        </p:nvSpPr>
        <p:spPr/>
        <p:txBody>
          <a:bodyPr/>
          <a:lstStyle/>
          <a:p>
            <a:fld id="{4A0311A7-615A-432D-8BFB-F8438EBD67FE}" type="slidenum">
              <a:rPr lang="en-US" smtClean="0"/>
              <a:t>‹#›</a:t>
            </a:fld>
            <a:endParaRPr lang="en-US"/>
          </a:p>
        </p:txBody>
      </p:sp>
    </p:spTree>
    <p:extLst>
      <p:ext uri="{BB962C8B-B14F-4D97-AF65-F5344CB8AC3E}">
        <p14:creationId xmlns:p14="http://schemas.microsoft.com/office/powerpoint/2010/main" val="286593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7174-B0B7-1AD0-296D-2CF68E74B9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CEF7D3-1804-E352-5F66-4FEA78AB89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C1C511-E214-22E2-D802-D0B184BA9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24975-7688-FE5D-26F8-6CEA358C66C5}"/>
              </a:ext>
            </a:extLst>
          </p:cNvPr>
          <p:cNvSpPr>
            <a:spLocks noGrp="1"/>
          </p:cNvSpPr>
          <p:nvPr>
            <p:ph type="dt" sz="half" idx="10"/>
          </p:nvPr>
        </p:nvSpPr>
        <p:spPr/>
        <p:txBody>
          <a:bodyPr/>
          <a:lstStyle/>
          <a:p>
            <a:fld id="{2EC69729-1CD3-4602-A9D4-85C348DF7AD0}" type="datetimeFigureOut">
              <a:rPr lang="en-US" smtClean="0"/>
              <a:t>2/26/2025</a:t>
            </a:fld>
            <a:endParaRPr lang="en-US"/>
          </a:p>
        </p:txBody>
      </p:sp>
      <p:sp>
        <p:nvSpPr>
          <p:cNvPr id="6" name="Footer Placeholder 5">
            <a:extLst>
              <a:ext uri="{FF2B5EF4-FFF2-40B4-BE49-F238E27FC236}">
                <a16:creationId xmlns:a16="http://schemas.microsoft.com/office/drawing/2014/main" id="{E82ABB54-90AC-9626-F4E6-C55B56767C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EC9EB4-0E0F-327F-F88D-78BEC2353EA5}"/>
              </a:ext>
            </a:extLst>
          </p:cNvPr>
          <p:cNvSpPr>
            <a:spLocks noGrp="1"/>
          </p:cNvSpPr>
          <p:nvPr>
            <p:ph type="sldNum" sz="quarter" idx="12"/>
          </p:nvPr>
        </p:nvSpPr>
        <p:spPr/>
        <p:txBody>
          <a:bodyPr/>
          <a:lstStyle/>
          <a:p>
            <a:fld id="{4A0311A7-615A-432D-8BFB-F8438EBD67FE}" type="slidenum">
              <a:rPr lang="en-US" smtClean="0"/>
              <a:t>‹#›</a:t>
            </a:fld>
            <a:endParaRPr lang="en-US"/>
          </a:p>
        </p:txBody>
      </p:sp>
    </p:spTree>
    <p:extLst>
      <p:ext uri="{BB962C8B-B14F-4D97-AF65-F5344CB8AC3E}">
        <p14:creationId xmlns:p14="http://schemas.microsoft.com/office/powerpoint/2010/main" val="151450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911E3-3024-2CE4-08DE-B7D497105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8F605-B5FD-6A41-9FB6-348D9C24D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3150F-7239-E552-3325-74F314809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C69729-1CD3-4602-A9D4-85C348DF7AD0}" type="datetimeFigureOut">
              <a:rPr lang="en-US" smtClean="0"/>
              <a:t>2/26/2025</a:t>
            </a:fld>
            <a:endParaRPr lang="en-US"/>
          </a:p>
        </p:txBody>
      </p:sp>
      <p:sp>
        <p:nvSpPr>
          <p:cNvPr id="5" name="Footer Placeholder 4">
            <a:extLst>
              <a:ext uri="{FF2B5EF4-FFF2-40B4-BE49-F238E27FC236}">
                <a16:creationId xmlns:a16="http://schemas.microsoft.com/office/drawing/2014/main" id="{A9B2F7F6-230B-0662-D99C-C10D70B557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110ABFE-9322-C139-B6D6-41475AE981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0311A7-615A-432D-8BFB-F8438EBD67FE}" type="slidenum">
              <a:rPr lang="en-US" smtClean="0"/>
              <a:t>‹#›</a:t>
            </a:fld>
            <a:endParaRPr lang="en-US"/>
          </a:p>
        </p:txBody>
      </p:sp>
    </p:spTree>
    <p:extLst>
      <p:ext uri="{BB962C8B-B14F-4D97-AF65-F5344CB8AC3E}">
        <p14:creationId xmlns:p14="http://schemas.microsoft.com/office/powerpoint/2010/main" val="3070968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CFE92D4-9EB3-4363-9320-C7FA5B7B2ED3}"/>
              </a:ext>
            </a:extLst>
          </p:cNvPr>
          <p:cNvSpPr/>
          <p:nvPr/>
        </p:nvSpPr>
        <p:spPr>
          <a:xfrm>
            <a:off x="4278086" y="535406"/>
            <a:ext cx="7609115" cy="5567681"/>
          </a:xfrm>
          <a:custGeom>
            <a:avLst/>
            <a:gdLst>
              <a:gd name="connsiteX0" fmla="*/ 0 w 7609115"/>
              <a:gd name="connsiteY0" fmla="*/ 927965 h 5567681"/>
              <a:gd name="connsiteX1" fmla="*/ 927965 w 7609115"/>
              <a:gd name="connsiteY1" fmla="*/ 0 h 5567681"/>
              <a:gd name="connsiteX2" fmla="*/ 6681150 w 7609115"/>
              <a:gd name="connsiteY2" fmla="*/ 0 h 5567681"/>
              <a:gd name="connsiteX3" fmla="*/ 7609115 w 7609115"/>
              <a:gd name="connsiteY3" fmla="*/ 927965 h 5567681"/>
              <a:gd name="connsiteX4" fmla="*/ 7609115 w 7609115"/>
              <a:gd name="connsiteY4" fmla="*/ 4639716 h 5567681"/>
              <a:gd name="connsiteX5" fmla="*/ 6681150 w 7609115"/>
              <a:gd name="connsiteY5" fmla="*/ 5567681 h 5567681"/>
              <a:gd name="connsiteX6" fmla="*/ 927965 w 7609115"/>
              <a:gd name="connsiteY6" fmla="*/ 5567681 h 5567681"/>
              <a:gd name="connsiteX7" fmla="*/ 0 w 7609115"/>
              <a:gd name="connsiteY7" fmla="*/ 4639716 h 5567681"/>
              <a:gd name="connsiteX8" fmla="*/ 0 w 7609115"/>
              <a:gd name="connsiteY8" fmla="*/ 927965 h 5567681"/>
              <a:gd name="connsiteX0" fmla="*/ 0 w 7609115"/>
              <a:gd name="connsiteY0" fmla="*/ 927965 h 5567681"/>
              <a:gd name="connsiteX1" fmla="*/ 927965 w 7609115"/>
              <a:gd name="connsiteY1" fmla="*/ 0 h 5567681"/>
              <a:gd name="connsiteX2" fmla="*/ 6681150 w 7609115"/>
              <a:gd name="connsiteY2" fmla="*/ 0 h 5567681"/>
              <a:gd name="connsiteX3" fmla="*/ 7609115 w 7609115"/>
              <a:gd name="connsiteY3" fmla="*/ 927965 h 5567681"/>
              <a:gd name="connsiteX4" fmla="*/ 7609115 w 7609115"/>
              <a:gd name="connsiteY4" fmla="*/ 4639716 h 5567681"/>
              <a:gd name="connsiteX5" fmla="*/ 6681150 w 7609115"/>
              <a:gd name="connsiteY5" fmla="*/ 5567681 h 5567681"/>
              <a:gd name="connsiteX6" fmla="*/ 927965 w 7609115"/>
              <a:gd name="connsiteY6" fmla="*/ 5567681 h 5567681"/>
              <a:gd name="connsiteX7" fmla="*/ 0 w 7609115"/>
              <a:gd name="connsiteY7" fmla="*/ 4639716 h 5567681"/>
              <a:gd name="connsiteX8" fmla="*/ 0 w 7609115"/>
              <a:gd name="connsiteY8" fmla="*/ 927965 h 55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9115" h="5567681" fill="none" extrusionOk="0">
                <a:moveTo>
                  <a:pt x="0" y="927965"/>
                </a:moveTo>
                <a:cubicBezTo>
                  <a:pt x="-91803" y="433681"/>
                  <a:pt x="499103" y="-23608"/>
                  <a:pt x="927965" y="0"/>
                </a:cubicBezTo>
                <a:cubicBezTo>
                  <a:pt x="2258413" y="223037"/>
                  <a:pt x="4469084" y="254332"/>
                  <a:pt x="6681150" y="0"/>
                </a:cubicBezTo>
                <a:cubicBezTo>
                  <a:pt x="7289932" y="91467"/>
                  <a:pt x="7622740" y="422879"/>
                  <a:pt x="7609115" y="927965"/>
                </a:cubicBezTo>
                <a:cubicBezTo>
                  <a:pt x="7577496" y="1747112"/>
                  <a:pt x="7667576" y="4059139"/>
                  <a:pt x="7609115" y="4639716"/>
                </a:cubicBezTo>
                <a:cubicBezTo>
                  <a:pt x="7642576" y="5319159"/>
                  <a:pt x="7180524" y="5497600"/>
                  <a:pt x="6681150" y="5567681"/>
                </a:cubicBezTo>
                <a:cubicBezTo>
                  <a:pt x="4209827" y="5343811"/>
                  <a:pt x="1868977" y="5483157"/>
                  <a:pt x="927965" y="5567681"/>
                </a:cubicBezTo>
                <a:cubicBezTo>
                  <a:pt x="482827" y="5455513"/>
                  <a:pt x="-44580" y="5076711"/>
                  <a:pt x="0" y="4639716"/>
                </a:cubicBezTo>
                <a:cubicBezTo>
                  <a:pt x="44113" y="3086717"/>
                  <a:pt x="-143545" y="1818639"/>
                  <a:pt x="0" y="927965"/>
                </a:cubicBezTo>
                <a:close/>
              </a:path>
              <a:path w="7609115" h="5567681" stroke="0" extrusionOk="0">
                <a:moveTo>
                  <a:pt x="0" y="927965"/>
                </a:moveTo>
                <a:cubicBezTo>
                  <a:pt x="80824" y="472225"/>
                  <a:pt x="513878" y="19566"/>
                  <a:pt x="927965" y="0"/>
                </a:cubicBezTo>
                <a:cubicBezTo>
                  <a:pt x="2965772" y="11927"/>
                  <a:pt x="4177563" y="-162869"/>
                  <a:pt x="6681150" y="0"/>
                </a:cubicBezTo>
                <a:cubicBezTo>
                  <a:pt x="7156900" y="153244"/>
                  <a:pt x="7658019" y="456431"/>
                  <a:pt x="7609115" y="927965"/>
                </a:cubicBezTo>
                <a:cubicBezTo>
                  <a:pt x="7667746" y="1786710"/>
                  <a:pt x="7657485" y="3656446"/>
                  <a:pt x="7609115" y="4639716"/>
                </a:cubicBezTo>
                <a:cubicBezTo>
                  <a:pt x="7620285" y="5135371"/>
                  <a:pt x="7137117" y="5657428"/>
                  <a:pt x="6681150" y="5567681"/>
                </a:cubicBezTo>
                <a:cubicBezTo>
                  <a:pt x="5954369" y="5456097"/>
                  <a:pt x="2019484" y="5419859"/>
                  <a:pt x="927965" y="5567681"/>
                </a:cubicBezTo>
                <a:cubicBezTo>
                  <a:pt x="447134" y="5556278"/>
                  <a:pt x="15171" y="5194685"/>
                  <a:pt x="0" y="4639716"/>
                </a:cubicBezTo>
                <a:cubicBezTo>
                  <a:pt x="-84111" y="3531286"/>
                  <a:pt x="-97758" y="2268963"/>
                  <a:pt x="0" y="927965"/>
                </a:cubicBezTo>
                <a:close/>
              </a:path>
              <a:path w="7609115" h="5567681" fill="none" stroke="0" extrusionOk="0">
                <a:moveTo>
                  <a:pt x="0" y="927965"/>
                </a:moveTo>
                <a:cubicBezTo>
                  <a:pt x="-28196" y="450175"/>
                  <a:pt x="456180" y="-10431"/>
                  <a:pt x="927965" y="0"/>
                </a:cubicBezTo>
                <a:cubicBezTo>
                  <a:pt x="2330528" y="-16268"/>
                  <a:pt x="4351355" y="-18928"/>
                  <a:pt x="6681150" y="0"/>
                </a:cubicBezTo>
                <a:cubicBezTo>
                  <a:pt x="7226930" y="60400"/>
                  <a:pt x="7635897" y="456582"/>
                  <a:pt x="7609115" y="927965"/>
                </a:cubicBezTo>
                <a:cubicBezTo>
                  <a:pt x="7447522" y="1734305"/>
                  <a:pt x="7585862" y="3955608"/>
                  <a:pt x="7609115" y="4639716"/>
                </a:cubicBezTo>
                <a:cubicBezTo>
                  <a:pt x="7678394" y="5238830"/>
                  <a:pt x="7156269" y="5573320"/>
                  <a:pt x="6681150" y="5567681"/>
                </a:cubicBezTo>
                <a:cubicBezTo>
                  <a:pt x="4161820" y="5488854"/>
                  <a:pt x="1974171" y="5519736"/>
                  <a:pt x="927965" y="5567681"/>
                </a:cubicBezTo>
                <a:cubicBezTo>
                  <a:pt x="410902" y="5525656"/>
                  <a:pt x="-35269" y="5126826"/>
                  <a:pt x="0" y="4639716"/>
                </a:cubicBezTo>
                <a:cubicBezTo>
                  <a:pt x="155454" y="3031038"/>
                  <a:pt x="-172602" y="1674911"/>
                  <a:pt x="0" y="927965"/>
                </a:cubicBezTo>
                <a:close/>
              </a:path>
            </a:pathLst>
          </a:custGeom>
          <a:solidFill>
            <a:schemeClr val="bg1"/>
          </a:solidFill>
          <a:ln w="38100">
            <a:solidFill>
              <a:srgbClr val="3BB9FF"/>
            </a:solidFill>
            <a:extLst>
              <a:ext uri="{C807C97D-BFC1-408E-A445-0C87EB9F89A2}">
                <ask:lineSketchStyleProps xmlns:ask="http://schemas.microsoft.com/office/drawing/2018/sketchyshapes" sd="844371445">
                  <a:custGeom>
                    <a:avLst/>
                    <a:gdLst>
                      <a:gd name="connsiteX0" fmla="*/ 0 w 7609115"/>
                      <a:gd name="connsiteY0" fmla="*/ 927965 h 5567681"/>
                      <a:gd name="connsiteX1" fmla="*/ 927965 w 7609115"/>
                      <a:gd name="connsiteY1" fmla="*/ 0 h 5567681"/>
                      <a:gd name="connsiteX2" fmla="*/ 6681150 w 7609115"/>
                      <a:gd name="connsiteY2" fmla="*/ 0 h 5567681"/>
                      <a:gd name="connsiteX3" fmla="*/ 7609115 w 7609115"/>
                      <a:gd name="connsiteY3" fmla="*/ 927965 h 5567681"/>
                      <a:gd name="connsiteX4" fmla="*/ 7609115 w 7609115"/>
                      <a:gd name="connsiteY4" fmla="*/ 4639716 h 5567681"/>
                      <a:gd name="connsiteX5" fmla="*/ 6681150 w 7609115"/>
                      <a:gd name="connsiteY5" fmla="*/ 5567681 h 5567681"/>
                      <a:gd name="connsiteX6" fmla="*/ 927965 w 7609115"/>
                      <a:gd name="connsiteY6" fmla="*/ 5567681 h 5567681"/>
                      <a:gd name="connsiteX7" fmla="*/ 0 w 7609115"/>
                      <a:gd name="connsiteY7" fmla="*/ 4639716 h 5567681"/>
                      <a:gd name="connsiteX8" fmla="*/ 0 w 7609115"/>
                      <a:gd name="connsiteY8" fmla="*/ 927965 h 55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9115" h="5567681" fill="none" extrusionOk="0">
                        <a:moveTo>
                          <a:pt x="0" y="927965"/>
                        </a:moveTo>
                        <a:cubicBezTo>
                          <a:pt x="-49754" y="425337"/>
                          <a:pt x="432987" y="-4946"/>
                          <a:pt x="927965" y="0"/>
                        </a:cubicBezTo>
                        <a:cubicBezTo>
                          <a:pt x="2408435" y="-1478"/>
                          <a:pt x="4447914" y="142551"/>
                          <a:pt x="6681150" y="0"/>
                        </a:cubicBezTo>
                        <a:cubicBezTo>
                          <a:pt x="7234090" y="38417"/>
                          <a:pt x="7616770" y="419630"/>
                          <a:pt x="7609115" y="927965"/>
                        </a:cubicBezTo>
                        <a:cubicBezTo>
                          <a:pt x="7476960" y="1692249"/>
                          <a:pt x="7617105" y="3972730"/>
                          <a:pt x="7609115" y="4639716"/>
                        </a:cubicBezTo>
                        <a:cubicBezTo>
                          <a:pt x="7623056" y="5221769"/>
                          <a:pt x="7184459" y="5518609"/>
                          <a:pt x="6681150" y="5567681"/>
                        </a:cubicBezTo>
                        <a:cubicBezTo>
                          <a:pt x="4144098" y="5496670"/>
                          <a:pt x="2024090" y="5577084"/>
                          <a:pt x="927965" y="5567681"/>
                        </a:cubicBezTo>
                        <a:cubicBezTo>
                          <a:pt x="448732" y="5512286"/>
                          <a:pt x="-39487" y="5085338"/>
                          <a:pt x="0" y="4639716"/>
                        </a:cubicBezTo>
                        <a:cubicBezTo>
                          <a:pt x="156397" y="3041313"/>
                          <a:pt x="-144901" y="1711649"/>
                          <a:pt x="0" y="927965"/>
                        </a:cubicBezTo>
                        <a:close/>
                      </a:path>
                      <a:path w="7609115" h="5567681" stroke="0" extrusionOk="0">
                        <a:moveTo>
                          <a:pt x="0" y="927965"/>
                        </a:moveTo>
                        <a:cubicBezTo>
                          <a:pt x="15659" y="433506"/>
                          <a:pt x="502560" y="-20598"/>
                          <a:pt x="927965" y="0"/>
                        </a:cubicBezTo>
                        <a:cubicBezTo>
                          <a:pt x="2766882" y="125070"/>
                          <a:pt x="4288080" y="-120515"/>
                          <a:pt x="6681150" y="0"/>
                        </a:cubicBezTo>
                        <a:cubicBezTo>
                          <a:pt x="7169337" y="74649"/>
                          <a:pt x="7653738" y="501673"/>
                          <a:pt x="7609115" y="927965"/>
                        </a:cubicBezTo>
                        <a:cubicBezTo>
                          <a:pt x="7522677" y="1734113"/>
                          <a:pt x="7564635" y="3635156"/>
                          <a:pt x="7609115" y="4639716"/>
                        </a:cubicBezTo>
                        <a:cubicBezTo>
                          <a:pt x="7617887" y="5154921"/>
                          <a:pt x="7150368" y="5651682"/>
                          <a:pt x="6681150" y="5567681"/>
                        </a:cubicBezTo>
                        <a:cubicBezTo>
                          <a:pt x="5952971" y="5414617"/>
                          <a:pt x="2119523" y="5512155"/>
                          <a:pt x="927965" y="5567681"/>
                        </a:cubicBezTo>
                        <a:cubicBezTo>
                          <a:pt x="390113" y="5576641"/>
                          <a:pt x="7868" y="5229606"/>
                          <a:pt x="0" y="4639716"/>
                        </a:cubicBezTo>
                        <a:cubicBezTo>
                          <a:pt x="-91422" y="3471184"/>
                          <a:pt x="-77704" y="2268023"/>
                          <a:pt x="0" y="92796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 toy, doll&#10;&#10;Description automatically generated">
            <a:extLst>
              <a:ext uri="{FF2B5EF4-FFF2-40B4-BE49-F238E27FC236}">
                <a16:creationId xmlns:a16="http://schemas.microsoft.com/office/drawing/2014/main" id="{782365A4-1084-471A-B534-1A3E54CF9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18" y="2750269"/>
            <a:ext cx="3785998" cy="3785998"/>
          </a:xfrm>
          <a:prstGeom prst="rect">
            <a:avLst/>
          </a:prstGeom>
        </p:spPr>
      </p:pic>
      <p:pic>
        <p:nvPicPr>
          <p:cNvPr id="14" name="Picture 13" descr="Background pattern&#10;&#10;Description automatically generated with medium confidence">
            <a:extLst>
              <a:ext uri="{FF2B5EF4-FFF2-40B4-BE49-F238E27FC236}">
                <a16:creationId xmlns:a16="http://schemas.microsoft.com/office/drawing/2014/main" id="{186AA32E-D948-45D5-948C-F2D098B149A6}"/>
              </a:ext>
            </a:extLst>
          </p:cNvPr>
          <p:cNvPicPr>
            <a:picLocks noChangeAspect="1"/>
          </p:cNvPicPr>
          <p:nvPr/>
        </p:nvPicPr>
        <p:blipFill rotWithShape="1">
          <a:blip r:embed="rId4">
            <a:extLst>
              <a:ext uri="{28A0092B-C50C-407E-A947-70E740481C1C}">
                <a14:useLocalDpi xmlns:a14="http://schemas.microsoft.com/office/drawing/2010/main" val="0"/>
              </a:ext>
            </a:extLst>
          </a:blip>
          <a:srcRect l="37414" t="34836" r="38635" b="33419"/>
          <a:stretch/>
        </p:blipFill>
        <p:spPr>
          <a:xfrm>
            <a:off x="10626843" y="-216077"/>
            <a:ext cx="1368783" cy="1705375"/>
          </a:xfrm>
          <a:prstGeom prst="rect">
            <a:avLst/>
          </a:prstGeom>
        </p:spPr>
      </p:pic>
      <p:pic>
        <p:nvPicPr>
          <p:cNvPr id="22" name="Picture 4" descr="Cute girl praying, thankful and relieved">
            <a:extLst>
              <a:ext uri="{FF2B5EF4-FFF2-40B4-BE49-F238E27FC236}">
                <a16:creationId xmlns:a16="http://schemas.microsoft.com/office/drawing/2014/main" id="{03011CA9-8AB2-4673-A674-1010537FE9A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52236" y1="85600" x2="52236" y2="85600"/>
                        <a14:foregroundMark x1="43450" y1="84600" x2="43450" y2="84600"/>
                        <a14:foregroundMark x1="53834" y1="86000" x2="53834" y2="86000"/>
                      </a14:backgroundRemoval>
                    </a14:imgEffect>
                  </a14:imgLayer>
                </a14:imgProps>
              </a:ext>
              <a:ext uri="{28A0092B-C50C-407E-A947-70E740481C1C}">
                <a14:useLocalDpi xmlns:a14="http://schemas.microsoft.com/office/drawing/2010/main" val="0"/>
              </a:ext>
            </a:extLst>
          </a:blip>
          <a:srcRect l="18680" t="6803" r="20772" b="8467"/>
          <a:stretch/>
        </p:blipFill>
        <p:spPr bwMode="auto">
          <a:xfrm>
            <a:off x="9859731" y="3501825"/>
            <a:ext cx="2412235" cy="26961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6E420E5-4FA0-5927-FE7A-64ED4D067795}"/>
              </a:ext>
            </a:extLst>
          </p:cNvPr>
          <p:cNvPicPr>
            <a:picLocks noChangeAspect="1"/>
          </p:cNvPicPr>
          <p:nvPr/>
        </p:nvPicPr>
        <p:blipFill>
          <a:blip r:embed="rId7"/>
          <a:stretch>
            <a:fillRect/>
          </a:stretch>
        </p:blipFill>
        <p:spPr>
          <a:xfrm>
            <a:off x="7132218" y="1682023"/>
            <a:ext cx="2347163" cy="859611"/>
          </a:xfrm>
          <a:prstGeom prst="rect">
            <a:avLst/>
          </a:prstGeom>
        </p:spPr>
      </p:pic>
      <p:pic>
        <p:nvPicPr>
          <p:cNvPr id="13" name="Picture 12">
            <a:extLst>
              <a:ext uri="{FF2B5EF4-FFF2-40B4-BE49-F238E27FC236}">
                <a16:creationId xmlns:a16="http://schemas.microsoft.com/office/drawing/2014/main" id="{6030D00D-C522-E3C2-FAA7-C5A7EAC0174C}"/>
              </a:ext>
            </a:extLst>
          </p:cNvPr>
          <p:cNvPicPr>
            <a:picLocks noChangeAspect="1"/>
          </p:cNvPicPr>
          <p:nvPr/>
        </p:nvPicPr>
        <p:blipFill>
          <a:blip r:embed="rId8"/>
          <a:stretch>
            <a:fillRect/>
          </a:stretch>
        </p:blipFill>
        <p:spPr>
          <a:xfrm>
            <a:off x="4301314" y="2860662"/>
            <a:ext cx="6572058" cy="2377646"/>
          </a:xfrm>
          <a:prstGeom prst="rect">
            <a:avLst/>
          </a:prstGeom>
        </p:spPr>
      </p:pic>
    </p:spTree>
    <p:extLst>
      <p:ext uri="{BB962C8B-B14F-4D97-AF65-F5344CB8AC3E}">
        <p14:creationId xmlns:p14="http://schemas.microsoft.com/office/powerpoint/2010/main" val="9573631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with medium confidence">
            <a:extLst>
              <a:ext uri="{FF2B5EF4-FFF2-40B4-BE49-F238E27FC236}">
                <a16:creationId xmlns:a16="http://schemas.microsoft.com/office/drawing/2014/main" id="{35475D8A-4776-8867-1EB7-687E019E88B2}"/>
              </a:ext>
            </a:extLst>
          </p:cNvPr>
          <p:cNvPicPr>
            <a:picLocks noChangeAspect="1"/>
          </p:cNvPicPr>
          <p:nvPr/>
        </p:nvPicPr>
        <p:blipFill rotWithShape="1">
          <a:blip r:embed="rId2">
            <a:extLst>
              <a:ext uri="{28A0092B-C50C-407E-A947-70E740481C1C}">
                <a14:useLocalDpi xmlns:a14="http://schemas.microsoft.com/office/drawing/2010/main" val="0"/>
              </a:ext>
            </a:extLst>
          </a:blip>
          <a:srcRect t="35710" r="70113" b="34067"/>
          <a:stretch/>
        </p:blipFill>
        <p:spPr>
          <a:xfrm>
            <a:off x="-243708" y="57567"/>
            <a:ext cx="2345231" cy="2131771"/>
          </a:xfrm>
          <a:prstGeom prst="rect">
            <a:avLst/>
          </a:prstGeom>
        </p:spPr>
      </p:pic>
      <p:sp>
        <p:nvSpPr>
          <p:cNvPr id="3" name="Rectangle: Rounded Corners 2">
            <a:extLst>
              <a:ext uri="{FF2B5EF4-FFF2-40B4-BE49-F238E27FC236}">
                <a16:creationId xmlns:a16="http://schemas.microsoft.com/office/drawing/2014/main" id="{1EA6076F-6B97-9183-64DE-4C6E2E3927A0}"/>
              </a:ext>
            </a:extLst>
          </p:cNvPr>
          <p:cNvSpPr/>
          <p:nvPr/>
        </p:nvSpPr>
        <p:spPr>
          <a:xfrm>
            <a:off x="2458811" y="489857"/>
            <a:ext cx="8328932" cy="2181225"/>
          </a:xfrm>
          <a:prstGeom prst="roundRect">
            <a:avLst>
              <a:gd name="adj" fmla="val 33873"/>
            </a:avLst>
          </a:prstGeom>
          <a:solidFill>
            <a:srgbClr val="FFF89A"/>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4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Hoạt động </a:t>
            </a:r>
            <a:r>
              <a:rPr kumimoji="0" lang="en-US" sz="4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2:</a:t>
            </a:r>
            <a:r>
              <a:rPr lang="vi-VN" sz="4400" b="1" dirty="0">
                <a:solidFill>
                  <a:sysClr val="windowText" lastClr="000000"/>
                </a:solidFill>
                <a:latin typeface="Calibri" panose="020F0502020204030204"/>
              </a:rPr>
              <a:t> Ý nghĩa của sự sinh sản ở người đối với xã hội.</a:t>
            </a:r>
            <a:endParaRPr kumimoji="0" lang="vi-VN" sz="44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330E082D-A568-209A-3311-C23D84F86D18}"/>
              </a:ext>
            </a:extLst>
          </p:cNvPr>
          <p:cNvGrpSpPr/>
          <p:nvPr/>
        </p:nvGrpSpPr>
        <p:grpSpPr>
          <a:xfrm>
            <a:off x="2972953" y="2541010"/>
            <a:ext cx="7705195" cy="4110161"/>
            <a:chOff x="2657267" y="3085296"/>
            <a:chExt cx="7705195" cy="3703132"/>
          </a:xfrm>
        </p:grpSpPr>
        <p:sp>
          <p:nvSpPr>
            <p:cNvPr id="5" name="TextBox 4">
              <a:extLst>
                <a:ext uri="{FF2B5EF4-FFF2-40B4-BE49-F238E27FC236}">
                  <a16:creationId xmlns:a16="http://schemas.microsoft.com/office/drawing/2014/main" id="{0B51F037-965B-CA29-9369-465B1DA62978}"/>
                </a:ext>
              </a:extLst>
            </p:cNvPr>
            <p:cNvSpPr txBox="1"/>
            <p:nvPr/>
          </p:nvSpPr>
          <p:spPr>
            <a:xfrm>
              <a:off x="5881595" y="4698751"/>
              <a:ext cx="2010381"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Times New Roman" panose="02020603050405020304" pitchFamily="18" charset="0"/>
                  <a:cs typeface="Times New Roman" panose="02020603050405020304" pitchFamily="18" charset="0"/>
                </a:rPr>
                <a:t>NGUYỄN</a:t>
              </a:r>
            </a:p>
            <a:p>
              <a:r>
                <a:rPr lang="en-US" b="1" dirty="0">
                  <a:latin typeface="Times New Roman" panose="02020603050405020304" pitchFamily="18" charset="0"/>
                  <a:cs typeface="Times New Roman" panose="02020603050405020304" pitchFamily="18" charset="0"/>
                </a:rPr>
                <a:t>THỊ ÁI </a:t>
              </a:r>
            </a:p>
            <a:p>
              <a:r>
                <a:rPr lang="en-US" b="1" dirty="0">
                  <a:latin typeface="Times New Roman" panose="02020603050405020304" pitchFamily="18" charset="0"/>
                  <a:cs typeface="Times New Roman" panose="02020603050405020304" pitchFamily="18" charset="0"/>
                </a:rPr>
                <a:t>QUYÊN</a:t>
              </a:r>
              <a:endParaRPr lang="en-SG" b="1" dirty="0">
                <a:latin typeface="Times New Roman" panose="02020603050405020304" pitchFamily="18" charset="0"/>
                <a:cs typeface="Times New Roman" panose="02020603050405020304" pitchFamily="18" charset="0"/>
              </a:endParaRPr>
            </a:p>
          </p:txBody>
        </p:sp>
        <p:grpSp>
          <p:nvGrpSpPr>
            <p:cNvPr id="6" name="Group 4">
              <a:extLst>
                <a:ext uri="{FF2B5EF4-FFF2-40B4-BE49-F238E27FC236}">
                  <a16:creationId xmlns:a16="http://schemas.microsoft.com/office/drawing/2014/main" id="{FB817174-53A3-B74C-6C6E-C08E26C93943}"/>
                </a:ext>
              </a:extLst>
            </p:cNvPr>
            <p:cNvGrpSpPr>
              <a:grpSpLocks noChangeAspect="1"/>
            </p:cNvGrpSpPr>
            <p:nvPr/>
          </p:nvGrpSpPr>
          <p:grpSpPr bwMode="auto">
            <a:xfrm>
              <a:off x="2657267" y="3085296"/>
              <a:ext cx="7705195" cy="3703132"/>
              <a:chOff x="850" y="1426"/>
              <a:chExt cx="5980" cy="2874"/>
            </a:xfrm>
          </p:grpSpPr>
          <p:sp>
            <p:nvSpPr>
              <p:cNvPr id="7" name="AutoShape 3">
                <a:extLst>
                  <a:ext uri="{FF2B5EF4-FFF2-40B4-BE49-F238E27FC236}">
                    <a16:creationId xmlns:a16="http://schemas.microsoft.com/office/drawing/2014/main" id="{045ACFE3-3130-659F-0050-48AC615251F9}"/>
                  </a:ext>
                </a:extLst>
              </p:cNvPr>
              <p:cNvSpPr>
                <a:spLocks noChangeAspect="1" noChangeArrowheads="1" noTextEdit="1"/>
              </p:cNvSpPr>
              <p:nvPr/>
            </p:nvSpPr>
            <p:spPr bwMode="auto">
              <a:xfrm>
                <a:off x="850" y="1426"/>
                <a:ext cx="5980" cy="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8" name="Group 205">
                <a:extLst>
                  <a:ext uri="{FF2B5EF4-FFF2-40B4-BE49-F238E27FC236}">
                    <a16:creationId xmlns:a16="http://schemas.microsoft.com/office/drawing/2014/main" id="{4F7A5E7E-62C2-DB2C-BFC7-7D88FDB264F8}"/>
                  </a:ext>
                </a:extLst>
              </p:cNvPr>
              <p:cNvGrpSpPr>
                <a:grpSpLocks/>
              </p:cNvGrpSpPr>
              <p:nvPr/>
            </p:nvGrpSpPr>
            <p:grpSpPr bwMode="auto">
              <a:xfrm>
                <a:off x="1235" y="1490"/>
                <a:ext cx="5207" cy="2682"/>
                <a:chOff x="1235" y="1490"/>
                <a:chExt cx="5207" cy="2682"/>
              </a:xfrm>
            </p:grpSpPr>
            <p:sp>
              <p:nvSpPr>
                <p:cNvPr id="60" name="Freeform 15">
                  <a:extLst>
                    <a:ext uri="{FF2B5EF4-FFF2-40B4-BE49-F238E27FC236}">
                      <a16:creationId xmlns:a16="http://schemas.microsoft.com/office/drawing/2014/main" id="{3F8375AA-6694-4E69-B86A-14F58627B2AD}"/>
                    </a:ext>
                  </a:extLst>
                </p:cNvPr>
                <p:cNvSpPr>
                  <a:spLocks/>
                </p:cNvSpPr>
                <p:nvPr/>
              </p:nvSpPr>
              <p:spPr bwMode="auto">
                <a:xfrm>
                  <a:off x="5049" y="2503"/>
                  <a:ext cx="182" cy="866"/>
                </a:xfrm>
                <a:custGeom>
                  <a:avLst/>
                  <a:gdLst>
                    <a:gd name="T0" fmla="*/ 0 w 182"/>
                    <a:gd name="T1" fmla="*/ 866 h 866"/>
                    <a:gd name="T2" fmla="*/ 75 w 182"/>
                    <a:gd name="T3" fmla="*/ 866 h 866"/>
                    <a:gd name="T4" fmla="*/ 182 w 182"/>
                    <a:gd name="T5" fmla="*/ 0 h 866"/>
                    <a:gd name="T6" fmla="*/ 107 w 182"/>
                    <a:gd name="T7" fmla="*/ 0 h 866"/>
                    <a:gd name="T8" fmla="*/ 0 w 182"/>
                    <a:gd name="T9" fmla="*/ 866 h 866"/>
                  </a:gdLst>
                  <a:ahLst/>
                  <a:cxnLst>
                    <a:cxn ang="0">
                      <a:pos x="T0" y="T1"/>
                    </a:cxn>
                    <a:cxn ang="0">
                      <a:pos x="T2" y="T3"/>
                    </a:cxn>
                    <a:cxn ang="0">
                      <a:pos x="T4" y="T5"/>
                    </a:cxn>
                    <a:cxn ang="0">
                      <a:pos x="T6" y="T7"/>
                    </a:cxn>
                    <a:cxn ang="0">
                      <a:pos x="T8" y="T9"/>
                    </a:cxn>
                  </a:cxnLst>
                  <a:rect l="0" t="0" r="r" b="b"/>
                  <a:pathLst>
                    <a:path w="182" h="866">
                      <a:moveTo>
                        <a:pt x="0" y="866"/>
                      </a:moveTo>
                      <a:lnTo>
                        <a:pt x="75" y="866"/>
                      </a:lnTo>
                      <a:lnTo>
                        <a:pt x="182" y="0"/>
                      </a:lnTo>
                      <a:lnTo>
                        <a:pt x="107" y="0"/>
                      </a:lnTo>
                      <a:lnTo>
                        <a:pt x="0" y="866"/>
                      </a:lnTo>
                      <a:close/>
                    </a:path>
                  </a:pathLst>
                </a:custGeom>
                <a:solidFill>
                  <a:srgbClr val="67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61" name="Freeform 16">
                  <a:extLst>
                    <a:ext uri="{FF2B5EF4-FFF2-40B4-BE49-F238E27FC236}">
                      <a16:creationId xmlns:a16="http://schemas.microsoft.com/office/drawing/2014/main" id="{7CFACF91-DA11-1C6F-A6D6-8F0B448298E2}"/>
                    </a:ext>
                  </a:extLst>
                </p:cNvPr>
                <p:cNvSpPr>
                  <a:spLocks/>
                </p:cNvSpPr>
                <p:nvPr/>
              </p:nvSpPr>
              <p:spPr bwMode="auto">
                <a:xfrm>
                  <a:off x="4456" y="2503"/>
                  <a:ext cx="181" cy="866"/>
                </a:xfrm>
                <a:custGeom>
                  <a:avLst/>
                  <a:gdLst>
                    <a:gd name="T0" fmla="*/ 181 w 181"/>
                    <a:gd name="T1" fmla="*/ 866 h 866"/>
                    <a:gd name="T2" fmla="*/ 107 w 181"/>
                    <a:gd name="T3" fmla="*/ 866 h 866"/>
                    <a:gd name="T4" fmla="*/ 0 w 181"/>
                    <a:gd name="T5" fmla="*/ 0 h 866"/>
                    <a:gd name="T6" fmla="*/ 74 w 181"/>
                    <a:gd name="T7" fmla="*/ 0 h 866"/>
                    <a:gd name="T8" fmla="*/ 181 w 181"/>
                    <a:gd name="T9" fmla="*/ 866 h 866"/>
                  </a:gdLst>
                  <a:ahLst/>
                  <a:cxnLst>
                    <a:cxn ang="0">
                      <a:pos x="T0" y="T1"/>
                    </a:cxn>
                    <a:cxn ang="0">
                      <a:pos x="T2" y="T3"/>
                    </a:cxn>
                    <a:cxn ang="0">
                      <a:pos x="T4" y="T5"/>
                    </a:cxn>
                    <a:cxn ang="0">
                      <a:pos x="T6" y="T7"/>
                    </a:cxn>
                    <a:cxn ang="0">
                      <a:pos x="T8" y="T9"/>
                    </a:cxn>
                  </a:cxnLst>
                  <a:rect l="0" t="0" r="r" b="b"/>
                  <a:pathLst>
                    <a:path w="181" h="866">
                      <a:moveTo>
                        <a:pt x="181" y="866"/>
                      </a:moveTo>
                      <a:lnTo>
                        <a:pt x="107" y="866"/>
                      </a:lnTo>
                      <a:lnTo>
                        <a:pt x="0" y="0"/>
                      </a:lnTo>
                      <a:lnTo>
                        <a:pt x="74" y="0"/>
                      </a:lnTo>
                      <a:lnTo>
                        <a:pt x="181" y="866"/>
                      </a:lnTo>
                      <a:close/>
                    </a:path>
                  </a:pathLst>
                </a:custGeom>
                <a:solidFill>
                  <a:srgbClr val="67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62" name="Freeform 17">
                  <a:extLst>
                    <a:ext uri="{FF2B5EF4-FFF2-40B4-BE49-F238E27FC236}">
                      <a16:creationId xmlns:a16="http://schemas.microsoft.com/office/drawing/2014/main" id="{449BB375-205B-CAFA-2060-227A362A839C}"/>
                    </a:ext>
                  </a:extLst>
                </p:cNvPr>
                <p:cNvSpPr>
                  <a:spLocks/>
                </p:cNvSpPr>
                <p:nvPr/>
              </p:nvSpPr>
              <p:spPr bwMode="auto">
                <a:xfrm>
                  <a:off x="4497" y="3319"/>
                  <a:ext cx="700" cy="99"/>
                </a:xfrm>
                <a:custGeom>
                  <a:avLst/>
                  <a:gdLst>
                    <a:gd name="T0" fmla="*/ 980 w 980"/>
                    <a:gd name="T1" fmla="*/ 116 h 150"/>
                    <a:gd name="T2" fmla="*/ 980 w 980"/>
                    <a:gd name="T3" fmla="*/ 33 h 150"/>
                    <a:gd name="T4" fmla="*/ 947 w 980"/>
                    <a:gd name="T5" fmla="*/ 0 h 150"/>
                    <a:gd name="T6" fmla="*/ 33 w 980"/>
                    <a:gd name="T7" fmla="*/ 0 h 150"/>
                    <a:gd name="T8" fmla="*/ 0 w 980"/>
                    <a:gd name="T9" fmla="*/ 33 h 150"/>
                    <a:gd name="T10" fmla="*/ 0 w 980"/>
                    <a:gd name="T11" fmla="*/ 116 h 150"/>
                    <a:gd name="T12" fmla="*/ 33 w 980"/>
                    <a:gd name="T13" fmla="*/ 150 h 150"/>
                    <a:gd name="T14" fmla="*/ 947 w 980"/>
                    <a:gd name="T15" fmla="*/ 150 h 150"/>
                    <a:gd name="T16" fmla="*/ 980 w 980"/>
                    <a:gd name="T17" fmla="*/ 11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0" h="150">
                      <a:moveTo>
                        <a:pt x="980" y="116"/>
                      </a:moveTo>
                      <a:lnTo>
                        <a:pt x="980" y="33"/>
                      </a:lnTo>
                      <a:cubicBezTo>
                        <a:pt x="980" y="15"/>
                        <a:pt x="966" y="0"/>
                        <a:pt x="947" y="0"/>
                      </a:cubicBezTo>
                      <a:lnTo>
                        <a:pt x="33" y="0"/>
                      </a:lnTo>
                      <a:cubicBezTo>
                        <a:pt x="15" y="0"/>
                        <a:pt x="0" y="15"/>
                        <a:pt x="0" y="33"/>
                      </a:cubicBezTo>
                      <a:lnTo>
                        <a:pt x="0" y="116"/>
                      </a:lnTo>
                      <a:cubicBezTo>
                        <a:pt x="0" y="135"/>
                        <a:pt x="15" y="150"/>
                        <a:pt x="33" y="150"/>
                      </a:cubicBezTo>
                      <a:lnTo>
                        <a:pt x="947" y="150"/>
                      </a:lnTo>
                      <a:cubicBezTo>
                        <a:pt x="966" y="150"/>
                        <a:pt x="980" y="135"/>
                        <a:pt x="980" y="116"/>
                      </a:cubicBezTo>
                      <a:close/>
                    </a:path>
                  </a:pathLst>
                </a:custGeom>
                <a:solidFill>
                  <a:srgbClr val="98C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63" name="Rectangle 18">
                  <a:extLst>
                    <a:ext uri="{FF2B5EF4-FFF2-40B4-BE49-F238E27FC236}">
                      <a16:creationId xmlns:a16="http://schemas.microsoft.com/office/drawing/2014/main" id="{C6F3CAC9-380D-2B9F-9631-0F5965230073}"/>
                    </a:ext>
                  </a:extLst>
                </p:cNvPr>
                <p:cNvSpPr>
                  <a:spLocks noChangeArrowheads="1"/>
                </p:cNvSpPr>
                <p:nvPr/>
              </p:nvSpPr>
              <p:spPr bwMode="auto">
                <a:xfrm>
                  <a:off x="4497" y="3369"/>
                  <a:ext cx="700" cy="88"/>
                </a:xfrm>
                <a:prstGeom prst="rect">
                  <a:avLst/>
                </a:prstGeom>
                <a:solidFill>
                  <a:srgbClr val="A050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64" name="Freeform 19">
                  <a:extLst>
                    <a:ext uri="{FF2B5EF4-FFF2-40B4-BE49-F238E27FC236}">
                      <a16:creationId xmlns:a16="http://schemas.microsoft.com/office/drawing/2014/main" id="{5C32493B-A11F-66C1-D7CA-BF7C343E3644}"/>
                    </a:ext>
                  </a:extLst>
                </p:cNvPr>
                <p:cNvSpPr>
                  <a:spLocks/>
                </p:cNvSpPr>
                <p:nvPr/>
              </p:nvSpPr>
              <p:spPr bwMode="auto">
                <a:xfrm>
                  <a:off x="4465" y="3457"/>
                  <a:ext cx="215" cy="691"/>
                </a:xfrm>
                <a:custGeom>
                  <a:avLst/>
                  <a:gdLst>
                    <a:gd name="T0" fmla="*/ 135 w 215"/>
                    <a:gd name="T1" fmla="*/ 0 h 691"/>
                    <a:gd name="T2" fmla="*/ 0 w 215"/>
                    <a:gd name="T3" fmla="*/ 691 h 691"/>
                    <a:gd name="T4" fmla="*/ 67 w 215"/>
                    <a:gd name="T5" fmla="*/ 691 h 691"/>
                    <a:gd name="T6" fmla="*/ 215 w 215"/>
                    <a:gd name="T7" fmla="*/ 0 h 691"/>
                    <a:gd name="T8" fmla="*/ 135 w 215"/>
                    <a:gd name="T9" fmla="*/ 0 h 691"/>
                  </a:gdLst>
                  <a:ahLst/>
                  <a:cxnLst>
                    <a:cxn ang="0">
                      <a:pos x="T0" y="T1"/>
                    </a:cxn>
                    <a:cxn ang="0">
                      <a:pos x="T2" y="T3"/>
                    </a:cxn>
                    <a:cxn ang="0">
                      <a:pos x="T4" y="T5"/>
                    </a:cxn>
                    <a:cxn ang="0">
                      <a:pos x="T6" y="T7"/>
                    </a:cxn>
                    <a:cxn ang="0">
                      <a:pos x="T8" y="T9"/>
                    </a:cxn>
                  </a:cxnLst>
                  <a:rect l="0" t="0" r="r" b="b"/>
                  <a:pathLst>
                    <a:path w="215" h="691">
                      <a:moveTo>
                        <a:pt x="135" y="0"/>
                      </a:moveTo>
                      <a:lnTo>
                        <a:pt x="0" y="691"/>
                      </a:lnTo>
                      <a:lnTo>
                        <a:pt x="67" y="691"/>
                      </a:lnTo>
                      <a:lnTo>
                        <a:pt x="215" y="0"/>
                      </a:lnTo>
                      <a:lnTo>
                        <a:pt x="135" y="0"/>
                      </a:lnTo>
                      <a:close/>
                    </a:path>
                  </a:pathLst>
                </a:custGeom>
                <a:solidFill>
                  <a:srgbClr val="A050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65" name="Freeform 20">
                  <a:extLst>
                    <a:ext uri="{FF2B5EF4-FFF2-40B4-BE49-F238E27FC236}">
                      <a16:creationId xmlns:a16="http://schemas.microsoft.com/office/drawing/2014/main" id="{B2A5366E-C9DC-A9E0-F03E-967098AB42CD}"/>
                    </a:ext>
                  </a:extLst>
                </p:cNvPr>
                <p:cNvSpPr>
                  <a:spLocks/>
                </p:cNvSpPr>
                <p:nvPr/>
              </p:nvSpPr>
              <p:spPr bwMode="auto">
                <a:xfrm>
                  <a:off x="4369" y="3457"/>
                  <a:ext cx="215" cy="691"/>
                </a:xfrm>
                <a:custGeom>
                  <a:avLst/>
                  <a:gdLst>
                    <a:gd name="T0" fmla="*/ 135 w 215"/>
                    <a:gd name="T1" fmla="*/ 0 h 691"/>
                    <a:gd name="T2" fmla="*/ 0 w 215"/>
                    <a:gd name="T3" fmla="*/ 691 h 691"/>
                    <a:gd name="T4" fmla="*/ 68 w 215"/>
                    <a:gd name="T5" fmla="*/ 691 h 691"/>
                    <a:gd name="T6" fmla="*/ 215 w 215"/>
                    <a:gd name="T7" fmla="*/ 0 h 691"/>
                    <a:gd name="T8" fmla="*/ 135 w 215"/>
                    <a:gd name="T9" fmla="*/ 0 h 691"/>
                  </a:gdLst>
                  <a:ahLst/>
                  <a:cxnLst>
                    <a:cxn ang="0">
                      <a:pos x="T0" y="T1"/>
                    </a:cxn>
                    <a:cxn ang="0">
                      <a:pos x="T2" y="T3"/>
                    </a:cxn>
                    <a:cxn ang="0">
                      <a:pos x="T4" y="T5"/>
                    </a:cxn>
                    <a:cxn ang="0">
                      <a:pos x="T6" y="T7"/>
                    </a:cxn>
                    <a:cxn ang="0">
                      <a:pos x="T8" y="T9"/>
                    </a:cxn>
                  </a:cxnLst>
                  <a:rect l="0" t="0" r="r" b="b"/>
                  <a:pathLst>
                    <a:path w="215" h="691">
                      <a:moveTo>
                        <a:pt x="135" y="0"/>
                      </a:moveTo>
                      <a:lnTo>
                        <a:pt x="0" y="691"/>
                      </a:lnTo>
                      <a:lnTo>
                        <a:pt x="68" y="691"/>
                      </a:lnTo>
                      <a:lnTo>
                        <a:pt x="215" y="0"/>
                      </a:lnTo>
                      <a:lnTo>
                        <a:pt x="135" y="0"/>
                      </a:lnTo>
                      <a:close/>
                    </a:path>
                  </a:pathLst>
                </a:custGeom>
                <a:solidFill>
                  <a:srgbClr val="67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66" name="Freeform 21">
                  <a:extLst>
                    <a:ext uri="{FF2B5EF4-FFF2-40B4-BE49-F238E27FC236}">
                      <a16:creationId xmlns:a16="http://schemas.microsoft.com/office/drawing/2014/main" id="{39EDFA9A-2831-BB9C-4B69-0CF7A8174E23}"/>
                    </a:ext>
                  </a:extLst>
                </p:cNvPr>
                <p:cNvSpPr>
                  <a:spLocks/>
                </p:cNvSpPr>
                <p:nvPr/>
              </p:nvSpPr>
              <p:spPr bwMode="auto">
                <a:xfrm>
                  <a:off x="5016" y="3457"/>
                  <a:ext cx="214" cy="691"/>
                </a:xfrm>
                <a:custGeom>
                  <a:avLst/>
                  <a:gdLst>
                    <a:gd name="T0" fmla="*/ 79 w 214"/>
                    <a:gd name="T1" fmla="*/ 0 h 691"/>
                    <a:gd name="T2" fmla="*/ 214 w 214"/>
                    <a:gd name="T3" fmla="*/ 691 h 691"/>
                    <a:gd name="T4" fmla="*/ 146 w 214"/>
                    <a:gd name="T5" fmla="*/ 691 h 691"/>
                    <a:gd name="T6" fmla="*/ 0 w 214"/>
                    <a:gd name="T7" fmla="*/ 0 h 691"/>
                    <a:gd name="T8" fmla="*/ 79 w 214"/>
                    <a:gd name="T9" fmla="*/ 0 h 691"/>
                  </a:gdLst>
                  <a:ahLst/>
                  <a:cxnLst>
                    <a:cxn ang="0">
                      <a:pos x="T0" y="T1"/>
                    </a:cxn>
                    <a:cxn ang="0">
                      <a:pos x="T2" y="T3"/>
                    </a:cxn>
                    <a:cxn ang="0">
                      <a:pos x="T4" y="T5"/>
                    </a:cxn>
                    <a:cxn ang="0">
                      <a:pos x="T6" y="T7"/>
                    </a:cxn>
                    <a:cxn ang="0">
                      <a:pos x="T8" y="T9"/>
                    </a:cxn>
                  </a:cxnLst>
                  <a:rect l="0" t="0" r="r" b="b"/>
                  <a:pathLst>
                    <a:path w="214" h="691">
                      <a:moveTo>
                        <a:pt x="79" y="0"/>
                      </a:moveTo>
                      <a:lnTo>
                        <a:pt x="214" y="691"/>
                      </a:lnTo>
                      <a:lnTo>
                        <a:pt x="146" y="691"/>
                      </a:lnTo>
                      <a:lnTo>
                        <a:pt x="0" y="0"/>
                      </a:lnTo>
                      <a:lnTo>
                        <a:pt x="79" y="0"/>
                      </a:lnTo>
                      <a:close/>
                    </a:path>
                  </a:pathLst>
                </a:custGeom>
                <a:solidFill>
                  <a:srgbClr val="67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67" name="Freeform 22">
                  <a:extLst>
                    <a:ext uri="{FF2B5EF4-FFF2-40B4-BE49-F238E27FC236}">
                      <a16:creationId xmlns:a16="http://schemas.microsoft.com/office/drawing/2014/main" id="{D89AD758-8F73-D85C-3213-BA4944EDD7C4}"/>
                    </a:ext>
                  </a:extLst>
                </p:cNvPr>
                <p:cNvSpPr>
                  <a:spLocks/>
                </p:cNvSpPr>
                <p:nvPr/>
              </p:nvSpPr>
              <p:spPr bwMode="auto">
                <a:xfrm>
                  <a:off x="5111" y="3457"/>
                  <a:ext cx="214" cy="691"/>
                </a:xfrm>
                <a:custGeom>
                  <a:avLst/>
                  <a:gdLst>
                    <a:gd name="T0" fmla="*/ 79 w 214"/>
                    <a:gd name="T1" fmla="*/ 0 h 691"/>
                    <a:gd name="T2" fmla="*/ 214 w 214"/>
                    <a:gd name="T3" fmla="*/ 691 h 691"/>
                    <a:gd name="T4" fmla="*/ 147 w 214"/>
                    <a:gd name="T5" fmla="*/ 691 h 691"/>
                    <a:gd name="T6" fmla="*/ 0 w 214"/>
                    <a:gd name="T7" fmla="*/ 0 h 691"/>
                    <a:gd name="T8" fmla="*/ 79 w 214"/>
                    <a:gd name="T9" fmla="*/ 0 h 691"/>
                  </a:gdLst>
                  <a:ahLst/>
                  <a:cxnLst>
                    <a:cxn ang="0">
                      <a:pos x="T0" y="T1"/>
                    </a:cxn>
                    <a:cxn ang="0">
                      <a:pos x="T2" y="T3"/>
                    </a:cxn>
                    <a:cxn ang="0">
                      <a:pos x="T4" y="T5"/>
                    </a:cxn>
                    <a:cxn ang="0">
                      <a:pos x="T6" y="T7"/>
                    </a:cxn>
                    <a:cxn ang="0">
                      <a:pos x="T8" y="T9"/>
                    </a:cxn>
                  </a:cxnLst>
                  <a:rect l="0" t="0" r="r" b="b"/>
                  <a:pathLst>
                    <a:path w="214" h="691">
                      <a:moveTo>
                        <a:pt x="79" y="0"/>
                      </a:moveTo>
                      <a:lnTo>
                        <a:pt x="214" y="691"/>
                      </a:lnTo>
                      <a:lnTo>
                        <a:pt x="147" y="691"/>
                      </a:lnTo>
                      <a:lnTo>
                        <a:pt x="0" y="0"/>
                      </a:lnTo>
                      <a:lnTo>
                        <a:pt x="79" y="0"/>
                      </a:lnTo>
                      <a:close/>
                    </a:path>
                  </a:pathLst>
                </a:custGeom>
                <a:solidFill>
                  <a:srgbClr val="A050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68" name="Freeform 23">
                  <a:extLst>
                    <a:ext uri="{FF2B5EF4-FFF2-40B4-BE49-F238E27FC236}">
                      <a16:creationId xmlns:a16="http://schemas.microsoft.com/office/drawing/2014/main" id="{C3AA757B-0FCD-595B-2936-3828CCE231AB}"/>
                    </a:ext>
                  </a:extLst>
                </p:cNvPr>
                <p:cNvSpPr>
                  <a:spLocks/>
                </p:cNvSpPr>
                <p:nvPr/>
              </p:nvSpPr>
              <p:spPr bwMode="auto">
                <a:xfrm>
                  <a:off x="4434" y="2472"/>
                  <a:ext cx="818" cy="229"/>
                </a:xfrm>
                <a:custGeom>
                  <a:avLst/>
                  <a:gdLst>
                    <a:gd name="T0" fmla="*/ 67 w 1145"/>
                    <a:gd name="T1" fmla="*/ 347 h 347"/>
                    <a:gd name="T2" fmla="*/ 1079 w 1145"/>
                    <a:gd name="T3" fmla="*/ 347 h 347"/>
                    <a:gd name="T4" fmla="*/ 1145 w 1145"/>
                    <a:gd name="T5" fmla="*/ 281 h 347"/>
                    <a:gd name="T6" fmla="*/ 1145 w 1145"/>
                    <a:gd name="T7" fmla="*/ 67 h 347"/>
                    <a:gd name="T8" fmla="*/ 1079 w 1145"/>
                    <a:gd name="T9" fmla="*/ 0 h 347"/>
                    <a:gd name="T10" fmla="*/ 67 w 1145"/>
                    <a:gd name="T11" fmla="*/ 0 h 347"/>
                    <a:gd name="T12" fmla="*/ 0 w 1145"/>
                    <a:gd name="T13" fmla="*/ 67 h 347"/>
                    <a:gd name="T14" fmla="*/ 0 w 1145"/>
                    <a:gd name="T15" fmla="*/ 281 h 347"/>
                    <a:gd name="T16" fmla="*/ 67 w 1145"/>
                    <a:gd name="T17"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5" h="347">
                      <a:moveTo>
                        <a:pt x="67" y="347"/>
                      </a:moveTo>
                      <a:lnTo>
                        <a:pt x="1079" y="347"/>
                      </a:lnTo>
                      <a:cubicBezTo>
                        <a:pt x="1116" y="347"/>
                        <a:pt x="1145" y="317"/>
                        <a:pt x="1145" y="281"/>
                      </a:cubicBezTo>
                      <a:lnTo>
                        <a:pt x="1145" y="67"/>
                      </a:lnTo>
                      <a:cubicBezTo>
                        <a:pt x="1145" y="30"/>
                        <a:pt x="1116" y="0"/>
                        <a:pt x="1079" y="0"/>
                      </a:cubicBezTo>
                      <a:lnTo>
                        <a:pt x="67" y="0"/>
                      </a:lnTo>
                      <a:cubicBezTo>
                        <a:pt x="30" y="0"/>
                        <a:pt x="0" y="30"/>
                        <a:pt x="0" y="67"/>
                      </a:cubicBezTo>
                      <a:lnTo>
                        <a:pt x="0" y="281"/>
                      </a:lnTo>
                      <a:cubicBezTo>
                        <a:pt x="0" y="317"/>
                        <a:pt x="30" y="347"/>
                        <a:pt x="67" y="347"/>
                      </a:cubicBezTo>
                      <a:close/>
                    </a:path>
                  </a:pathLst>
                </a:custGeom>
                <a:solidFill>
                  <a:srgbClr val="98C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69" name="Freeform 24">
                  <a:extLst>
                    <a:ext uri="{FF2B5EF4-FFF2-40B4-BE49-F238E27FC236}">
                      <a16:creationId xmlns:a16="http://schemas.microsoft.com/office/drawing/2014/main" id="{E4D255A0-7A08-4669-9DC4-59A6921CDD76}"/>
                    </a:ext>
                  </a:extLst>
                </p:cNvPr>
                <p:cNvSpPr>
                  <a:spLocks/>
                </p:cNvSpPr>
                <p:nvPr/>
              </p:nvSpPr>
              <p:spPr bwMode="auto">
                <a:xfrm>
                  <a:off x="4578" y="2420"/>
                  <a:ext cx="200" cy="179"/>
                </a:xfrm>
                <a:custGeom>
                  <a:avLst/>
                  <a:gdLst>
                    <a:gd name="T0" fmla="*/ 89 w 279"/>
                    <a:gd name="T1" fmla="*/ 91 h 271"/>
                    <a:gd name="T2" fmla="*/ 0 w 279"/>
                    <a:gd name="T3" fmla="*/ 141 h 271"/>
                    <a:gd name="T4" fmla="*/ 133 w 279"/>
                    <a:gd name="T5" fmla="*/ 259 h 271"/>
                    <a:gd name="T6" fmla="*/ 167 w 279"/>
                    <a:gd name="T7" fmla="*/ 271 h 271"/>
                    <a:gd name="T8" fmla="*/ 216 w 279"/>
                    <a:gd name="T9" fmla="*/ 132 h 271"/>
                    <a:gd name="T10" fmla="*/ 257 w 279"/>
                    <a:gd name="T11" fmla="*/ 72 h 271"/>
                    <a:gd name="T12" fmla="*/ 277 w 279"/>
                    <a:gd name="T13" fmla="*/ 23 h 271"/>
                    <a:gd name="T14" fmla="*/ 272 w 279"/>
                    <a:gd name="T15" fmla="*/ 9 h 271"/>
                    <a:gd name="T16" fmla="*/ 249 w 279"/>
                    <a:gd name="T17" fmla="*/ 2 h 271"/>
                    <a:gd name="T18" fmla="*/ 227 w 279"/>
                    <a:gd name="T19" fmla="*/ 11 h 271"/>
                    <a:gd name="T20" fmla="*/ 89 w 279"/>
                    <a:gd name="T21" fmla="*/ 9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271">
                      <a:moveTo>
                        <a:pt x="89" y="91"/>
                      </a:moveTo>
                      <a:cubicBezTo>
                        <a:pt x="59" y="107"/>
                        <a:pt x="30" y="124"/>
                        <a:pt x="0" y="141"/>
                      </a:cubicBezTo>
                      <a:cubicBezTo>
                        <a:pt x="34" y="191"/>
                        <a:pt x="80" y="232"/>
                        <a:pt x="133" y="259"/>
                      </a:cubicBezTo>
                      <a:cubicBezTo>
                        <a:pt x="143" y="265"/>
                        <a:pt x="155" y="270"/>
                        <a:pt x="167" y="271"/>
                      </a:cubicBezTo>
                      <a:cubicBezTo>
                        <a:pt x="173" y="222"/>
                        <a:pt x="191" y="175"/>
                        <a:pt x="216" y="132"/>
                      </a:cubicBezTo>
                      <a:cubicBezTo>
                        <a:pt x="228" y="112"/>
                        <a:pt x="241" y="91"/>
                        <a:pt x="257" y="72"/>
                      </a:cubicBezTo>
                      <a:cubicBezTo>
                        <a:pt x="271" y="55"/>
                        <a:pt x="279" y="49"/>
                        <a:pt x="277" y="23"/>
                      </a:cubicBezTo>
                      <a:cubicBezTo>
                        <a:pt x="276" y="18"/>
                        <a:pt x="275" y="13"/>
                        <a:pt x="272" y="9"/>
                      </a:cubicBezTo>
                      <a:cubicBezTo>
                        <a:pt x="267" y="3"/>
                        <a:pt x="258" y="0"/>
                        <a:pt x="249" y="2"/>
                      </a:cubicBezTo>
                      <a:cubicBezTo>
                        <a:pt x="241" y="3"/>
                        <a:pt x="234" y="7"/>
                        <a:pt x="227" y="11"/>
                      </a:cubicBezTo>
                      <a:cubicBezTo>
                        <a:pt x="181" y="38"/>
                        <a:pt x="135" y="64"/>
                        <a:pt x="89" y="91"/>
                      </a:cubicBezTo>
                    </a:path>
                  </a:pathLst>
                </a:custGeom>
                <a:solidFill>
                  <a:srgbClr val="3C4B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70" name="Freeform 25">
                  <a:extLst>
                    <a:ext uri="{FF2B5EF4-FFF2-40B4-BE49-F238E27FC236}">
                      <a16:creationId xmlns:a16="http://schemas.microsoft.com/office/drawing/2014/main" id="{37BDB13C-B25E-C24F-5584-2692D8739550}"/>
                    </a:ext>
                  </a:extLst>
                </p:cNvPr>
                <p:cNvSpPr>
                  <a:spLocks/>
                </p:cNvSpPr>
                <p:nvPr/>
              </p:nvSpPr>
              <p:spPr bwMode="auto">
                <a:xfrm>
                  <a:off x="4964" y="2447"/>
                  <a:ext cx="174" cy="195"/>
                </a:xfrm>
                <a:custGeom>
                  <a:avLst/>
                  <a:gdLst>
                    <a:gd name="T0" fmla="*/ 51 w 244"/>
                    <a:gd name="T1" fmla="*/ 199 h 296"/>
                    <a:gd name="T2" fmla="*/ 81 w 244"/>
                    <a:gd name="T3" fmla="*/ 296 h 296"/>
                    <a:gd name="T4" fmla="*/ 225 w 244"/>
                    <a:gd name="T5" fmla="*/ 194 h 296"/>
                    <a:gd name="T6" fmla="*/ 244 w 244"/>
                    <a:gd name="T7" fmla="*/ 163 h 296"/>
                    <a:gd name="T8" fmla="*/ 120 w 244"/>
                    <a:gd name="T9" fmla="*/ 84 h 296"/>
                    <a:gd name="T10" fmla="*/ 71 w 244"/>
                    <a:gd name="T11" fmla="*/ 31 h 296"/>
                    <a:gd name="T12" fmla="*/ 28 w 244"/>
                    <a:gd name="T13" fmla="*/ 1 h 296"/>
                    <a:gd name="T14" fmla="*/ 13 w 244"/>
                    <a:gd name="T15" fmla="*/ 2 h 296"/>
                    <a:gd name="T16" fmla="*/ 1 w 244"/>
                    <a:gd name="T17" fmla="*/ 22 h 296"/>
                    <a:gd name="T18" fmla="*/ 5 w 244"/>
                    <a:gd name="T19" fmla="*/ 46 h 296"/>
                    <a:gd name="T20" fmla="*/ 51 w 244"/>
                    <a:gd name="T21" fmla="*/ 19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6">
                      <a:moveTo>
                        <a:pt x="51" y="199"/>
                      </a:moveTo>
                      <a:cubicBezTo>
                        <a:pt x="61" y="231"/>
                        <a:pt x="71" y="264"/>
                        <a:pt x="81" y="296"/>
                      </a:cubicBezTo>
                      <a:cubicBezTo>
                        <a:pt x="136" y="275"/>
                        <a:pt x="187" y="239"/>
                        <a:pt x="225" y="194"/>
                      </a:cubicBezTo>
                      <a:cubicBezTo>
                        <a:pt x="233" y="184"/>
                        <a:pt x="241" y="174"/>
                        <a:pt x="244" y="163"/>
                      </a:cubicBezTo>
                      <a:cubicBezTo>
                        <a:pt x="198" y="146"/>
                        <a:pt x="156" y="117"/>
                        <a:pt x="120" y="84"/>
                      </a:cubicBezTo>
                      <a:cubicBezTo>
                        <a:pt x="103" y="68"/>
                        <a:pt x="85" y="50"/>
                        <a:pt x="71" y="31"/>
                      </a:cubicBezTo>
                      <a:cubicBezTo>
                        <a:pt x="58" y="13"/>
                        <a:pt x="53" y="3"/>
                        <a:pt x="28" y="1"/>
                      </a:cubicBezTo>
                      <a:cubicBezTo>
                        <a:pt x="23" y="0"/>
                        <a:pt x="18" y="0"/>
                        <a:pt x="13" y="2"/>
                      </a:cubicBezTo>
                      <a:cubicBezTo>
                        <a:pt x="5" y="5"/>
                        <a:pt x="1" y="14"/>
                        <a:pt x="1" y="22"/>
                      </a:cubicBezTo>
                      <a:cubicBezTo>
                        <a:pt x="0" y="30"/>
                        <a:pt x="3" y="39"/>
                        <a:pt x="5" y="46"/>
                      </a:cubicBezTo>
                      <a:cubicBezTo>
                        <a:pt x="20" y="97"/>
                        <a:pt x="36" y="148"/>
                        <a:pt x="51" y="199"/>
                      </a:cubicBezTo>
                      <a:close/>
                    </a:path>
                  </a:pathLst>
                </a:custGeom>
                <a:solidFill>
                  <a:srgbClr val="3C4B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71" name="Freeform 26">
                  <a:extLst>
                    <a:ext uri="{FF2B5EF4-FFF2-40B4-BE49-F238E27FC236}">
                      <a16:creationId xmlns:a16="http://schemas.microsoft.com/office/drawing/2014/main" id="{7D976808-8EC6-4FFF-E235-188F9A09870D}"/>
                    </a:ext>
                  </a:extLst>
                </p:cNvPr>
                <p:cNvSpPr>
                  <a:spLocks/>
                </p:cNvSpPr>
                <p:nvPr/>
              </p:nvSpPr>
              <p:spPr bwMode="auto">
                <a:xfrm>
                  <a:off x="4621" y="3099"/>
                  <a:ext cx="437" cy="242"/>
                </a:xfrm>
                <a:custGeom>
                  <a:avLst/>
                  <a:gdLst>
                    <a:gd name="T0" fmla="*/ 66 w 611"/>
                    <a:gd name="T1" fmla="*/ 329 h 367"/>
                    <a:gd name="T2" fmla="*/ 11 w 611"/>
                    <a:gd name="T3" fmla="*/ 132 h 367"/>
                    <a:gd name="T4" fmla="*/ 62 w 611"/>
                    <a:gd name="T5" fmla="*/ 29 h 367"/>
                    <a:gd name="T6" fmla="*/ 181 w 611"/>
                    <a:gd name="T7" fmla="*/ 2 h 367"/>
                    <a:gd name="T8" fmla="*/ 549 w 611"/>
                    <a:gd name="T9" fmla="*/ 35 h 367"/>
                    <a:gd name="T10" fmla="*/ 588 w 611"/>
                    <a:gd name="T11" fmla="*/ 51 h 367"/>
                    <a:gd name="T12" fmla="*/ 600 w 611"/>
                    <a:gd name="T13" fmla="*/ 87 h 367"/>
                    <a:gd name="T14" fmla="*/ 608 w 611"/>
                    <a:gd name="T15" fmla="*/ 206 h 367"/>
                    <a:gd name="T16" fmla="*/ 567 w 611"/>
                    <a:gd name="T17" fmla="*/ 312 h 367"/>
                    <a:gd name="T18" fmla="*/ 397 w 611"/>
                    <a:gd name="T19" fmla="*/ 366 h 367"/>
                    <a:gd name="T20" fmla="*/ 177 w 611"/>
                    <a:gd name="T21" fmla="*/ 360 h 367"/>
                    <a:gd name="T22" fmla="*/ 66 w 611"/>
                    <a:gd name="T23" fmla="*/ 32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1" h="367">
                      <a:moveTo>
                        <a:pt x="66" y="329"/>
                      </a:moveTo>
                      <a:cubicBezTo>
                        <a:pt x="7" y="289"/>
                        <a:pt x="0" y="204"/>
                        <a:pt x="11" y="132"/>
                      </a:cubicBezTo>
                      <a:cubicBezTo>
                        <a:pt x="17" y="92"/>
                        <a:pt x="33" y="53"/>
                        <a:pt x="62" y="29"/>
                      </a:cubicBezTo>
                      <a:cubicBezTo>
                        <a:pt x="95" y="1"/>
                        <a:pt x="140" y="0"/>
                        <a:pt x="181" y="2"/>
                      </a:cubicBezTo>
                      <a:cubicBezTo>
                        <a:pt x="304" y="5"/>
                        <a:pt x="426" y="20"/>
                        <a:pt x="549" y="35"/>
                      </a:cubicBezTo>
                      <a:cubicBezTo>
                        <a:pt x="563" y="36"/>
                        <a:pt x="578" y="39"/>
                        <a:pt x="588" y="51"/>
                      </a:cubicBezTo>
                      <a:cubicBezTo>
                        <a:pt x="595" y="60"/>
                        <a:pt x="598" y="74"/>
                        <a:pt x="600" y="87"/>
                      </a:cubicBezTo>
                      <a:cubicBezTo>
                        <a:pt x="605" y="126"/>
                        <a:pt x="611" y="166"/>
                        <a:pt x="608" y="206"/>
                      </a:cubicBezTo>
                      <a:cubicBezTo>
                        <a:pt x="605" y="245"/>
                        <a:pt x="593" y="286"/>
                        <a:pt x="567" y="312"/>
                      </a:cubicBezTo>
                      <a:cubicBezTo>
                        <a:pt x="517" y="365"/>
                        <a:pt x="461" y="364"/>
                        <a:pt x="397" y="366"/>
                      </a:cubicBezTo>
                      <a:cubicBezTo>
                        <a:pt x="324" y="367"/>
                        <a:pt x="250" y="367"/>
                        <a:pt x="177" y="360"/>
                      </a:cubicBezTo>
                      <a:cubicBezTo>
                        <a:pt x="139" y="357"/>
                        <a:pt x="99" y="352"/>
                        <a:pt x="66" y="329"/>
                      </a:cubicBezTo>
                    </a:path>
                  </a:pathLst>
                </a:custGeom>
                <a:solidFill>
                  <a:srgbClr val="608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72" name="Freeform 27">
                  <a:extLst>
                    <a:ext uri="{FF2B5EF4-FFF2-40B4-BE49-F238E27FC236}">
                      <a16:creationId xmlns:a16="http://schemas.microsoft.com/office/drawing/2014/main" id="{BBDB1784-4FB5-51A3-73C6-63A1DD167CB7}"/>
                    </a:ext>
                  </a:extLst>
                </p:cNvPr>
                <p:cNvSpPr>
                  <a:spLocks/>
                </p:cNvSpPr>
                <p:nvPr/>
              </p:nvSpPr>
              <p:spPr bwMode="auto">
                <a:xfrm>
                  <a:off x="4471" y="2566"/>
                  <a:ext cx="379" cy="247"/>
                </a:xfrm>
                <a:custGeom>
                  <a:avLst/>
                  <a:gdLst>
                    <a:gd name="T0" fmla="*/ 38 w 530"/>
                    <a:gd name="T1" fmla="*/ 261 h 375"/>
                    <a:gd name="T2" fmla="*/ 7 w 530"/>
                    <a:gd name="T3" fmla="*/ 298 h 375"/>
                    <a:gd name="T4" fmla="*/ 11 w 530"/>
                    <a:gd name="T5" fmla="*/ 345 h 375"/>
                    <a:gd name="T6" fmla="*/ 32 w 530"/>
                    <a:gd name="T7" fmla="*/ 357 h 375"/>
                    <a:gd name="T8" fmla="*/ 188 w 530"/>
                    <a:gd name="T9" fmla="*/ 335 h 375"/>
                    <a:gd name="T10" fmla="*/ 442 w 530"/>
                    <a:gd name="T11" fmla="*/ 140 h 375"/>
                    <a:gd name="T12" fmla="*/ 442 w 530"/>
                    <a:gd name="T13" fmla="*/ 0 h 375"/>
                    <a:gd name="T14" fmla="*/ 405 w 530"/>
                    <a:gd name="T15" fmla="*/ 10 h 375"/>
                    <a:gd name="T16" fmla="*/ 38 w 530"/>
                    <a:gd name="T17" fmla="*/ 26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0" h="375">
                      <a:moveTo>
                        <a:pt x="38" y="261"/>
                      </a:moveTo>
                      <a:cubicBezTo>
                        <a:pt x="26" y="272"/>
                        <a:pt x="13" y="283"/>
                        <a:pt x="7" y="298"/>
                      </a:cubicBezTo>
                      <a:cubicBezTo>
                        <a:pt x="0" y="313"/>
                        <a:pt x="0" y="333"/>
                        <a:pt x="11" y="345"/>
                      </a:cubicBezTo>
                      <a:cubicBezTo>
                        <a:pt x="16" y="351"/>
                        <a:pt x="24" y="355"/>
                        <a:pt x="32" y="357"/>
                      </a:cubicBezTo>
                      <a:cubicBezTo>
                        <a:pt x="82" y="375"/>
                        <a:pt x="139" y="358"/>
                        <a:pt x="188" y="335"/>
                      </a:cubicBezTo>
                      <a:cubicBezTo>
                        <a:pt x="285" y="289"/>
                        <a:pt x="372" y="222"/>
                        <a:pt x="442" y="140"/>
                      </a:cubicBezTo>
                      <a:cubicBezTo>
                        <a:pt x="468" y="110"/>
                        <a:pt x="530" y="2"/>
                        <a:pt x="442" y="0"/>
                      </a:cubicBezTo>
                      <a:cubicBezTo>
                        <a:pt x="430" y="0"/>
                        <a:pt x="417" y="5"/>
                        <a:pt x="405" y="10"/>
                      </a:cubicBezTo>
                      <a:cubicBezTo>
                        <a:pt x="267" y="67"/>
                        <a:pt x="149" y="162"/>
                        <a:pt x="38" y="261"/>
                      </a:cubicBezTo>
                      <a:close/>
                    </a:path>
                  </a:pathLst>
                </a:custGeom>
                <a:solidFill>
                  <a:srgbClr val="F7C4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73" name="Freeform 28">
                  <a:extLst>
                    <a:ext uri="{FF2B5EF4-FFF2-40B4-BE49-F238E27FC236}">
                      <a16:creationId xmlns:a16="http://schemas.microsoft.com/office/drawing/2014/main" id="{379B5CEA-1FD8-0D25-9A2C-8B01CEB1BC5A}"/>
                    </a:ext>
                  </a:extLst>
                </p:cNvPr>
                <p:cNvSpPr>
                  <a:spLocks/>
                </p:cNvSpPr>
                <p:nvPr/>
              </p:nvSpPr>
              <p:spPr bwMode="auto">
                <a:xfrm>
                  <a:off x="4853" y="2566"/>
                  <a:ext cx="379" cy="247"/>
                </a:xfrm>
                <a:custGeom>
                  <a:avLst/>
                  <a:gdLst>
                    <a:gd name="T0" fmla="*/ 491 w 530"/>
                    <a:gd name="T1" fmla="*/ 261 h 375"/>
                    <a:gd name="T2" fmla="*/ 523 w 530"/>
                    <a:gd name="T3" fmla="*/ 298 h 375"/>
                    <a:gd name="T4" fmla="*/ 519 w 530"/>
                    <a:gd name="T5" fmla="*/ 345 h 375"/>
                    <a:gd name="T6" fmla="*/ 498 w 530"/>
                    <a:gd name="T7" fmla="*/ 357 h 375"/>
                    <a:gd name="T8" fmla="*/ 342 w 530"/>
                    <a:gd name="T9" fmla="*/ 335 h 375"/>
                    <a:gd name="T10" fmla="*/ 87 w 530"/>
                    <a:gd name="T11" fmla="*/ 140 h 375"/>
                    <a:gd name="T12" fmla="*/ 87 w 530"/>
                    <a:gd name="T13" fmla="*/ 0 h 375"/>
                    <a:gd name="T14" fmla="*/ 125 w 530"/>
                    <a:gd name="T15" fmla="*/ 10 h 375"/>
                    <a:gd name="T16" fmla="*/ 491 w 530"/>
                    <a:gd name="T17" fmla="*/ 26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0" h="375">
                      <a:moveTo>
                        <a:pt x="491" y="261"/>
                      </a:moveTo>
                      <a:cubicBezTo>
                        <a:pt x="504" y="272"/>
                        <a:pt x="516" y="283"/>
                        <a:pt x="523" y="298"/>
                      </a:cubicBezTo>
                      <a:cubicBezTo>
                        <a:pt x="530" y="313"/>
                        <a:pt x="530" y="333"/>
                        <a:pt x="519" y="345"/>
                      </a:cubicBezTo>
                      <a:cubicBezTo>
                        <a:pt x="513" y="351"/>
                        <a:pt x="506" y="355"/>
                        <a:pt x="498" y="357"/>
                      </a:cubicBezTo>
                      <a:cubicBezTo>
                        <a:pt x="447" y="375"/>
                        <a:pt x="391" y="358"/>
                        <a:pt x="342" y="335"/>
                      </a:cubicBezTo>
                      <a:cubicBezTo>
                        <a:pt x="245" y="289"/>
                        <a:pt x="157" y="222"/>
                        <a:pt x="87" y="140"/>
                      </a:cubicBezTo>
                      <a:cubicBezTo>
                        <a:pt x="61" y="110"/>
                        <a:pt x="0" y="2"/>
                        <a:pt x="87" y="0"/>
                      </a:cubicBezTo>
                      <a:cubicBezTo>
                        <a:pt x="100" y="0"/>
                        <a:pt x="113" y="5"/>
                        <a:pt x="125" y="10"/>
                      </a:cubicBezTo>
                      <a:cubicBezTo>
                        <a:pt x="262" y="67"/>
                        <a:pt x="381" y="162"/>
                        <a:pt x="491" y="261"/>
                      </a:cubicBezTo>
                    </a:path>
                  </a:pathLst>
                </a:custGeom>
                <a:solidFill>
                  <a:srgbClr val="F7C4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74" name="Freeform 29">
                  <a:extLst>
                    <a:ext uri="{FF2B5EF4-FFF2-40B4-BE49-F238E27FC236}">
                      <a16:creationId xmlns:a16="http://schemas.microsoft.com/office/drawing/2014/main" id="{78E3A552-AF48-4198-761E-B8BFA10E8A5B}"/>
                    </a:ext>
                  </a:extLst>
                </p:cNvPr>
                <p:cNvSpPr>
                  <a:spLocks/>
                </p:cNvSpPr>
                <p:nvPr/>
              </p:nvSpPr>
              <p:spPr bwMode="auto">
                <a:xfrm>
                  <a:off x="4626" y="2539"/>
                  <a:ext cx="427" cy="646"/>
                </a:xfrm>
                <a:custGeom>
                  <a:avLst/>
                  <a:gdLst>
                    <a:gd name="T0" fmla="*/ 38 w 597"/>
                    <a:gd name="T1" fmla="*/ 519 h 980"/>
                    <a:gd name="T2" fmla="*/ 117 w 597"/>
                    <a:gd name="T3" fmla="*/ 167 h 980"/>
                    <a:gd name="T4" fmla="*/ 277 w 597"/>
                    <a:gd name="T5" fmla="*/ 16 h 980"/>
                    <a:gd name="T6" fmla="*/ 428 w 597"/>
                    <a:gd name="T7" fmla="*/ 34 h 980"/>
                    <a:gd name="T8" fmla="*/ 510 w 597"/>
                    <a:gd name="T9" fmla="*/ 163 h 980"/>
                    <a:gd name="T10" fmla="*/ 563 w 597"/>
                    <a:gd name="T11" fmla="*/ 370 h 980"/>
                    <a:gd name="T12" fmla="*/ 597 w 597"/>
                    <a:gd name="T13" fmla="*/ 846 h 980"/>
                    <a:gd name="T14" fmla="*/ 576 w 597"/>
                    <a:gd name="T15" fmla="*/ 935 h 980"/>
                    <a:gd name="T16" fmla="*/ 528 w 597"/>
                    <a:gd name="T17" fmla="*/ 956 h 980"/>
                    <a:gd name="T18" fmla="*/ 113 w 597"/>
                    <a:gd name="T19" fmla="*/ 962 h 980"/>
                    <a:gd name="T20" fmla="*/ 26 w 597"/>
                    <a:gd name="T21" fmla="*/ 930 h 980"/>
                    <a:gd name="T22" fmla="*/ 9 w 597"/>
                    <a:gd name="T23" fmla="*/ 810 h 980"/>
                    <a:gd name="T24" fmla="*/ 38 w 597"/>
                    <a:gd name="T25" fmla="*/ 519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7" h="980">
                      <a:moveTo>
                        <a:pt x="38" y="519"/>
                      </a:moveTo>
                      <a:cubicBezTo>
                        <a:pt x="59" y="403"/>
                        <a:pt x="68" y="273"/>
                        <a:pt x="117" y="167"/>
                      </a:cubicBezTo>
                      <a:cubicBezTo>
                        <a:pt x="151" y="94"/>
                        <a:pt x="208" y="32"/>
                        <a:pt x="277" y="16"/>
                      </a:cubicBezTo>
                      <a:cubicBezTo>
                        <a:pt x="324" y="6"/>
                        <a:pt x="388" y="0"/>
                        <a:pt x="428" y="34"/>
                      </a:cubicBezTo>
                      <a:cubicBezTo>
                        <a:pt x="466" y="65"/>
                        <a:pt x="491" y="116"/>
                        <a:pt x="510" y="163"/>
                      </a:cubicBezTo>
                      <a:cubicBezTo>
                        <a:pt x="535" y="229"/>
                        <a:pt x="552" y="299"/>
                        <a:pt x="563" y="370"/>
                      </a:cubicBezTo>
                      <a:cubicBezTo>
                        <a:pt x="587" y="528"/>
                        <a:pt x="593" y="686"/>
                        <a:pt x="597" y="846"/>
                      </a:cubicBezTo>
                      <a:cubicBezTo>
                        <a:pt x="597" y="878"/>
                        <a:pt x="596" y="914"/>
                        <a:pt x="576" y="935"/>
                      </a:cubicBezTo>
                      <a:cubicBezTo>
                        <a:pt x="563" y="949"/>
                        <a:pt x="545" y="953"/>
                        <a:pt x="528" y="956"/>
                      </a:cubicBezTo>
                      <a:cubicBezTo>
                        <a:pt x="391" y="980"/>
                        <a:pt x="251" y="971"/>
                        <a:pt x="113" y="962"/>
                      </a:cubicBezTo>
                      <a:cubicBezTo>
                        <a:pt x="84" y="960"/>
                        <a:pt x="48" y="957"/>
                        <a:pt x="26" y="930"/>
                      </a:cubicBezTo>
                      <a:cubicBezTo>
                        <a:pt x="0" y="898"/>
                        <a:pt x="8" y="850"/>
                        <a:pt x="9" y="810"/>
                      </a:cubicBezTo>
                      <a:cubicBezTo>
                        <a:pt x="12" y="712"/>
                        <a:pt x="20" y="615"/>
                        <a:pt x="38" y="519"/>
                      </a:cubicBezTo>
                    </a:path>
                  </a:pathLst>
                </a:custGeom>
                <a:solidFill>
                  <a:srgbClr val="F7C4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75" name="Freeform 30">
                  <a:extLst>
                    <a:ext uri="{FF2B5EF4-FFF2-40B4-BE49-F238E27FC236}">
                      <a16:creationId xmlns:a16="http://schemas.microsoft.com/office/drawing/2014/main" id="{3535C0F2-0A39-95C7-5A94-05EF8167C5D5}"/>
                    </a:ext>
                  </a:extLst>
                </p:cNvPr>
                <p:cNvSpPr>
                  <a:spLocks/>
                </p:cNvSpPr>
                <p:nvPr/>
              </p:nvSpPr>
              <p:spPr bwMode="auto">
                <a:xfrm>
                  <a:off x="4812" y="2483"/>
                  <a:ext cx="115" cy="109"/>
                </a:xfrm>
                <a:custGeom>
                  <a:avLst/>
                  <a:gdLst>
                    <a:gd name="T0" fmla="*/ 146 w 161"/>
                    <a:gd name="T1" fmla="*/ 128 h 166"/>
                    <a:gd name="T2" fmla="*/ 143 w 161"/>
                    <a:gd name="T3" fmla="*/ 143 h 166"/>
                    <a:gd name="T4" fmla="*/ 126 w 161"/>
                    <a:gd name="T5" fmla="*/ 154 h 166"/>
                    <a:gd name="T6" fmla="*/ 9 w 161"/>
                    <a:gd name="T7" fmla="*/ 148 h 166"/>
                    <a:gd name="T8" fmla="*/ 3 w 161"/>
                    <a:gd name="T9" fmla="*/ 144 h 166"/>
                    <a:gd name="T10" fmla="*/ 1 w 161"/>
                    <a:gd name="T11" fmla="*/ 134 h 166"/>
                    <a:gd name="T12" fmla="*/ 0 w 161"/>
                    <a:gd name="T13" fmla="*/ 38 h 166"/>
                    <a:gd name="T14" fmla="*/ 2 w 161"/>
                    <a:gd name="T15" fmla="*/ 23 h 166"/>
                    <a:gd name="T16" fmla="*/ 32 w 161"/>
                    <a:gd name="T17" fmla="*/ 7 h 166"/>
                    <a:gd name="T18" fmla="*/ 138 w 161"/>
                    <a:gd name="T19" fmla="*/ 20 h 166"/>
                    <a:gd name="T20" fmla="*/ 146 w 161"/>
                    <a:gd name="T21" fmla="*/ 12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6">
                      <a:moveTo>
                        <a:pt x="146" y="128"/>
                      </a:moveTo>
                      <a:cubicBezTo>
                        <a:pt x="146" y="133"/>
                        <a:pt x="146" y="139"/>
                        <a:pt x="143" y="143"/>
                      </a:cubicBezTo>
                      <a:cubicBezTo>
                        <a:pt x="139" y="149"/>
                        <a:pt x="133" y="152"/>
                        <a:pt x="126" y="154"/>
                      </a:cubicBezTo>
                      <a:cubicBezTo>
                        <a:pt x="88" y="166"/>
                        <a:pt x="46" y="164"/>
                        <a:pt x="9" y="148"/>
                      </a:cubicBezTo>
                      <a:cubicBezTo>
                        <a:pt x="7" y="147"/>
                        <a:pt x="4" y="146"/>
                        <a:pt x="3" y="144"/>
                      </a:cubicBezTo>
                      <a:cubicBezTo>
                        <a:pt x="1" y="141"/>
                        <a:pt x="1" y="138"/>
                        <a:pt x="1" y="134"/>
                      </a:cubicBezTo>
                      <a:cubicBezTo>
                        <a:pt x="1" y="102"/>
                        <a:pt x="0" y="70"/>
                        <a:pt x="0" y="38"/>
                      </a:cubicBezTo>
                      <a:cubicBezTo>
                        <a:pt x="0" y="33"/>
                        <a:pt x="0" y="28"/>
                        <a:pt x="2" y="23"/>
                      </a:cubicBezTo>
                      <a:cubicBezTo>
                        <a:pt x="7" y="12"/>
                        <a:pt x="20" y="9"/>
                        <a:pt x="32" y="7"/>
                      </a:cubicBezTo>
                      <a:cubicBezTo>
                        <a:pt x="59" y="4"/>
                        <a:pt x="115" y="0"/>
                        <a:pt x="138" y="20"/>
                      </a:cubicBezTo>
                      <a:cubicBezTo>
                        <a:pt x="161" y="41"/>
                        <a:pt x="147" y="101"/>
                        <a:pt x="146" y="128"/>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76" name="Freeform 31">
                  <a:extLst>
                    <a:ext uri="{FF2B5EF4-FFF2-40B4-BE49-F238E27FC236}">
                      <a16:creationId xmlns:a16="http://schemas.microsoft.com/office/drawing/2014/main" id="{A9D7E588-8E4C-DA54-54D6-3C64D7EFCE81}"/>
                    </a:ext>
                  </a:extLst>
                </p:cNvPr>
                <p:cNvSpPr>
                  <a:spLocks/>
                </p:cNvSpPr>
                <p:nvPr/>
              </p:nvSpPr>
              <p:spPr bwMode="auto">
                <a:xfrm>
                  <a:off x="4919" y="2518"/>
                  <a:ext cx="0" cy="0"/>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lnTo>
                        <a:pt x="0" y="0"/>
                      </a:lnTo>
                      <a:cubicBezTo>
                        <a:pt x="0" y="1"/>
                        <a:pt x="0" y="1"/>
                        <a:pt x="0" y="1"/>
                      </a:cubicBezTo>
                      <a:close/>
                    </a:path>
                  </a:pathLst>
                </a:custGeom>
                <a:solidFill>
                  <a:srgbClr val="91A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77" name="Freeform 32">
                  <a:extLst>
                    <a:ext uri="{FF2B5EF4-FFF2-40B4-BE49-F238E27FC236}">
                      <a16:creationId xmlns:a16="http://schemas.microsoft.com/office/drawing/2014/main" id="{66C679EB-15E7-23BA-8575-AC96BC1A2C26}"/>
                    </a:ext>
                  </a:extLst>
                </p:cNvPr>
                <p:cNvSpPr>
                  <a:spLocks/>
                </p:cNvSpPr>
                <p:nvPr/>
              </p:nvSpPr>
              <p:spPr bwMode="auto">
                <a:xfrm>
                  <a:off x="4812" y="2518"/>
                  <a:ext cx="108" cy="36"/>
                </a:xfrm>
                <a:custGeom>
                  <a:avLst/>
                  <a:gdLst>
                    <a:gd name="T0" fmla="*/ 65 w 151"/>
                    <a:gd name="T1" fmla="*/ 55 h 55"/>
                    <a:gd name="T2" fmla="*/ 1 w 151"/>
                    <a:gd name="T3" fmla="*/ 49 h 55"/>
                    <a:gd name="T4" fmla="*/ 0 w 151"/>
                    <a:gd name="T5" fmla="*/ 7 h 55"/>
                    <a:gd name="T6" fmla="*/ 64 w 151"/>
                    <a:gd name="T7" fmla="*/ 14 h 55"/>
                    <a:gd name="T8" fmla="*/ 110 w 151"/>
                    <a:gd name="T9" fmla="*/ 10 h 55"/>
                    <a:gd name="T10" fmla="*/ 150 w 151"/>
                    <a:gd name="T11" fmla="*/ 0 h 55"/>
                    <a:gd name="T12" fmla="*/ 150 w 151"/>
                    <a:gd name="T13" fmla="*/ 1 h 55"/>
                    <a:gd name="T14" fmla="*/ 149 w 151"/>
                    <a:gd name="T15" fmla="*/ 42 h 55"/>
                    <a:gd name="T16" fmla="*/ 110 w 151"/>
                    <a:gd name="T17" fmla="*/ 52 h 55"/>
                    <a:gd name="T18" fmla="*/ 65 w 151"/>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55">
                      <a:moveTo>
                        <a:pt x="65" y="55"/>
                      </a:moveTo>
                      <a:cubicBezTo>
                        <a:pt x="43" y="55"/>
                        <a:pt x="22" y="53"/>
                        <a:pt x="1" y="49"/>
                      </a:cubicBezTo>
                      <a:cubicBezTo>
                        <a:pt x="1" y="35"/>
                        <a:pt x="0" y="21"/>
                        <a:pt x="0" y="7"/>
                      </a:cubicBezTo>
                      <a:cubicBezTo>
                        <a:pt x="21" y="12"/>
                        <a:pt x="43" y="14"/>
                        <a:pt x="64" y="14"/>
                      </a:cubicBezTo>
                      <a:cubicBezTo>
                        <a:pt x="79" y="14"/>
                        <a:pt x="95" y="13"/>
                        <a:pt x="110" y="10"/>
                      </a:cubicBezTo>
                      <a:cubicBezTo>
                        <a:pt x="124" y="8"/>
                        <a:pt x="137" y="5"/>
                        <a:pt x="150" y="0"/>
                      </a:cubicBezTo>
                      <a:cubicBezTo>
                        <a:pt x="150" y="1"/>
                        <a:pt x="150" y="1"/>
                        <a:pt x="150" y="1"/>
                      </a:cubicBezTo>
                      <a:cubicBezTo>
                        <a:pt x="151" y="14"/>
                        <a:pt x="150" y="29"/>
                        <a:pt x="149" y="42"/>
                      </a:cubicBezTo>
                      <a:cubicBezTo>
                        <a:pt x="136" y="47"/>
                        <a:pt x="123" y="50"/>
                        <a:pt x="110" y="52"/>
                      </a:cubicBezTo>
                      <a:cubicBezTo>
                        <a:pt x="95" y="54"/>
                        <a:pt x="80" y="55"/>
                        <a:pt x="65" y="55"/>
                      </a:cubicBezTo>
                    </a:path>
                  </a:pathLst>
                </a:custGeom>
                <a:solidFill>
                  <a:srgbClr val="E47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78" name="Freeform 33">
                  <a:extLst>
                    <a:ext uri="{FF2B5EF4-FFF2-40B4-BE49-F238E27FC236}">
                      <a16:creationId xmlns:a16="http://schemas.microsoft.com/office/drawing/2014/main" id="{2DC3EFAD-B261-FEB9-6F41-00F7F7579531}"/>
                    </a:ext>
                  </a:extLst>
                </p:cNvPr>
                <p:cNvSpPr>
                  <a:spLocks/>
                </p:cNvSpPr>
                <p:nvPr/>
              </p:nvSpPr>
              <p:spPr bwMode="auto">
                <a:xfrm>
                  <a:off x="4667" y="2116"/>
                  <a:ext cx="428" cy="420"/>
                </a:xfrm>
                <a:custGeom>
                  <a:avLst/>
                  <a:gdLst>
                    <a:gd name="T0" fmla="*/ 554 w 599"/>
                    <a:gd name="T1" fmla="*/ 416 h 637"/>
                    <a:gd name="T2" fmla="*/ 313 w 599"/>
                    <a:gd name="T3" fmla="*/ 619 h 637"/>
                    <a:gd name="T4" fmla="*/ 38 w 599"/>
                    <a:gd name="T5" fmla="*/ 479 h 637"/>
                    <a:gd name="T6" fmla="*/ 103 w 599"/>
                    <a:gd name="T7" fmla="*/ 86 h 637"/>
                    <a:gd name="T8" fmla="*/ 170 w 599"/>
                    <a:gd name="T9" fmla="*/ 42 h 637"/>
                    <a:gd name="T10" fmla="*/ 237 w 599"/>
                    <a:gd name="T11" fmla="*/ 18 h 637"/>
                    <a:gd name="T12" fmla="*/ 459 w 599"/>
                    <a:gd name="T13" fmla="*/ 63 h 637"/>
                    <a:gd name="T14" fmla="*/ 578 w 599"/>
                    <a:gd name="T15" fmla="*/ 339 h 637"/>
                    <a:gd name="T16" fmla="*/ 554 w 599"/>
                    <a:gd name="T17" fmla="*/ 41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9" h="637">
                      <a:moveTo>
                        <a:pt x="554" y="416"/>
                      </a:moveTo>
                      <a:cubicBezTo>
                        <a:pt x="511" y="516"/>
                        <a:pt x="424" y="601"/>
                        <a:pt x="313" y="619"/>
                      </a:cubicBezTo>
                      <a:cubicBezTo>
                        <a:pt x="204" y="637"/>
                        <a:pt x="75" y="591"/>
                        <a:pt x="38" y="479"/>
                      </a:cubicBezTo>
                      <a:cubicBezTo>
                        <a:pt x="0" y="364"/>
                        <a:pt x="13" y="176"/>
                        <a:pt x="103" y="86"/>
                      </a:cubicBezTo>
                      <a:cubicBezTo>
                        <a:pt x="122" y="67"/>
                        <a:pt x="146" y="53"/>
                        <a:pt x="170" y="42"/>
                      </a:cubicBezTo>
                      <a:cubicBezTo>
                        <a:pt x="191" y="32"/>
                        <a:pt x="214" y="23"/>
                        <a:pt x="237" y="18"/>
                      </a:cubicBezTo>
                      <a:cubicBezTo>
                        <a:pt x="313" y="0"/>
                        <a:pt x="396" y="18"/>
                        <a:pt x="459" y="63"/>
                      </a:cubicBezTo>
                      <a:cubicBezTo>
                        <a:pt x="546" y="124"/>
                        <a:pt x="599" y="233"/>
                        <a:pt x="578" y="339"/>
                      </a:cubicBezTo>
                      <a:cubicBezTo>
                        <a:pt x="573" y="364"/>
                        <a:pt x="565" y="390"/>
                        <a:pt x="554" y="416"/>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79" name="Freeform 34">
                  <a:extLst>
                    <a:ext uri="{FF2B5EF4-FFF2-40B4-BE49-F238E27FC236}">
                      <a16:creationId xmlns:a16="http://schemas.microsoft.com/office/drawing/2014/main" id="{D507233B-E166-8790-4421-0322632D39EB}"/>
                    </a:ext>
                  </a:extLst>
                </p:cNvPr>
                <p:cNvSpPr>
                  <a:spLocks/>
                </p:cNvSpPr>
                <p:nvPr/>
              </p:nvSpPr>
              <p:spPr bwMode="auto">
                <a:xfrm>
                  <a:off x="4878" y="3660"/>
                  <a:ext cx="142" cy="230"/>
                </a:xfrm>
                <a:custGeom>
                  <a:avLst/>
                  <a:gdLst>
                    <a:gd name="T0" fmla="*/ 33 w 198"/>
                    <a:gd name="T1" fmla="*/ 284 h 350"/>
                    <a:gd name="T2" fmla="*/ 18 w 198"/>
                    <a:gd name="T3" fmla="*/ 244 h 350"/>
                    <a:gd name="T4" fmla="*/ 123 w 198"/>
                    <a:gd name="T5" fmla="*/ 7 h 350"/>
                    <a:gd name="T6" fmla="*/ 188 w 198"/>
                    <a:gd name="T7" fmla="*/ 107 h 350"/>
                    <a:gd name="T8" fmla="*/ 170 w 198"/>
                    <a:gd name="T9" fmla="*/ 282 h 350"/>
                    <a:gd name="T10" fmla="*/ 132 w 198"/>
                    <a:gd name="T11" fmla="*/ 324 h 350"/>
                    <a:gd name="T12" fmla="*/ 33 w 198"/>
                    <a:gd name="T13" fmla="*/ 284 h 350"/>
                  </a:gdLst>
                  <a:ahLst/>
                  <a:cxnLst>
                    <a:cxn ang="0">
                      <a:pos x="T0" y="T1"/>
                    </a:cxn>
                    <a:cxn ang="0">
                      <a:pos x="T2" y="T3"/>
                    </a:cxn>
                    <a:cxn ang="0">
                      <a:pos x="T4" y="T5"/>
                    </a:cxn>
                    <a:cxn ang="0">
                      <a:pos x="T6" y="T7"/>
                    </a:cxn>
                    <a:cxn ang="0">
                      <a:pos x="T8" y="T9"/>
                    </a:cxn>
                    <a:cxn ang="0">
                      <a:pos x="T10" y="T11"/>
                    </a:cxn>
                    <a:cxn ang="0">
                      <a:pos x="T12" y="T13"/>
                    </a:cxn>
                  </a:cxnLst>
                  <a:rect l="0" t="0" r="r" b="b"/>
                  <a:pathLst>
                    <a:path w="198" h="350">
                      <a:moveTo>
                        <a:pt x="33" y="284"/>
                      </a:moveTo>
                      <a:cubicBezTo>
                        <a:pt x="26" y="271"/>
                        <a:pt x="21" y="257"/>
                        <a:pt x="18" y="244"/>
                      </a:cubicBezTo>
                      <a:cubicBezTo>
                        <a:pt x="0" y="172"/>
                        <a:pt x="14" y="0"/>
                        <a:pt x="123" y="7"/>
                      </a:cubicBezTo>
                      <a:cubicBezTo>
                        <a:pt x="167" y="10"/>
                        <a:pt x="185" y="70"/>
                        <a:pt x="188" y="107"/>
                      </a:cubicBezTo>
                      <a:cubicBezTo>
                        <a:pt x="193" y="164"/>
                        <a:pt x="198" y="229"/>
                        <a:pt x="170" y="282"/>
                      </a:cubicBezTo>
                      <a:cubicBezTo>
                        <a:pt x="161" y="299"/>
                        <a:pt x="149" y="315"/>
                        <a:pt x="132" y="324"/>
                      </a:cubicBezTo>
                      <a:cubicBezTo>
                        <a:pt x="87" y="350"/>
                        <a:pt x="53" y="321"/>
                        <a:pt x="33" y="284"/>
                      </a:cubicBezTo>
                      <a:close/>
                    </a:path>
                  </a:pathLst>
                </a:custGeom>
                <a:solidFill>
                  <a:srgbClr val="4187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80" name="Freeform 35">
                  <a:extLst>
                    <a:ext uri="{FF2B5EF4-FFF2-40B4-BE49-F238E27FC236}">
                      <a16:creationId xmlns:a16="http://schemas.microsoft.com/office/drawing/2014/main" id="{47BE480B-B322-05DF-A8A0-84E995C13F33}"/>
                    </a:ext>
                  </a:extLst>
                </p:cNvPr>
                <p:cNvSpPr>
                  <a:spLocks/>
                </p:cNvSpPr>
                <p:nvPr/>
              </p:nvSpPr>
              <p:spPr bwMode="auto">
                <a:xfrm>
                  <a:off x="4839" y="3147"/>
                  <a:ext cx="196" cy="571"/>
                </a:xfrm>
                <a:custGeom>
                  <a:avLst/>
                  <a:gdLst>
                    <a:gd name="T0" fmla="*/ 274 w 274"/>
                    <a:gd name="T1" fmla="*/ 175 h 867"/>
                    <a:gd name="T2" fmla="*/ 274 w 274"/>
                    <a:gd name="T3" fmla="*/ 203 h 867"/>
                    <a:gd name="T4" fmla="*/ 270 w 274"/>
                    <a:gd name="T5" fmla="*/ 537 h 867"/>
                    <a:gd name="T6" fmla="*/ 269 w 274"/>
                    <a:gd name="T7" fmla="*/ 723 h 867"/>
                    <a:gd name="T8" fmla="*/ 252 w 274"/>
                    <a:gd name="T9" fmla="*/ 867 h 867"/>
                    <a:gd name="T10" fmla="*/ 96 w 274"/>
                    <a:gd name="T11" fmla="*/ 866 h 867"/>
                    <a:gd name="T12" fmla="*/ 80 w 274"/>
                    <a:gd name="T13" fmla="*/ 864 h 867"/>
                    <a:gd name="T14" fmla="*/ 69 w 274"/>
                    <a:gd name="T15" fmla="*/ 842 h 867"/>
                    <a:gd name="T16" fmla="*/ 9 w 274"/>
                    <a:gd name="T17" fmla="*/ 228 h 867"/>
                    <a:gd name="T18" fmla="*/ 31 w 274"/>
                    <a:gd name="T19" fmla="*/ 67 h 867"/>
                    <a:gd name="T20" fmla="*/ 198 w 274"/>
                    <a:gd name="T21" fmla="*/ 20 h 867"/>
                    <a:gd name="T22" fmla="*/ 274 w 274"/>
                    <a:gd name="T23" fmla="*/ 175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867">
                      <a:moveTo>
                        <a:pt x="274" y="175"/>
                      </a:moveTo>
                      <a:cubicBezTo>
                        <a:pt x="274" y="185"/>
                        <a:pt x="274" y="194"/>
                        <a:pt x="274" y="203"/>
                      </a:cubicBezTo>
                      <a:cubicBezTo>
                        <a:pt x="273" y="314"/>
                        <a:pt x="271" y="426"/>
                        <a:pt x="270" y="537"/>
                      </a:cubicBezTo>
                      <a:cubicBezTo>
                        <a:pt x="270" y="599"/>
                        <a:pt x="269" y="661"/>
                        <a:pt x="269" y="723"/>
                      </a:cubicBezTo>
                      <a:cubicBezTo>
                        <a:pt x="268" y="773"/>
                        <a:pt x="258" y="818"/>
                        <a:pt x="252" y="867"/>
                      </a:cubicBezTo>
                      <a:lnTo>
                        <a:pt x="96" y="866"/>
                      </a:lnTo>
                      <a:cubicBezTo>
                        <a:pt x="90" y="866"/>
                        <a:pt x="84" y="866"/>
                        <a:pt x="80" y="864"/>
                      </a:cubicBezTo>
                      <a:cubicBezTo>
                        <a:pt x="72" y="859"/>
                        <a:pt x="70" y="850"/>
                        <a:pt x="69" y="842"/>
                      </a:cubicBezTo>
                      <a:cubicBezTo>
                        <a:pt x="42" y="638"/>
                        <a:pt x="19" y="434"/>
                        <a:pt x="9" y="228"/>
                      </a:cubicBezTo>
                      <a:cubicBezTo>
                        <a:pt x="7" y="175"/>
                        <a:pt x="0" y="114"/>
                        <a:pt x="31" y="67"/>
                      </a:cubicBezTo>
                      <a:cubicBezTo>
                        <a:pt x="64" y="17"/>
                        <a:pt x="144" y="0"/>
                        <a:pt x="198" y="20"/>
                      </a:cubicBezTo>
                      <a:cubicBezTo>
                        <a:pt x="260" y="42"/>
                        <a:pt x="272" y="114"/>
                        <a:pt x="274" y="175"/>
                      </a:cubicBezTo>
                    </a:path>
                  </a:pathLst>
                </a:custGeom>
                <a:solidFill>
                  <a:srgbClr val="77C5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81" name="Freeform 36">
                  <a:extLst>
                    <a:ext uri="{FF2B5EF4-FFF2-40B4-BE49-F238E27FC236}">
                      <a16:creationId xmlns:a16="http://schemas.microsoft.com/office/drawing/2014/main" id="{4C13D4BE-5D16-4F1D-63FB-16518358E826}"/>
                    </a:ext>
                  </a:extLst>
                </p:cNvPr>
                <p:cNvSpPr>
                  <a:spLocks/>
                </p:cNvSpPr>
                <p:nvPr/>
              </p:nvSpPr>
              <p:spPr bwMode="auto">
                <a:xfrm>
                  <a:off x="4665" y="3660"/>
                  <a:ext cx="141" cy="230"/>
                </a:xfrm>
                <a:custGeom>
                  <a:avLst/>
                  <a:gdLst>
                    <a:gd name="T0" fmla="*/ 165 w 198"/>
                    <a:gd name="T1" fmla="*/ 284 h 350"/>
                    <a:gd name="T2" fmla="*/ 180 w 198"/>
                    <a:gd name="T3" fmla="*/ 244 h 350"/>
                    <a:gd name="T4" fmla="*/ 75 w 198"/>
                    <a:gd name="T5" fmla="*/ 7 h 350"/>
                    <a:gd name="T6" fmla="*/ 10 w 198"/>
                    <a:gd name="T7" fmla="*/ 107 h 350"/>
                    <a:gd name="T8" fmla="*/ 28 w 198"/>
                    <a:gd name="T9" fmla="*/ 282 h 350"/>
                    <a:gd name="T10" fmla="*/ 66 w 198"/>
                    <a:gd name="T11" fmla="*/ 324 h 350"/>
                    <a:gd name="T12" fmla="*/ 165 w 198"/>
                    <a:gd name="T13" fmla="*/ 284 h 350"/>
                  </a:gdLst>
                  <a:ahLst/>
                  <a:cxnLst>
                    <a:cxn ang="0">
                      <a:pos x="T0" y="T1"/>
                    </a:cxn>
                    <a:cxn ang="0">
                      <a:pos x="T2" y="T3"/>
                    </a:cxn>
                    <a:cxn ang="0">
                      <a:pos x="T4" y="T5"/>
                    </a:cxn>
                    <a:cxn ang="0">
                      <a:pos x="T6" y="T7"/>
                    </a:cxn>
                    <a:cxn ang="0">
                      <a:pos x="T8" y="T9"/>
                    </a:cxn>
                    <a:cxn ang="0">
                      <a:pos x="T10" y="T11"/>
                    </a:cxn>
                    <a:cxn ang="0">
                      <a:pos x="T12" y="T13"/>
                    </a:cxn>
                  </a:cxnLst>
                  <a:rect l="0" t="0" r="r" b="b"/>
                  <a:pathLst>
                    <a:path w="198" h="350">
                      <a:moveTo>
                        <a:pt x="165" y="284"/>
                      </a:moveTo>
                      <a:cubicBezTo>
                        <a:pt x="172" y="271"/>
                        <a:pt x="177" y="257"/>
                        <a:pt x="180" y="244"/>
                      </a:cubicBezTo>
                      <a:cubicBezTo>
                        <a:pt x="198" y="172"/>
                        <a:pt x="184" y="0"/>
                        <a:pt x="75" y="7"/>
                      </a:cubicBezTo>
                      <a:cubicBezTo>
                        <a:pt x="31" y="10"/>
                        <a:pt x="13" y="70"/>
                        <a:pt x="10" y="107"/>
                      </a:cubicBezTo>
                      <a:cubicBezTo>
                        <a:pt x="5" y="164"/>
                        <a:pt x="0" y="229"/>
                        <a:pt x="28" y="282"/>
                      </a:cubicBezTo>
                      <a:cubicBezTo>
                        <a:pt x="37" y="299"/>
                        <a:pt x="49" y="315"/>
                        <a:pt x="66" y="324"/>
                      </a:cubicBezTo>
                      <a:cubicBezTo>
                        <a:pt x="111" y="350"/>
                        <a:pt x="145" y="321"/>
                        <a:pt x="165" y="284"/>
                      </a:cubicBezTo>
                      <a:close/>
                    </a:path>
                  </a:pathLst>
                </a:custGeom>
                <a:solidFill>
                  <a:srgbClr val="4187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82" name="Freeform 37">
                  <a:extLst>
                    <a:ext uri="{FF2B5EF4-FFF2-40B4-BE49-F238E27FC236}">
                      <a16:creationId xmlns:a16="http://schemas.microsoft.com/office/drawing/2014/main" id="{9CBE5BE8-01C9-1D54-A444-7CDBE8A752F1}"/>
                    </a:ext>
                  </a:extLst>
                </p:cNvPr>
                <p:cNvSpPr>
                  <a:spLocks/>
                </p:cNvSpPr>
                <p:nvPr/>
              </p:nvSpPr>
              <p:spPr bwMode="auto">
                <a:xfrm>
                  <a:off x="4650" y="3147"/>
                  <a:ext cx="196" cy="571"/>
                </a:xfrm>
                <a:custGeom>
                  <a:avLst/>
                  <a:gdLst>
                    <a:gd name="T0" fmla="*/ 0 w 274"/>
                    <a:gd name="T1" fmla="*/ 175 h 867"/>
                    <a:gd name="T2" fmla="*/ 0 w 274"/>
                    <a:gd name="T3" fmla="*/ 203 h 867"/>
                    <a:gd name="T4" fmla="*/ 4 w 274"/>
                    <a:gd name="T5" fmla="*/ 537 h 867"/>
                    <a:gd name="T6" fmla="*/ 5 w 274"/>
                    <a:gd name="T7" fmla="*/ 723 h 867"/>
                    <a:gd name="T8" fmla="*/ 22 w 274"/>
                    <a:gd name="T9" fmla="*/ 867 h 867"/>
                    <a:gd name="T10" fmla="*/ 178 w 274"/>
                    <a:gd name="T11" fmla="*/ 866 h 867"/>
                    <a:gd name="T12" fmla="*/ 194 w 274"/>
                    <a:gd name="T13" fmla="*/ 864 h 867"/>
                    <a:gd name="T14" fmla="*/ 205 w 274"/>
                    <a:gd name="T15" fmla="*/ 842 h 867"/>
                    <a:gd name="T16" fmla="*/ 265 w 274"/>
                    <a:gd name="T17" fmla="*/ 228 h 867"/>
                    <a:gd name="T18" fmla="*/ 243 w 274"/>
                    <a:gd name="T19" fmla="*/ 67 h 867"/>
                    <a:gd name="T20" fmla="*/ 76 w 274"/>
                    <a:gd name="T21" fmla="*/ 20 h 867"/>
                    <a:gd name="T22" fmla="*/ 0 w 274"/>
                    <a:gd name="T23" fmla="*/ 175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867">
                      <a:moveTo>
                        <a:pt x="0" y="175"/>
                      </a:moveTo>
                      <a:cubicBezTo>
                        <a:pt x="0" y="185"/>
                        <a:pt x="0" y="194"/>
                        <a:pt x="0" y="203"/>
                      </a:cubicBezTo>
                      <a:cubicBezTo>
                        <a:pt x="1" y="314"/>
                        <a:pt x="3" y="426"/>
                        <a:pt x="4" y="537"/>
                      </a:cubicBezTo>
                      <a:cubicBezTo>
                        <a:pt x="4" y="599"/>
                        <a:pt x="5" y="661"/>
                        <a:pt x="5" y="723"/>
                      </a:cubicBezTo>
                      <a:cubicBezTo>
                        <a:pt x="6" y="773"/>
                        <a:pt x="16" y="818"/>
                        <a:pt x="22" y="867"/>
                      </a:cubicBezTo>
                      <a:lnTo>
                        <a:pt x="178" y="866"/>
                      </a:lnTo>
                      <a:cubicBezTo>
                        <a:pt x="184" y="866"/>
                        <a:pt x="190" y="866"/>
                        <a:pt x="194" y="864"/>
                      </a:cubicBezTo>
                      <a:cubicBezTo>
                        <a:pt x="202" y="859"/>
                        <a:pt x="204" y="850"/>
                        <a:pt x="205" y="842"/>
                      </a:cubicBezTo>
                      <a:cubicBezTo>
                        <a:pt x="232" y="638"/>
                        <a:pt x="256" y="434"/>
                        <a:pt x="265" y="228"/>
                      </a:cubicBezTo>
                      <a:cubicBezTo>
                        <a:pt x="267" y="175"/>
                        <a:pt x="274" y="114"/>
                        <a:pt x="243" y="67"/>
                      </a:cubicBezTo>
                      <a:cubicBezTo>
                        <a:pt x="210" y="17"/>
                        <a:pt x="130" y="0"/>
                        <a:pt x="76" y="20"/>
                      </a:cubicBezTo>
                      <a:cubicBezTo>
                        <a:pt x="14" y="42"/>
                        <a:pt x="2" y="114"/>
                        <a:pt x="0" y="175"/>
                      </a:cubicBezTo>
                    </a:path>
                  </a:pathLst>
                </a:custGeom>
                <a:solidFill>
                  <a:srgbClr val="77C5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83" name="Freeform 38">
                  <a:extLst>
                    <a:ext uri="{FF2B5EF4-FFF2-40B4-BE49-F238E27FC236}">
                      <a16:creationId xmlns:a16="http://schemas.microsoft.com/office/drawing/2014/main" id="{E752927B-8D7F-CCCB-2421-E6B5E9A75B4E}"/>
                    </a:ext>
                  </a:extLst>
                </p:cNvPr>
                <p:cNvSpPr>
                  <a:spLocks/>
                </p:cNvSpPr>
                <p:nvPr/>
              </p:nvSpPr>
              <p:spPr bwMode="auto">
                <a:xfrm>
                  <a:off x="4683" y="2066"/>
                  <a:ext cx="489" cy="389"/>
                </a:xfrm>
                <a:custGeom>
                  <a:avLst/>
                  <a:gdLst>
                    <a:gd name="T0" fmla="*/ 329 w 683"/>
                    <a:gd name="T1" fmla="*/ 290 h 590"/>
                    <a:gd name="T2" fmla="*/ 457 w 683"/>
                    <a:gd name="T3" fmla="*/ 370 h 590"/>
                    <a:gd name="T4" fmla="*/ 473 w 683"/>
                    <a:gd name="T5" fmla="*/ 471 h 590"/>
                    <a:gd name="T6" fmla="*/ 457 w 683"/>
                    <a:gd name="T7" fmla="*/ 524 h 590"/>
                    <a:gd name="T8" fmla="*/ 442 w 683"/>
                    <a:gd name="T9" fmla="*/ 590 h 590"/>
                    <a:gd name="T10" fmla="*/ 603 w 683"/>
                    <a:gd name="T11" fmla="*/ 486 h 590"/>
                    <a:gd name="T12" fmla="*/ 674 w 683"/>
                    <a:gd name="T13" fmla="*/ 324 h 590"/>
                    <a:gd name="T14" fmla="*/ 612 w 683"/>
                    <a:gd name="T15" fmla="*/ 143 h 590"/>
                    <a:gd name="T16" fmla="*/ 425 w 683"/>
                    <a:gd name="T17" fmla="*/ 31 h 590"/>
                    <a:gd name="T18" fmla="*/ 132 w 683"/>
                    <a:gd name="T19" fmla="*/ 45 h 590"/>
                    <a:gd name="T20" fmla="*/ 16 w 683"/>
                    <a:gd name="T21" fmla="*/ 164 h 590"/>
                    <a:gd name="T22" fmla="*/ 4 w 683"/>
                    <a:gd name="T23" fmla="*/ 308 h 590"/>
                    <a:gd name="T24" fmla="*/ 70 w 683"/>
                    <a:gd name="T25" fmla="*/ 232 h 590"/>
                    <a:gd name="T26" fmla="*/ 128 w 683"/>
                    <a:gd name="T27" fmla="*/ 183 h 590"/>
                    <a:gd name="T28" fmla="*/ 187 w 683"/>
                    <a:gd name="T29" fmla="*/ 136 h 590"/>
                    <a:gd name="T30" fmla="*/ 329 w 683"/>
                    <a:gd name="T31" fmla="*/ 29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3" h="590">
                      <a:moveTo>
                        <a:pt x="329" y="290"/>
                      </a:moveTo>
                      <a:cubicBezTo>
                        <a:pt x="378" y="313"/>
                        <a:pt x="428" y="335"/>
                        <a:pt x="457" y="370"/>
                      </a:cubicBezTo>
                      <a:cubicBezTo>
                        <a:pt x="480" y="398"/>
                        <a:pt x="481" y="438"/>
                        <a:pt x="473" y="471"/>
                      </a:cubicBezTo>
                      <a:cubicBezTo>
                        <a:pt x="469" y="489"/>
                        <a:pt x="462" y="507"/>
                        <a:pt x="457" y="524"/>
                      </a:cubicBezTo>
                      <a:cubicBezTo>
                        <a:pt x="454" y="531"/>
                        <a:pt x="445" y="588"/>
                        <a:pt x="442" y="590"/>
                      </a:cubicBezTo>
                      <a:cubicBezTo>
                        <a:pt x="503" y="559"/>
                        <a:pt x="557" y="540"/>
                        <a:pt x="603" y="486"/>
                      </a:cubicBezTo>
                      <a:cubicBezTo>
                        <a:pt x="641" y="440"/>
                        <a:pt x="667" y="384"/>
                        <a:pt x="674" y="324"/>
                      </a:cubicBezTo>
                      <a:cubicBezTo>
                        <a:pt x="683" y="251"/>
                        <a:pt x="664" y="194"/>
                        <a:pt x="612" y="143"/>
                      </a:cubicBezTo>
                      <a:cubicBezTo>
                        <a:pt x="559" y="92"/>
                        <a:pt x="495" y="53"/>
                        <a:pt x="425" y="31"/>
                      </a:cubicBezTo>
                      <a:cubicBezTo>
                        <a:pt x="330" y="0"/>
                        <a:pt x="224" y="4"/>
                        <a:pt x="132" y="45"/>
                      </a:cubicBezTo>
                      <a:cubicBezTo>
                        <a:pt x="75" y="70"/>
                        <a:pt x="36" y="104"/>
                        <a:pt x="16" y="164"/>
                      </a:cubicBezTo>
                      <a:cubicBezTo>
                        <a:pt x="0" y="210"/>
                        <a:pt x="1" y="261"/>
                        <a:pt x="4" y="308"/>
                      </a:cubicBezTo>
                      <a:cubicBezTo>
                        <a:pt x="24" y="276"/>
                        <a:pt x="41" y="256"/>
                        <a:pt x="70" y="232"/>
                      </a:cubicBezTo>
                      <a:cubicBezTo>
                        <a:pt x="90" y="215"/>
                        <a:pt x="109" y="199"/>
                        <a:pt x="128" y="183"/>
                      </a:cubicBezTo>
                      <a:cubicBezTo>
                        <a:pt x="136" y="177"/>
                        <a:pt x="188" y="143"/>
                        <a:pt x="187" y="136"/>
                      </a:cubicBezTo>
                      <a:cubicBezTo>
                        <a:pt x="187" y="221"/>
                        <a:pt x="258" y="257"/>
                        <a:pt x="329" y="290"/>
                      </a:cubicBezTo>
                      <a:close/>
                    </a:path>
                  </a:pathLst>
                </a:custGeom>
                <a:solidFill>
                  <a:srgbClr val="3C4B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84" name="Freeform 39">
                  <a:extLst>
                    <a:ext uri="{FF2B5EF4-FFF2-40B4-BE49-F238E27FC236}">
                      <a16:creationId xmlns:a16="http://schemas.microsoft.com/office/drawing/2014/main" id="{D968BC76-6F3D-553D-C411-F5E5ED699AB4}"/>
                    </a:ext>
                  </a:extLst>
                </p:cNvPr>
                <p:cNvSpPr>
                  <a:spLocks/>
                </p:cNvSpPr>
                <p:nvPr/>
              </p:nvSpPr>
              <p:spPr bwMode="auto">
                <a:xfrm>
                  <a:off x="4776" y="2354"/>
                  <a:ext cx="57" cy="34"/>
                </a:xfrm>
                <a:custGeom>
                  <a:avLst/>
                  <a:gdLst>
                    <a:gd name="T0" fmla="*/ 79 w 79"/>
                    <a:gd name="T1" fmla="*/ 51 h 51"/>
                    <a:gd name="T2" fmla="*/ 62 w 79"/>
                    <a:gd name="T3" fmla="*/ 31 h 51"/>
                    <a:gd name="T4" fmla="*/ 44 w 79"/>
                    <a:gd name="T5" fmla="*/ 19 h 51"/>
                    <a:gd name="T6" fmla="*/ 30 w 79"/>
                    <a:gd name="T7" fmla="*/ 16 h 51"/>
                    <a:gd name="T8" fmla="*/ 0 w 79"/>
                    <a:gd name="T9" fmla="*/ 27 h 51"/>
                    <a:gd name="T10" fmla="*/ 18 w 79"/>
                    <a:gd name="T11" fmla="*/ 4 h 51"/>
                    <a:gd name="T12" fmla="*/ 36 w 79"/>
                    <a:gd name="T13" fmla="*/ 0 h 51"/>
                    <a:gd name="T14" fmla="*/ 50 w 79"/>
                    <a:gd name="T15" fmla="*/ 3 h 51"/>
                    <a:gd name="T16" fmla="*/ 73 w 79"/>
                    <a:gd name="T17" fmla="*/ 24 h 51"/>
                    <a:gd name="T18" fmla="*/ 79 w 79"/>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51">
                      <a:moveTo>
                        <a:pt x="79" y="51"/>
                      </a:moveTo>
                      <a:cubicBezTo>
                        <a:pt x="72" y="45"/>
                        <a:pt x="67" y="36"/>
                        <a:pt x="62" y="31"/>
                      </a:cubicBezTo>
                      <a:cubicBezTo>
                        <a:pt x="57" y="25"/>
                        <a:pt x="51" y="21"/>
                        <a:pt x="44" y="19"/>
                      </a:cubicBezTo>
                      <a:cubicBezTo>
                        <a:pt x="40" y="17"/>
                        <a:pt x="35" y="16"/>
                        <a:pt x="30" y="16"/>
                      </a:cubicBezTo>
                      <a:cubicBezTo>
                        <a:pt x="20" y="16"/>
                        <a:pt x="10" y="19"/>
                        <a:pt x="0" y="27"/>
                      </a:cubicBezTo>
                      <a:cubicBezTo>
                        <a:pt x="2" y="17"/>
                        <a:pt x="9" y="9"/>
                        <a:pt x="18" y="4"/>
                      </a:cubicBezTo>
                      <a:cubicBezTo>
                        <a:pt x="24" y="2"/>
                        <a:pt x="30" y="0"/>
                        <a:pt x="36" y="0"/>
                      </a:cubicBezTo>
                      <a:cubicBezTo>
                        <a:pt x="41" y="0"/>
                        <a:pt x="45" y="1"/>
                        <a:pt x="50" y="3"/>
                      </a:cubicBezTo>
                      <a:cubicBezTo>
                        <a:pt x="60" y="7"/>
                        <a:pt x="69" y="14"/>
                        <a:pt x="73" y="24"/>
                      </a:cubicBezTo>
                      <a:cubicBezTo>
                        <a:pt x="78" y="33"/>
                        <a:pt x="78" y="42"/>
                        <a:pt x="79" y="51"/>
                      </a:cubicBezTo>
                    </a:path>
                  </a:pathLst>
                </a:custGeom>
                <a:solidFill>
                  <a:srgbClr val="E47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85" name="Freeform 40">
                  <a:extLst>
                    <a:ext uri="{FF2B5EF4-FFF2-40B4-BE49-F238E27FC236}">
                      <a16:creationId xmlns:a16="http://schemas.microsoft.com/office/drawing/2014/main" id="{79F11BC1-8F11-2C50-6AB4-CBC4EA43D889}"/>
                    </a:ext>
                  </a:extLst>
                </p:cNvPr>
                <p:cNvSpPr>
                  <a:spLocks/>
                </p:cNvSpPr>
                <p:nvPr/>
              </p:nvSpPr>
              <p:spPr bwMode="auto">
                <a:xfrm>
                  <a:off x="4974" y="2402"/>
                  <a:ext cx="117" cy="97"/>
                </a:xfrm>
                <a:custGeom>
                  <a:avLst/>
                  <a:gdLst>
                    <a:gd name="T0" fmla="*/ 53 w 163"/>
                    <a:gd name="T1" fmla="*/ 147 h 148"/>
                    <a:gd name="T2" fmla="*/ 7 w 163"/>
                    <a:gd name="T3" fmla="*/ 90 h 148"/>
                    <a:gd name="T4" fmla="*/ 32 w 163"/>
                    <a:gd name="T5" fmla="*/ 45 h 148"/>
                    <a:gd name="T6" fmla="*/ 83 w 163"/>
                    <a:gd name="T7" fmla="*/ 8 h 148"/>
                    <a:gd name="T8" fmla="*/ 145 w 163"/>
                    <a:gd name="T9" fmla="*/ 12 h 148"/>
                    <a:gd name="T10" fmla="*/ 161 w 163"/>
                    <a:gd name="T11" fmla="*/ 54 h 148"/>
                    <a:gd name="T12" fmla="*/ 88 w 163"/>
                    <a:gd name="T13" fmla="*/ 143 h 148"/>
                    <a:gd name="T14" fmla="*/ 53 w 163"/>
                    <a:gd name="T15" fmla="*/ 147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148">
                      <a:moveTo>
                        <a:pt x="53" y="147"/>
                      </a:moveTo>
                      <a:cubicBezTo>
                        <a:pt x="24" y="145"/>
                        <a:pt x="0" y="127"/>
                        <a:pt x="7" y="90"/>
                      </a:cubicBezTo>
                      <a:cubicBezTo>
                        <a:pt x="11" y="73"/>
                        <a:pt x="21" y="58"/>
                        <a:pt x="32" y="45"/>
                      </a:cubicBezTo>
                      <a:cubicBezTo>
                        <a:pt x="46" y="29"/>
                        <a:pt x="63" y="15"/>
                        <a:pt x="83" y="8"/>
                      </a:cubicBezTo>
                      <a:cubicBezTo>
                        <a:pt x="103" y="0"/>
                        <a:pt x="127" y="1"/>
                        <a:pt x="145" y="12"/>
                      </a:cubicBezTo>
                      <a:cubicBezTo>
                        <a:pt x="160" y="22"/>
                        <a:pt x="163" y="37"/>
                        <a:pt x="161" y="54"/>
                      </a:cubicBezTo>
                      <a:cubicBezTo>
                        <a:pt x="156" y="94"/>
                        <a:pt x="127" y="130"/>
                        <a:pt x="88" y="143"/>
                      </a:cubicBezTo>
                      <a:cubicBezTo>
                        <a:pt x="77" y="147"/>
                        <a:pt x="65" y="148"/>
                        <a:pt x="53" y="147"/>
                      </a:cubicBezTo>
                      <a:close/>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86" name="Freeform 41">
                  <a:extLst>
                    <a:ext uri="{FF2B5EF4-FFF2-40B4-BE49-F238E27FC236}">
                      <a16:creationId xmlns:a16="http://schemas.microsoft.com/office/drawing/2014/main" id="{4529C82D-D712-453C-B0E2-FD56373E2A88}"/>
                    </a:ext>
                  </a:extLst>
                </p:cNvPr>
                <p:cNvSpPr>
                  <a:spLocks/>
                </p:cNvSpPr>
                <p:nvPr/>
              </p:nvSpPr>
              <p:spPr bwMode="auto">
                <a:xfrm>
                  <a:off x="4738" y="2290"/>
                  <a:ext cx="40" cy="61"/>
                </a:xfrm>
                <a:custGeom>
                  <a:avLst/>
                  <a:gdLst>
                    <a:gd name="T0" fmla="*/ 52 w 56"/>
                    <a:gd name="T1" fmla="*/ 50 h 92"/>
                    <a:gd name="T2" fmla="*/ 22 w 56"/>
                    <a:gd name="T3" fmla="*/ 90 h 92"/>
                    <a:gd name="T4" fmla="*/ 4 w 56"/>
                    <a:gd name="T5" fmla="*/ 43 h 92"/>
                    <a:gd name="T6" fmla="*/ 34 w 56"/>
                    <a:gd name="T7" fmla="*/ 2 h 92"/>
                    <a:gd name="T8" fmla="*/ 52 w 56"/>
                    <a:gd name="T9" fmla="*/ 50 h 92"/>
                  </a:gdLst>
                  <a:ahLst/>
                  <a:cxnLst>
                    <a:cxn ang="0">
                      <a:pos x="T0" y="T1"/>
                    </a:cxn>
                    <a:cxn ang="0">
                      <a:pos x="T2" y="T3"/>
                    </a:cxn>
                    <a:cxn ang="0">
                      <a:pos x="T4" y="T5"/>
                    </a:cxn>
                    <a:cxn ang="0">
                      <a:pos x="T6" y="T7"/>
                    </a:cxn>
                    <a:cxn ang="0">
                      <a:pos x="T8" y="T9"/>
                    </a:cxn>
                  </a:cxnLst>
                  <a:rect l="0" t="0" r="r" b="b"/>
                  <a:pathLst>
                    <a:path w="56" h="92">
                      <a:moveTo>
                        <a:pt x="52" y="50"/>
                      </a:moveTo>
                      <a:cubicBezTo>
                        <a:pt x="49" y="74"/>
                        <a:pt x="35" y="92"/>
                        <a:pt x="22" y="90"/>
                      </a:cubicBezTo>
                      <a:cubicBezTo>
                        <a:pt x="8" y="88"/>
                        <a:pt x="0" y="67"/>
                        <a:pt x="4" y="43"/>
                      </a:cubicBezTo>
                      <a:cubicBezTo>
                        <a:pt x="7" y="19"/>
                        <a:pt x="21" y="0"/>
                        <a:pt x="34" y="2"/>
                      </a:cubicBezTo>
                      <a:cubicBezTo>
                        <a:pt x="48" y="4"/>
                        <a:pt x="56" y="25"/>
                        <a:pt x="52" y="50"/>
                      </a:cubicBezTo>
                      <a:close/>
                    </a:path>
                  </a:pathLst>
                </a:custGeom>
                <a:solidFill>
                  <a:srgbClr val="332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87" name="Freeform 42">
                  <a:extLst>
                    <a:ext uri="{FF2B5EF4-FFF2-40B4-BE49-F238E27FC236}">
                      <a16:creationId xmlns:a16="http://schemas.microsoft.com/office/drawing/2014/main" id="{16FDC422-EC2B-E8E4-EED6-B224874B6895}"/>
                    </a:ext>
                  </a:extLst>
                </p:cNvPr>
                <p:cNvSpPr>
                  <a:spLocks/>
                </p:cNvSpPr>
                <p:nvPr/>
              </p:nvSpPr>
              <p:spPr bwMode="auto">
                <a:xfrm>
                  <a:off x="4717" y="2285"/>
                  <a:ext cx="57" cy="25"/>
                </a:xfrm>
                <a:custGeom>
                  <a:avLst/>
                  <a:gdLst>
                    <a:gd name="T0" fmla="*/ 63 w 79"/>
                    <a:gd name="T1" fmla="*/ 10 h 37"/>
                    <a:gd name="T2" fmla="*/ 22 w 79"/>
                    <a:gd name="T3" fmla="*/ 3 h 37"/>
                    <a:gd name="T4" fmla="*/ 15 w 79"/>
                    <a:gd name="T5" fmla="*/ 27 h 37"/>
                    <a:gd name="T6" fmla="*/ 57 w 79"/>
                    <a:gd name="T7" fmla="*/ 35 h 37"/>
                    <a:gd name="T8" fmla="*/ 63 w 79"/>
                    <a:gd name="T9" fmla="*/ 10 h 37"/>
                  </a:gdLst>
                  <a:ahLst/>
                  <a:cxnLst>
                    <a:cxn ang="0">
                      <a:pos x="T0" y="T1"/>
                    </a:cxn>
                    <a:cxn ang="0">
                      <a:pos x="T2" y="T3"/>
                    </a:cxn>
                    <a:cxn ang="0">
                      <a:pos x="T4" y="T5"/>
                    </a:cxn>
                    <a:cxn ang="0">
                      <a:pos x="T6" y="T7"/>
                    </a:cxn>
                    <a:cxn ang="0">
                      <a:pos x="T8" y="T9"/>
                    </a:cxn>
                  </a:cxnLst>
                  <a:rect l="0" t="0" r="r" b="b"/>
                  <a:pathLst>
                    <a:path w="79" h="37">
                      <a:moveTo>
                        <a:pt x="63" y="10"/>
                      </a:moveTo>
                      <a:cubicBezTo>
                        <a:pt x="50" y="8"/>
                        <a:pt x="36" y="5"/>
                        <a:pt x="22" y="3"/>
                      </a:cubicBezTo>
                      <a:cubicBezTo>
                        <a:pt x="6" y="0"/>
                        <a:pt x="0" y="24"/>
                        <a:pt x="15" y="27"/>
                      </a:cubicBezTo>
                      <a:cubicBezTo>
                        <a:pt x="29" y="30"/>
                        <a:pt x="43" y="32"/>
                        <a:pt x="57" y="35"/>
                      </a:cubicBezTo>
                      <a:cubicBezTo>
                        <a:pt x="72" y="37"/>
                        <a:pt x="79" y="13"/>
                        <a:pt x="63" y="10"/>
                      </a:cubicBezTo>
                    </a:path>
                  </a:pathLst>
                </a:custGeom>
                <a:solidFill>
                  <a:srgbClr val="332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88" name="Freeform 43">
                  <a:extLst>
                    <a:ext uri="{FF2B5EF4-FFF2-40B4-BE49-F238E27FC236}">
                      <a16:creationId xmlns:a16="http://schemas.microsoft.com/office/drawing/2014/main" id="{1B7458F6-11D0-8E52-1C4A-A13150814551}"/>
                    </a:ext>
                  </a:extLst>
                </p:cNvPr>
                <p:cNvSpPr>
                  <a:spLocks/>
                </p:cNvSpPr>
                <p:nvPr/>
              </p:nvSpPr>
              <p:spPr bwMode="auto">
                <a:xfrm>
                  <a:off x="4888" y="2322"/>
                  <a:ext cx="44" cy="61"/>
                </a:xfrm>
                <a:custGeom>
                  <a:avLst/>
                  <a:gdLst>
                    <a:gd name="T0" fmla="*/ 7 w 61"/>
                    <a:gd name="T1" fmla="*/ 40 h 93"/>
                    <a:gd name="T2" fmla="*/ 18 w 61"/>
                    <a:gd name="T3" fmla="*/ 89 h 93"/>
                    <a:gd name="T4" fmla="*/ 54 w 61"/>
                    <a:gd name="T5" fmla="*/ 54 h 93"/>
                    <a:gd name="T6" fmla="*/ 43 w 61"/>
                    <a:gd name="T7" fmla="*/ 4 h 93"/>
                    <a:gd name="T8" fmla="*/ 7 w 61"/>
                    <a:gd name="T9" fmla="*/ 40 h 93"/>
                  </a:gdLst>
                  <a:ahLst/>
                  <a:cxnLst>
                    <a:cxn ang="0">
                      <a:pos x="T0" y="T1"/>
                    </a:cxn>
                    <a:cxn ang="0">
                      <a:pos x="T2" y="T3"/>
                    </a:cxn>
                    <a:cxn ang="0">
                      <a:pos x="T4" y="T5"/>
                    </a:cxn>
                    <a:cxn ang="0">
                      <a:pos x="T6" y="T7"/>
                    </a:cxn>
                    <a:cxn ang="0">
                      <a:pos x="T8" y="T9"/>
                    </a:cxn>
                  </a:cxnLst>
                  <a:rect l="0" t="0" r="r" b="b"/>
                  <a:pathLst>
                    <a:path w="61" h="93">
                      <a:moveTo>
                        <a:pt x="7" y="40"/>
                      </a:moveTo>
                      <a:cubicBezTo>
                        <a:pt x="0" y="63"/>
                        <a:pt x="5" y="85"/>
                        <a:pt x="18" y="89"/>
                      </a:cubicBezTo>
                      <a:cubicBezTo>
                        <a:pt x="31" y="93"/>
                        <a:pt x="47" y="77"/>
                        <a:pt x="54" y="54"/>
                      </a:cubicBezTo>
                      <a:cubicBezTo>
                        <a:pt x="61" y="30"/>
                        <a:pt x="56" y="8"/>
                        <a:pt x="43" y="4"/>
                      </a:cubicBezTo>
                      <a:cubicBezTo>
                        <a:pt x="30" y="0"/>
                        <a:pt x="14" y="16"/>
                        <a:pt x="7" y="40"/>
                      </a:cubicBezTo>
                      <a:close/>
                    </a:path>
                  </a:pathLst>
                </a:custGeom>
                <a:solidFill>
                  <a:srgbClr val="332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89" name="Freeform 44">
                  <a:extLst>
                    <a:ext uri="{FF2B5EF4-FFF2-40B4-BE49-F238E27FC236}">
                      <a16:creationId xmlns:a16="http://schemas.microsoft.com/office/drawing/2014/main" id="{85943DA9-ADBA-901D-D5E3-E6E1645A63FB}"/>
                    </a:ext>
                  </a:extLst>
                </p:cNvPr>
                <p:cNvSpPr>
                  <a:spLocks/>
                </p:cNvSpPr>
                <p:nvPr/>
              </p:nvSpPr>
              <p:spPr bwMode="auto">
                <a:xfrm>
                  <a:off x="4903" y="2322"/>
                  <a:ext cx="57" cy="28"/>
                </a:xfrm>
                <a:custGeom>
                  <a:avLst/>
                  <a:gdLst>
                    <a:gd name="T0" fmla="*/ 16 w 79"/>
                    <a:gd name="T1" fmla="*/ 28 h 42"/>
                    <a:gd name="T2" fmla="*/ 56 w 79"/>
                    <a:gd name="T3" fmla="*/ 38 h 42"/>
                    <a:gd name="T4" fmla="*/ 63 w 79"/>
                    <a:gd name="T5" fmla="*/ 14 h 42"/>
                    <a:gd name="T6" fmla="*/ 22 w 79"/>
                    <a:gd name="T7" fmla="*/ 4 h 42"/>
                    <a:gd name="T8" fmla="*/ 16 w 79"/>
                    <a:gd name="T9" fmla="*/ 28 h 42"/>
                  </a:gdLst>
                  <a:ahLst/>
                  <a:cxnLst>
                    <a:cxn ang="0">
                      <a:pos x="T0" y="T1"/>
                    </a:cxn>
                    <a:cxn ang="0">
                      <a:pos x="T2" y="T3"/>
                    </a:cxn>
                    <a:cxn ang="0">
                      <a:pos x="T4" y="T5"/>
                    </a:cxn>
                    <a:cxn ang="0">
                      <a:pos x="T6" y="T7"/>
                    </a:cxn>
                    <a:cxn ang="0">
                      <a:pos x="T8" y="T9"/>
                    </a:cxn>
                  </a:cxnLst>
                  <a:rect l="0" t="0" r="r" b="b"/>
                  <a:pathLst>
                    <a:path w="79" h="42">
                      <a:moveTo>
                        <a:pt x="16" y="28"/>
                      </a:moveTo>
                      <a:cubicBezTo>
                        <a:pt x="29" y="31"/>
                        <a:pt x="43" y="35"/>
                        <a:pt x="56" y="38"/>
                      </a:cubicBezTo>
                      <a:cubicBezTo>
                        <a:pt x="72" y="42"/>
                        <a:pt x="79" y="18"/>
                        <a:pt x="63" y="14"/>
                      </a:cubicBezTo>
                      <a:cubicBezTo>
                        <a:pt x="49" y="11"/>
                        <a:pt x="36" y="7"/>
                        <a:pt x="22" y="4"/>
                      </a:cubicBezTo>
                      <a:cubicBezTo>
                        <a:pt x="7" y="0"/>
                        <a:pt x="0" y="24"/>
                        <a:pt x="16" y="28"/>
                      </a:cubicBezTo>
                    </a:path>
                  </a:pathLst>
                </a:custGeom>
                <a:solidFill>
                  <a:srgbClr val="332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90" name="Freeform 45">
                  <a:extLst>
                    <a:ext uri="{FF2B5EF4-FFF2-40B4-BE49-F238E27FC236}">
                      <a16:creationId xmlns:a16="http://schemas.microsoft.com/office/drawing/2014/main" id="{0B6405CC-ABDD-BE91-FD6F-41C0D4672E63}"/>
                    </a:ext>
                  </a:extLst>
                </p:cNvPr>
                <p:cNvSpPr>
                  <a:spLocks/>
                </p:cNvSpPr>
                <p:nvPr/>
              </p:nvSpPr>
              <p:spPr bwMode="auto">
                <a:xfrm>
                  <a:off x="4746" y="2399"/>
                  <a:ext cx="118" cy="41"/>
                </a:xfrm>
                <a:custGeom>
                  <a:avLst/>
                  <a:gdLst>
                    <a:gd name="T0" fmla="*/ 123 w 165"/>
                    <a:gd name="T1" fmla="*/ 59 h 63"/>
                    <a:gd name="T2" fmla="*/ 52 w 165"/>
                    <a:gd name="T3" fmla="*/ 56 h 63"/>
                    <a:gd name="T4" fmla="*/ 17 w 165"/>
                    <a:gd name="T5" fmla="*/ 35 h 63"/>
                    <a:gd name="T6" fmla="*/ 0 w 165"/>
                    <a:gd name="T7" fmla="*/ 0 h 63"/>
                    <a:gd name="T8" fmla="*/ 52 w 165"/>
                    <a:gd name="T9" fmla="*/ 17 h 63"/>
                    <a:gd name="T10" fmla="*/ 165 w 165"/>
                    <a:gd name="T11" fmla="*/ 33 h 63"/>
                    <a:gd name="T12" fmla="*/ 123 w 165"/>
                    <a:gd name="T13" fmla="*/ 59 h 63"/>
                  </a:gdLst>
                  <a:ahLst/>
                  <a:cxnLst>
                    <a:cxn ang="0">
                      <a:pos x="T0" y="T1"/>
                    </a:cxn>
                    <a:cxn ang="0">
                      <a:pos x="T2" y="T3"/>
                    </a:cxn>
                    <a:cxn ang="0">
                      <a:pos x="T4" y="T5"/>
                    </a:cxn>
                    <a:cxn ang="0">
                      <a:pos x="T6" y="T7"/>
                    </a:cxn>
                    <a:cxn ang="0">
                      <a:pos x="T8" y="T9"/>
                    </a:cxn>
                    <a:cxn ang="0">
                      <a:pos x="T10" y="T11"/>
                    </a:cxn>
                    <a:cxn ang="0">
                      <a:pos x="T12" y="T13"/>
                    </a:cxn>
                  </a:cxnLst>
                  <a:rect l="0" t="0" r="r" b="b"/>
                  <a:pathLst>
                    <a:path w="165" h="63">
                      <a:moveTo>
                        <a:pt x="123" y="59"/>
                      </a:moveTo>
                      <a:cubicBezTo>
                        <a:pt x="99" y="63"/>
                        <a:pt x="75" y="63"/>
                        <a:pt x="52" y="56"/>
                      </a:cubicBezTo>
                      <a:cubicBezTo>
                        <a:pt x="40" y="52"/>
                        <a:pt x="26" y="45"/>
                        <a:pt x="17" y="35"/>
                      </a:cubicBezTo>
                      <a:cubicBezTo>
                        <a:pt x="8" y="25"/>
                        <a:pt x="7" y="12"/>
                        <a:pt x="0" y="0"/>
                      </a:cubicBezTo>
                      <a:cubicBezTo>
                        <a:pt x="16" y="9"/>
                        <a:pt x="34" y="13"/>
                        <a:pt x="52" y="17"/>
                      </a:cubicBezTo>
                      <a:cubicBezTo>
                        <a:pt x="89" y="25"/>
                        <a:pt x="127" y="33"/>
                        <a:pt x="165" y="33"/>
                      </a:cubicBezTo>
                      <a:cubicBezTo>
                        <a:pt x="156" y="48"/>
                        <a:pt x="139" y="56"/>
                        <a:pt x="123"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91" name="Freeform 46">
                  <a:extLst>
                    <a:ext uri="{FF2B5EF4-FFF2-40B4-BE49-F238E27FC236}">
                      <a16:creationId xmlns:a16="http://schemas.microsoft.com/office/drawing/2014/main" id="{26C2B728-F27E-4AF1-E37E-D3DD92C5F6DC}"/>
                    </a:ext>
                  </a:extLst>
                </p:cNvPr>
                <p:cNvSpPr>
                  <a:spLocks/>
                </p:cNvSpPr>
                <p:nvPr/>
              </p:nvSpPr>
              <p:spPr bwMode="auto">
                <a:xfrm>
                  <a:off x="4712" y="2239"/>
                  <a:ext cx="91" cy="40"/>
                </a:xfrm>
                <a:custGeom>
                  <a:avLst/>
                  <a:gdLst>
                    <a:gd name="T0" fmla="*/ 29 w 127"/>
                    <a:gd name="T1" fmla="*/ 48 h 60"/>
                    <a:gd name="T2" fmla="*/ 105 w 127"/>
                    <a:gd name="T3" fmla="*/ 37 h 60"/>
                    <a:gd name="T4" fmla="*/ 112 w 127"/>
                    <a:gd name="T5" fmla="*/ 12 h 60"/>
                    <a:gd name="T6" fmla="*/ 11 w 127"/>
                    <a:gd name="T7" fmla="*/ 31 h 60"/>
                    <a:gd name="T8" fmla="*/ 29 w 127"/>
                    <a:gd name="T9" fmla="*/ 48 h 60"/>
                  </a:gdLst>
                  <a:ahLst/>
                  <a:cxnLst>
                    <a:cxn ang="0">
                      <a:pos x="T0" y="T1"/>
                    </a:cxn>
                    <a:cxn ang="0">
                      <a:pos x="T2" y="T3"/>
                    </a:cxn>
                    <a:cxn ang="0">
                      <a:pos x="T4" y="T5"/>
                    </a:cxn>
                    <a:cxn ang="0">
                      <a:pos x="T6" y="T7"/>
                    </a:cxn>
                    <a:cxn ang="0">
                      <a:pos x="T8" y="T9"/>
                    </a:cxn>
                  </a:cxnLst>
                  <a:rect l="0" t="0" r="r" b="b"/>
                  <a:pathLst>
                    <a:path w="127" h="60">
                      <a:moveTo>
                        <a:pt x="29" y="48"/>
                      </a:moveTo>
                      <a:cubicBezTo>
                        <a:pt x="49" y="26"/>
                        <a:pt x="79" y="27"/>
                        <a:pt x="105" y="37"/>
                      </a:cubicBezTo>
                      <a:cubicBezTo>
                        <a:pt x="121" y="42"/>
                        <a:pt x="127" y="18"/>
                        <a:pt x="112" y="12"/>
                      </a:cubicBezTo>
                      <a:cubicBezTo>
                        <a:pt x="78" y="0"/>
                        <a:pt x="37" y="2"/>
                        <a:pt x="11" y="31"/>
                      </a:cubicBezTo>
                      <a:cubicBezTo>
                        <a:pt x="0" y="43"/>
                        <a:pt x="18" y="60"/>
                        <a:pt x="29" y="48"/>
                      </a:cubicBezTo>
                    </a:path>
                  </a:pathLst>
                </a:custGeom>
                <a:solidFill>
                  <a:srgbClr val="3C4B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92" name="Freeform 47">
                  <a:extLst>
                    <a:ext uri="{FF2B5EF4-FFF2-40B4-BE49-F238E27FC236}">
                      <a16:creationId xmlns:a16="http://schemas.microsoft.com/office/drawing/2014/main" id="{70F3BF97-C1B6-3CD9-EA42-B28BE5B106CA}"/>
                    </a:ext>
                  </a:extLst>
                </p:cNvPr>
                <p:cNvSpPr>
                  <a:spLocks/>
                </p:cNvSpPr>
                <p:nvPr/>
              </p:nvSpPr>
              <p:spPr bwMode="auto">
                <a:xfrm>
                  <a:off x="4918" y="2289"/>
                  <a:ext cx="73" cy="61"/>
                </a:xfrm>
                <a:custGeom>
                  <a:avLst/>
                  <a:gdLst>
                    <a:gd name="T0" fmla="*/ 16 w 102"/>
                    <a:gd name="T1" fmla="*/ 26 h 93"/>
                    <a:gd name="T2" fmla="*/ 76 w 102"/>
                    <a:gd name="T3" fmla="*/ 77 h 93"/>
                    <a:gd name="T4" fmla="*/ 101 w 102"/>
                    <a:gd name="T5" fmla="*/ 77 h 93"/>
                    <a:gd name="T6" fmla="*/ 16 w 102"/>
                    <a:gd name="T7" fmla="*/ 1 h 93"/>
                    <a:gd name="T8" fmla="*/ 16 w 102"/>
                    <a:gd name="T9" fmla="*/ 26 h 93"/>
                  </a:gdLst>
                  <a:ahLst/>
                  <a:cxnLst>
                    <a:cxn ang="0">
                      <a:pos x="T0" y="T1"/>
                    </a:cxn>
                    <a:cxn ang="0">
                      <a:pos x="T2" y="T3"/>
                    </a:cxn>
                    <a:cxn ang="0">
                      <a:pos x="T4" y="T5"/>
                    </a:cxn>
                    <a:cxn ang="0">
                      <a:pos x="T6" y="T7"/>
                    </a:cxn>
                    <a:cxn ang="0">
                      <a:pos x="T8" y="T9"/>
                    </a:cxn>
                  </a:cxnLst>
                  <a:rect l="0" t="0" r="r" b="b"/>
                  <a:pathLst>
                    <a:path w="102" h="93">
                      <a:moveTo>
                        <a:pt x="16" y="26"/>
                      </a:moveTo>
                      <a:cubicBezTo>
                        <a:pt x="46" y="27"/>
                        <a:pt x="75" y="45"/>
                        <a:pt x="76" y="77"/>
                      </a:cubicBezTo>
                      <a:cubicBezTo>
                        <a:pt x="77" y="93"/>
                        <a:pt x="102" y="93"/>
                        <a:pt x="101" y="77"/>
                      </a:cubicBezTo>
                      <a:cubicBezTo>
                        <a:pt x="100" y="31"/>
                        <a:pt x="60" y="2"/>
                        <a:pt x="16" y="1"/>
                      </a:cubicBezTo>
                      <a:cubicBezTo>
                        <a:pt x="0" y="0"/>
                        <a:pt x="0" y="25"/>
                        <a:pt x="16" y="26"/>
                      </a:cubicBezTo>
                      <a:close/>
                    </a:path>
                  </a:pathLst>
                </a:custGeom>
                <a:solidFill>
                  <a:srgbClr val="3C4B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93" name="Freeform 48">
                  <a:extLst>
                    <a:ext uri="{FF2B5EF4-FFF2-40B4-BE49-F238E27FC236}">
                      <a16:creationId xmlns:a16="http://schemas.microsoft.com/office/drawing/2014/main" id="{AECE6C34-586C-DAE5-0EE8-2CF186893C23}"/>
                    </a:ext>
                  </a:extLst>
                </p:cNvPr>
                <p:cNvSpPr>
                  <a:spLocks/>
                </p:cNvSpPr>
                <p:nvPr/>
              </p:nvSpPr>
              <p:spPr bwMode="auto">
                <a:xfrm>
                  <a:off x="4377" y="2380"/>
                  <a:ext cx="139" cy="173"/>
                </a:xfrm>
                <a:custGeom>
                  <a:avLst/>
                  <a:gdLst>
                    <a:gd name="T0" fmla="*/ 6 w 194"/>
                    <a:gd name="T1" fmla="*/ 120 h 262"/>
                    <a:gd name="T2" fmla="*/ 52 w 194"/>
                    <a:gd name="T3" fmla="*/ 162 h 262"/>
                    <a:gd name="T4" fmla="*/ 83 w 194"/>
                    <a:gd name="T5" fmla="*/ 210 h 262"/>
                    <a:gd name="T6" fmla="*/ 91 w 194"/>
                    <a:gd name="T7" fmla="*/ 262 h 262"/>
                    <a:gd name="T8" fmla="*/ 153 w 194"/>
                    <a:gd name="T9" fmla="*/ 257 h 262"/>
                    <a:gd name="T10" fmla="*/ 157 w 194"/>
                    <a:gd name="T11" fmla="*/ 256 h 262"/>
                    <a:gd name="T12" fmla="*/ 159 w 194"/>
                    <a:gd name="T13" fmla="*/ 251 h 262"/>
                    <a:gd name="T14" fmla="*/ 160 w 194"/>
                    <a:gd name="T15" fmla="*/ 199 h 262"/>
                    <a:gd name="T16" fmla="*/ 187 w 194"/>
                    <a:gd name="T17" fmla="*/ 127 h 262"/>
                    <a:gd name="T18" fmla="*/ 151 w 194"/>
                    <a:gd name="T19" fmla="*/ 36 h 262"/>
                    <a:gd name="T20" fmla="*/ 94 w 194"/>
                    <a:gd name="T21" fmla="*/ 2 h 262"/>
                    <a:gd name="T22" fmla="*/ 53 w 194"/>
                    <a:gd name="T23" fmla="*/ 25 h 262"/>
                    <a:gd name="T24" fmla="*/ 14 w 194"/>
                    <a:gd name="T25" fmla="*/ 66 h 262"/>
                    <a:gd name="T26" fmla="*/ 6 w 194"/>
                    <a:gd name="T27" fmla="*/ 12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262">
                      <a:moveTo>
                        <a:pt x="6" y="120"/>
                      </a:moveTo>
                      <a:cubicBezTo>
                        <a:pt x="15" y="143"/>
                        <a:pt x="35" y="149"/>
                        <a:pt x="52" y="162"/>
                      </a:cubicBezTo>
                      <a:cubicBezTo>
                        <a:pt x="68" y="174"/>
                        <a:pt x="78" y="191"/>
                        <a:pt x="83" y="210"/>
                      </a:cubicBezTo>
                      <a:cubicBezTo>
                        <a:pt x="87" y="227"/>
                        <a:pt x="88" y="244"/>
                        <a:pt x="91" y="262"/>
                      </a:cubicBezTo>
                      <a:cubicBezTo>
                        <a:pt x="112" y="260"/>
                        <a:pt x="132" y="259"/>
                        <a:pt x="153" y="257"/>
                      </a:cubicBezTo>
                      <a:lnTo>
                        <a:pt x="157" y="256"/>
                      </a:lnTo>
                      <a:cubicBezTo>
                        <a:pt x="158" y="255"/>
                        <a:pt x="159" y="253"/>
                        <a:pt x="159" y="251"/>
                      </a:cubicBezTo>
                      <a:cubicBezTo>
                        <a:pt x="162" y="234"/>
                        <a:pt x="159" y="216"/>
                        <a:pt x="160" y="199"/>
                      </a:cubicBezTo>
                      <a:cubicBezTo>
                        <a:pt x="162" y="171"/>
                        <a:pt x="182" y="154"/>
                        <a:pt x="187" y="127"/>
                      </a:cubicBezTo>
                      <a:cubicBezTo>
                        <a:pt x="194" y="94"/>
                        <a:pt x="173" y="62"/>
                        <a:pt x="151" y="36"/>
                      </a:cubicBezTo>
                      <a:cubicBezTo>
                        <a:pt x="136" y="18"/>
                        <a:pt x="117" y="0"/>
                        <a:pt x="94" y="2"/>
                      </a:cubicBezTo>
                      <a:cubicBezTo>
                        <a:pt x="78" y="3"/>
                        <a:pt x="65" y="14"/>
                        <a:pt x="53" y="25"/>
                      </a:cubicBezTo>
                      <a:cubicBezTo>
                        <a:pt x="39" y="37"/>
                        <a:pt x="24" y="50"/>
                        <a:pt x="14" y="66"/>
                      </a:cubicBezTo>
                      <a:cubicBezTo>
                        <a:pt x="4" y="82"/>
                        <a:pt x="0" y="103"/>
                        <a:pt x="6" y="120"/>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94" name="Freeform 49">
                  <a:extLst>
                    <a:ext uri="{FF2B5EF4-FFF2-40B4-BE49-F238E27FC236}">
                      <a16:creationId xmlns:a16="http://schemas.microsoft.com/office/drawing/2014/main" id="{AF595C29-B771-2118-3E9C-E017602FDC19}"/>
                    </a:ext>
                  </a:extLst>
                </p:cNvPr>
                <p:cNvSpPr>
                  <a:spLocks/>
                </p:cNvSpPr>
                <p:nvPr/>
              </p:nvSpPr>
              <p:spPr bwMode="auto">
                <a:xfrm>
                  <a:off x="4377" y="2336"/>
                  <a:ext cx="150" cy="184"/>
                </a:xfrm>
                <a:custGeom>
                  <a:avLst/>
                  <a:gdLst>
                    <a:gd name="T0" fmla="*/ 196 w 209"/>
                    <a:gd name="T1" fmla="*/ 0 h 280"/>
                    <a:gd name="T2" fmla="*/ 0 w 209"/>
                    <a:gd name="T3" fmla="*/ 270 h 280"/>
                    <a:gd name="T4" fmla="*/ 14 w 209"/>
                    <a:gd name="T5" fmla="*/ 280 h 280"/>
                    <a:gd name="T6" fmla="*/ 209 w 209"/>
                    <a:gd name="T7" fmla="*/ 9 h 280"/>
                  </a:gdLst>
                  <a:ahLst/>
                  <a:cxnLst>
                    <a:cxn ang="0">
                      <a:pos x="T0" y="T1"/>
                    </a:cxn>
                    <a:cxn ang="0">
                      <a:pos x="T2" y="T3"/>
                    </a:cxn>
                    <a:cxn ang="0">
                      <a:pos x="T4" y="T5"/>
                    </a:cxn>
                    <a:cxn ang="0">
                      <a:pos x="T6" y="T7"/>
                    </a:cxn>
                  </a:cxnLst>
                  <a:rect l="0" t="0" r="r" b="b"/>
                  <a:pathLst>
                    <a:path w="209" h="280">
                      <a:moveTo>
                        <a:pt x="196" y="0"/>
                      </a:moveTo>
                      <a:lnTo>
                        <a:pt x="0" y="270"/>
                      </a:lnTo>
                      <a:lnTo>
                        <a:pt x="14" y="280"/>
                      </a:lnTo>
                      <a:lnTo>
                        <a:pt x="209" y="9"/>
                      </a:lnTo>
                    </a:path>
                  </a:pathLst>
                </a:custGeom>
                <a:solidFill>
                  <a:srgbClr val="AFAD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95" name="Freeform 50">
                  <a:extLst>
                    <a:ext uri="{FF2B5EF4-FFF2-40B4-BE49-F238E27FC236}">
                      <a16:creationId xmlns:a16="http://schemas.microsoft.com/office/drawing/2014/main" id="{BDFD287B-7B83-5497-0E31-C87C2F3C264C}"/>
                    </a:ext>
                  </a:extLst>
                </p:cNvPr>
                <p:cNvSpPr>
                  <a:spLocks/>
                </p:cNvSpPr>
                <p:nvPr/>
              </p:nvSpPr>
              <p:spPr bwMode="auto">
                <a:xfrm>
                  <a:off x="4470" y="2321"/>
                  <a:ext cx="78" cy="76"/>
                </a:xfrm>
                <a:custGeom>
                  <a:avLst/>
                  <a:gdLst>
                    <a:gd name="T0" fmla="*/ 94 w 109"/>
                    <a:gd name="T1" fmla="*/ 46 h 115"/>
                    <a:gd name="T2" fmla="*/ 70 w 109"/>
                    <a:gd name="T3" fmla="*/ 80 h 115"/>
                    <a:gd name="T4" fmla="*/ 37 w 109"/>
                    <a:gd name="T5" fmla="*/ 98 h 115"/>
                    <a:gd name="T6" fmla="*/ 33 w 109"/>
                    <a:gd name="T7" fmla="*/ 98 h 115"/>
                    <a:gd name="T8" fmla="*/ 28 w 109"/>
                    <a:gd name="T9" fmla="*/ 98 h 115"/>
                    <a:gd name="T10" fmla="*/ 19 w 109"/>
                    <a:gd name="T11" fmla="*/ 87 h 115"/>
                    <a:gd name="T12" fmla="*/ 17 w 109"/>
                    <a:gd name="T13" fmla="*/ 72 h 115"/>
                    <a:gd name="T14" fmla="*/ 23 w 109"/>
                    <a:gd name="T15" fmla="*/ 48 h 115"/>
                    <a:gd name="T16" fmla="*/ 46 w 109"/>
                    <a:gd name="T17" fmla="*/ 11 h 115"/>
                    <a:gd name="T18" fmla="*/ 33 w 109"/>
                    <a:gd name="T19" fmla="*/ 0 h 115"/>
                    <a:gd name="T20" fmla="*/ 7 w 109"/>
                    <a:gd name="T21" fmla="*/ 41 h 115"/>
                    <a:gd name="T22" fmla="*/ 0 w 109"/>
                    <a:gd name="T23" fmla="*/ 72 h 115"/>
                    <a:gd name="T24" fmla="*/ 4 w 109"/>
                    <a:gd name="T25" fmla="*/ 92 h 115"/>
                    <a:gd name="T26" fmla="*/ 22 w 109"/>
                    <a:gd name="T27" fmla="*/ 113 h 115"/>
                    <a:gd name="T28" fmla="*/ 33 w 109"/>
                    <a:gd name="T29" fmla="*/ 115 h 115"/>
                    <a:gd name="T30" fmla="*/ 39 w 109"/>
                    <a:gd name="T31" fmla="*/ 115 h 115"/>
                    <a:gd name="T32" fmla="*/ 82 w 109"/>
                    <a:gd name="T33" fmla="*/ 92 h 115"/>
                    <a:gd name="T34" fmla="*/ 109 w 109"/>
                    <a:gd name="T35" fmla="*/ 54 h 115"/>
                    <a:gd name="T36" fmla="*/ 94 w 109"/>
                    <a:gd name="T37" fmla="*/ 4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15">
                      <a:moveTo>
                        <a:pt x="94" y="46"/>
                      </a:moveTo>
                      <a:cubicBezTo>
                        <a:pt x="87" y="58"/>
                        <a:pt x="79" y="70"/>
                        <a:pt x="70" y="80"/>
                      </a:cubicBezTo>
                      <a:cubicBezTo>
                        <a:pt x="60" y="90"/>
                        <a:pt x="50" y="97"/>
                        <a:pt x="37" y="98"/>
                      </a:cubicBezTo>
                      <a:lnTo>
                        <a:pt x="33" y="98"/>
                      </a:lnTo>
                      <a:cubicBezTo>
                        <a:pt x="31" y="98"/>
                        <a:pt x="29" y="98"/>
                        <a:pt x="28" y="98"/>
                      </a:cubicBezTo>
                      <a:cubicBezTo>
                        <a:pt x="25" y="96"/>
                        <a:pt x="21" y="92"/>
                        <a:pt x="19" y="87"/>
                      </a:cubicBezTo>
                      <a:cubicBezTo>
                        <a:pt x="18" y="82"/>
                        <a:pt x="17" y="77"/>
                        <a:pt x="17" y="72"/>
                      </a:cubicBezTo>
                      <a:cubicBezTo>
                        <a:pt x="17" y="64"/>
                        <a:pt x="19" y="56"/>
                        <a:pt x="23" y="48"/>
                      </a:cubicBezTo>
                      <a:cubicBezTo>
                        <a:pt x="28" y="35"/>
                        <a:pt x="37" y="23"/>
                        <a:pt x="46" y="11"/>
                      </a:cubicBezTo>
                      <a:lnTo>
                        <a:pt x="33" y="0"/>
                      </a:lnTo>
                      <a:cubicBezTo>
                        <a:pt x="24" y="13"/>
                        <a:pt x="14" y="26"/>
                        <a:pt x="7" y="41"/>
                      </a:cubicBezTo>
                      <a:cubicBezTo>
                        <a:pt x="3" y="51"/>
                        <a:pt x="0" y="61"/>
                        <a:pt x="0" y="72"/>
                      </a:cubicBezTo>
                      <a:cubicBezTo>
                        <a:pt x="0" y="79"/>
                        <a:pt x="1" y="86"/>
                        <a:pt x="4" y="92"/>
                      </a:cubicBezTo>
                      <a:cubicBezTo>
                        <a:pt x="6" y="100"/>
                        <a:pt x="12" y="109"/>
                        <a:pt x="22" y="113"/>
                      </a:cubicBezTo>
                      <a:cubicBezTo>
                        <a:pt x="26" y="115"/>
                        <a:pt x="30" y="115"/>
                        <a:pt x="33" y="115"/>
                      </a:cubicBezTo>
                      <a:cubicBezTo>
                        <a:pt x="35" y="115"/>
                        <a:pt x="37" y="115"/>
                        <a:pt x="39" y="115"/>
                      </a:cubicBezTo>
                      <a:cubicBezTo>
                        <a:pt x="57" y="113"/>
                        <a:pt x="71" y="103"/>
                        <a:pt x="82" y="92"/>
                      </a:cubicBezTo>
                      <a:cubicBezTo>
                        <a:pt x="93" y="80"/>
                        <a:pt x="101" y="66"/>
                        <a:pt x="109" y="54"/>
                      </a:cubicBezTo>
                      <a:lnTo>
                        <a:pt x="94" y="46"/>
                      </a:lnTo>
                    </a:path>
                  </a:pathLst>
                </a:custGeom>
                <a:solidFill>
                  <a:srgbClr val="AFAD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96" name="Freeform 51">
                  <a:extLst>
                    <a:ext uri="{FF2B5EF4-FFF2-40B4-BE49-F238E27FC236}">
                      <a16:creationId xmlns:a16="http://schemas.microsoft.com/office/drawing/2014/main" id="{CE6A44E6-3CC5-351E-69F4-E63E59FA9C47}"/>
                    </a:ext>
                  </a:extLst>
                </p:cNvPr>
                <p:cNvSpPr>
                  <a:spLocks/>
                </p:cNvSpPr>
                <p:nvPr/>
              </p:nvSpPr>
              <p:spPr bwMode="auto">
                <a:xfrm>
                  <a:off x="4384" y="2377"/>
                  <a:ext cx="94" cy="102"/>
                </a:xfrm>
                <a:custGeom>
                  <a:avLst/>
                  <a:gdLst>
                    <a:gd name="T0" fmla="*/ 129 w 132"/>
                    <a:gd name="T1" fmla="*/ 66 h 155"/>
                    <a:gd name="T2" fmla="*/ 123 w 132"/>
                    <a:gd name="T3" fmla="*/ 87 h 155"/>
                    <a:gd name="T4" fmla="*/ 101 w 132"/>
                    <a:gd name="T5" fmla="*/ 125 h 155"/>
                    <a:gd name="T6" fmla="*/ 55 w 132"/>
                    <a:gd name="T7" fmla="*/ 154 h 155"/>
                    <a:gd name="T8" fmla="*/ 24 w 132"/>
                    <a:gd name="T9" fmla="*/ 141 h 155"/>
                    <a:gd name="T10" fmla="*/ 2 w 132"/>
                    <a:gd name="T11" fmla="*/ 118 h 155"/>
                    <a:gd name="T12" fmla="*/ 5 w 132"/>
                    <a:gd name="T13" fmla="*/ 95 h 155"/>
                    <a:gd name="T14" fmla="*/ 26 w 132"/>
                    <a:gd name="T15" fmla="*/ 55 h 155"/>
                    <a:gd name="T16" fmla="*/ 57 w 132"/>
                    <a:gd name="T17" fmla="*/ 19 h 155"/>
                    <a:gd name="T18" fmla="*/ 106 w 132"/>
                    <a:gd name="T19" fmla="*/ 14 h 155"/>
                    <a:gd name="T20" fmla="*/ 129 w 132"/>
                    <a:gd name="T21" fmla="*/ 6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55">
                      <a:moveTo>
                        <a:pt x="129" y="66"/>
                      </a:moveTo>
                      <a:cubicBezTo>
                        <a:pt x="128" y="74"/>
                        <a:pt x="126" y="81"/>
                        <a:pt x="123" y="87"/>
                      </a:cubicBezTo>
                      <a:cubicBezTo>
                        <a:pt x="117" y="100"/>
                        <a:pt x="109" y="113"/>
                        <a:pt x="101" y="125"/>
                      </a:cubicBezTo>
                      <a:cubicBezTo>
                        <a:pt x="90" y="140"/>
                        <a:pt x="74" y="155"/>
                        <a:pt x="55" y="154"/>
                      </a:cubicBezTo>
                      <a:cubicBezTo>
                        <a:pt x="44" y="154"/>
                        <a:pt x="34" y="147"/>
                        <a:pt x="24" y="141"/>
                      </a:cubicBezTo>
                      <a:cubicBezTo>
                        <a:pt x="15" y="135"/>
                        <a:pt x="5" y="128"/>
                        <a:pt x="2" y="118"/>
                      </a:cubicBezTo>
                      <a:cubicBezTo>
                        <a:pt x="0" y="110"/>
                        <a:pt x="2" y="102"/>
                        <a:pt x="5" y="95"/>
                      </a:cubicBezTo>
                      <a:cubicBezTo>
                        <a:pt x="10" y="81"/>
                        <a:pt x="17" y="68"/>
                        <a:pt x="26" y="55"/>
                      </a:cubicBezTo>
                      <a:cubicBezTo>
                        <a:pt x="34" y="42"/>
                        <a:pt x="44" y="29"/>
                        <a:pt x="57" y="19"/>
                      </a:cubicBezTo>
                      <a:cubicBezTo>
                        <a:pt x="71" y="9"/>
                        <a:pt x="92" y="0"/>
                        <a:pt x="106" y="14"/>
                      </a:cubicBezTo>
                      <a:cubicBezTo>
                        <a:pt x="120" y="28"/>
                        <a:pt x="132" y="45"/>
                        <a:pt x="129" y="66"/>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97" name="Freeform 52">
                  <a:extLst>
                    <a:ext uri="{FF2B5EF4-FFF2-40B4-BE49-F238E27FC236}">
                      <a16:creationId xmlns:a16="http://schemas.microsoft.com/office/drawing/2014/main" id="{A6A1F40F-173F-49FC-E6AC-271B87AF4325}"/>
                    </a:ext>
                  </a:extLst>
                </p:cNvPr>
                <p:cNvSpPr>
                  <a:spLocks/>
                </p:cNvSpPr>
                <p:nvPr/>
              </p:nvSpPr>
              <p:spPr bwMode="auto">
                <a:xfrm>
                  <a:off x="4419" y="2513"/>
                  <a:ext cx="132" cy="301"/>
                </a:xfrm>
                <a:custGeom>
                  <a:avLst/>
                  <a:gdLst>
                    <a:gd name="T0" fmla="*/ 127 w 185"/>
                    <a:gd name="T1" fmla="*/ 72 h 457"/>
                    <a:gd name="T2" fmla="*/ 126 w 185"/>
                    <a:gd name="T3" fmla="*/ 70 h 457"/>
                    <a:gd name="T4" fmla="*/ 107 w 185"/>
                    <a:gd name="T5" fmla="*/ 26 h 457"/>
                    <a:gd name="T6" fmla="*/ 68 w 185"/>
                    <a:gd name="T7" fmla="*/ 1 h 457"/>
                    <a:gd name="T8" fmla="*/ 49 w 185"/>
                    <a:gd name="T9" fmla="*/ 4 h 457"/>
                    <a:gd name="T10" fmla="*/ 31 w 185"/>
                    <a:gd name="T11" fmla="*/ 31 h 457"/>
                    <a:gd name="T12" fmla="*/ 26 w 185"/>
                    <a:gd name="T13" fmla="*/ 304 h 457"/>
                    <a:gd name="T14" fmla="*/ 71 w 185"/>
                    <a:gd name="T15" fmla="*/ 413 h 457"/>
                    <a:gd name="T16" fmla="*/ 160 w 185"/>
                    <a:gd name="T17" fmla="*/ 437 h 457"/>
                    <a:gd name="T18" fmla="*/ 177 w 185"/>
                    <a:gd name="T19" fmla="*/ 350 h 457"/>
                    <a:gd name="T20" fmla="*/ 127 w 185"/>
                    <a:gd name="T21" fmla="*/ 7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457">
                      <a:moveTo>
                        <a:pt x="127" y="72"/>
                      </a:moveTo>
                      <a:lnTo>
                        <a:pt x="126" y="70"/>
                      </a:lnTo>
                      <a:cubicBezTo>
                        <a:pt x="121" y="55"/>
                        <a:pt x="116" y="39"/>
                        <a:pt x="107" y="26"/>
                      </a:cubicBezTo>
                      <a:cubicBezTo>
                        <a:pt x="98" y="13"/>
                        <a:pt x="84" y="2"/>
                        <a:pt x="68" y="1"/>
                      </a:cubicBezTo>
                      <a:cubicBezTo>
                        <a:pt x="61" y="0"/>
                        <a:pt x="55" y="1"/>
                        <a:pt x="49" y="4"/>
                      </a:cubicBezTo>
                      <a:cubicBezTo>
                        <a:pt x="39" y="10"/>
                        <a:pt x="34" y="21"/>
                        <a:pt x="31" y="31"/>
                      </a:cubicBezTo>
                      <a:cubicBezTo>
                        <a:pt x="0" y="116"/>
                        <a:pt x="10" y="217"/>
                        <a:pt x="26" y="304"/>
                      </a:cubicBezTo>
                      <a:cubicBezTo>
                        <a:pt x="34" y="343"/>
                        <a:pt x="44" y="384"/>
                        <a:pt x="71" y="413"/>
                      </a:cubicBezTo>
                      <a:cubicBezTo>
                        <a:pt x="90" y="435"/>
                        <a:pt x="133" y="457"/>
                        <a:pt x="160" y="437"/>
                      </a:cubicBezTo>
                      <a:cubicBezTo>
                        <a:pt x="185" y="419"/>
                        <a:pt x="179" y="376"/>
                        <a:pt x="177" y="350"/>
                      </a:cubicBezTo>
                      <a:cubicBezTo>
                        <a:pt x="170" y="255"/>
                        <a:pt x="155" y="163"/>
                        <a:pt x="127" y="72"/>
                      </a:cubicBezTo>
                    </a:path>
                  </a:pathLst>
                </a:custGeom>
                <a:solidFill>
                  <a:srgbClr val="F7C4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98" name="Freeform 53">
                  <a:extLst>
                    <a:ext uri="{FF2B5EF4-FFF2-40B4-BE49-F238E27FC236}">
                      <a16:creationId xmlns:a16="http://schemas.microsoft.com/office/drawing/2014/main" id="{0E4264EE-8365-0165-862C-6DE16C7F07A1}"/>
                    </a:ext>
                  </a:extLst>
                </p:cNvPr>
                <p:cNvSpPr>
                  <a:spLocks/>
                </p:cNvSpPr>
                <p:nvPr/>
              </p:nvSpPr>
              <p:spPr bwMode="auto">
                <a:xfrm>
                  <a:off x="3594" y="2700"/>
                  <a:ext cx="662" cy="94"/>
                </a:xfrm>
                <a:custGeom>
                  <a:avLst/>
                  <a:gdLst>
                    <a:gd name="T0" fmla="*/ 142 w 926"/>
                    <a:gd name="T1" fmla="*/ 142 h 142"/>
                    <a:gd name="T2" fmla="*/ 784 w 926"/>
                    <a:gd name="T3" fmla="*/ 142 h 142"/>
                    <a:gd name="T4" fmla="*/ 926 w 926"/>
                    <a:gd name="T5" fmla="*/ 0 h 142"/>
                    <a:gd name="T6" fmla="*/ 0 w 926"/>
                    <a:gd name="T7" fmla="*/ 0 h 142"/>
                    <a:gd name="T8" fmla="*/ 142 w 926"/>
                    <a:gd name="T9" fmla="*/ 142 h 142"/>
                  </a:gdLst>
                  <a:ahLst/>
                  <a:cxnLst>
                    <a:cxn ang="0">
                      <a:pos x="T0" y="T1"/>
                    </a:cxn>
                    <a:cxn ang="0">
                      <a:pos x="T2" y="T3"/>
                    </a:cxn>
                    <a:cxn ang="0">
                      <a:pos x="T4" y="T5"/>
                    </a:cxn>
                    <a:cxn ang="0">
                      <a:pos x="T6" y="T7"/>
                    </a:cxn>
                    <a:cxn ang="0">
                      <a:pos x="T8" y="T9"/>
                    </a:cxn>
                  </a:cxnLst>
                  <a:rect l="0" t="0" r="r" b="b"/>
                  <a:pathLst>
                    <a:path w="926" h="142">
                      <a:moveTo>
                        <a:pt x="142" y="142"/>
                      </a:moveTo>
                      <a:lnTo>
                        <a:pt x="784" y="142"/>
                      </a:lnTo>
                      <a:cubicBezTo>
                        <a:pt x="863" y="142"/>
                        <a:pt x="926" y="79"/>
                        <a:pt x="926" y="0"/>
                      </a:cubicBezTo>
                      <a:lnTo>
                        <a:pt x="0" y="0"/>
                      </a:lnTo>
                      <a:cubicBezTo>
                        <a:pt x="0" y="79"/>
                        <a:pt x="64" y="142"/>
                        <a:pt x="142"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99" name="Freeform 54">
                  <a:extLst>
                    <a:ext uri="{FF2B5EF4-FFF2-40B4-BE49-F238E27FC236}">
                      <a16:creationId xmlns:a16="http://schemas.microsoft.com/office/drawing/2014/main" id="{5E20B1A1-C7E8-02A8-4BB8-547EF98A30B1}"/>
                    </a:ext>
                  </a:extLst>
                </p:cNvPr>
                <p:cNvSpPr>
                  <a:spLocks/>
                </p:cNvSpPr>
                <p:nvPr/>
              </p:nvSpPr>
              <p:spPr bwMode="auto">
                <a:xfrm>
                  <a:off x="4528" y="2700"/>
                  <a:ext cx="662" cy="94"/>
                </a:xfrm>
                <a:custGeom>
                  <a:avLst/>
                  <a:gdLst>
                    <a:gd name="T0" fmla="*/ 142 w 926"/>
                    <a:gd name="T1" fmla="*/ 142 h 142"/>
                    <a:gd name="T2" fmla="*/ 784 w 926"/>
                    <a:gd name="T3" fmla="*/ 142 h 142"/>
                    <a:gd name="T4" fmla="*/ 926 w 926"/>
                    <a:gd name="T5" fmla="*/ 0 h 142"/>
                    <a:gd name="T6" fmla="*/ 0 w 926"/>
                    <a:gd name="T7" fmla="*/ 0 h 142"/>
                    <a:gd name="T8" fmla="*/ 142 w 926"/>
                    <a:gd name="T9" fmla="*/ 142 h 142"/>
                  </a:gdLst>
                  <a:ahLst/>
                  <a:cxnLst>
                    <a:cxn ang="0">
                      <a:pos x="T0" y="T1"/>
                    </a:cxn>
                    <a:cxn ang="0">
                      <a:pos x="T2" y="T3"/>
                    </a:cxn>
                    <a:cxn ang="0">
                      <a:pos x="T4" y="T5"/>
                    </a:cxn>
                    <a:cxn ang="0">
                      <a:pos x="T6" y="T7"/>
                    </a:cxn>
                    <a:cxn ang="0">
                      <a:pos x="T8" y="T9"/>
                    </a:cxn>
                  </a:cxnLst>
                  <a:rect l="0" t="0" r="r" b="b"/>
                  <a:pathLst>
                    <a:path w="926" h="142">
                      <a:moveTo>
                        <a:pt x="142" y="142"/>
                      </a:moveTo>
                      <a:lnTo>
                        <a:pt x="784" y="142"/>
                      </a:lnTo>
                      <a:cubicBezTo>
                        <a:pt x="863" y="142"/>
                        <a:pt x="926" y="79"/>
                        <a:pt x="926" y="0"/>
                      </a:cubicBezTo>
                      <a:lnTo>
                        <a:pt x="0" y="0"/>
                      </a:lnTo>
                      <a:cubicBezTo>
                        <a:pt x="0" y="79"/>
                        <a:pt x="64" y="142"/>
                        <a:pt x="142"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00" name="Freeform 55">
                  <a:extLst>
                    <a:ext uri="{FF2B5EF4-FFF2-40B4-BE49-F238E27FC236}">
                      <a16:creationId xmlns:a16="http://schemas.microsoft.com/office/drawing/2014/main" id="{363F104D-25CE-A1E1-1E81-4AB4B601CA78}"/>
                    </a:ext>
                  </a:extLst>
                </p:cNvPr>
                <p:cNvSpPr>
                  <a:spLocks/>
                </p:cNvSpPr>
                <p:nvPr/>
              </p:nvSpPr>
              <p:spPr bwMode="auto">
                <a:xfrm>
                  <a:off x="5452" y="3319"/>
                  <a:ext cx="767" cy="99"/>
                </a:xfrm>
                <a:custGeom>
                  <a:avLst/>
                  <a:gdLst>
                    <a:gd name="T0" fmla="*/ 1073 w 1073"/>
                    <a:gd name="T1" fmla="*/ 116 h 150"/>
                    <a:gd name="T2" fmla="*/ 1073 w 1073"/>
                    <a:gd name="T3" fmla="*/ 33 h 150"/>
                    <a:gd name="T4" fmla="*/ 1040 w 1073"/>
                    <a:gd name="T5" fmla="*/ 0 h 150"/>
                    <a:gd name="T6" fmla="*/ 34 w 1073"/>
                    <a:gd name="T7" fmla="*/ 0 h 150"/>
                    <a:gd name="T8" fmla="*/ 0 w 1073"/>
                    <a:gd name="T9" fmla="*/ 33 h 150"/>
                    <a:gd name="T10" fmla="*/ 0 w 1073"/>
                    <a:gd name="T11" fmla="*/ 116 h 150"/>
                    <a:gd name="T12" fmla="*/ 34 w 1073"/>
                    <a:gd name="T13" fmla="*/ 150 h 150"/>
                    <a:gd name="T14" fmla="*/ 1040 w 1073"/>
                    <a:gd name="T15" fmla="*/ 150 h 150"/>
                    <a:gd name="T16" fmla="*/ 1073 w 1073"/>
                    <a:gd name="T17" fmla="*/ 11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3" h="150">
                      <a:moveTo>
                        <a:pt x="1073" y="116"/>
                      </a:moveTo>
                      <a:lnTo>
                        <a:pt x="1073" y="33"/>
                      </a:lnTo>
                      <a:cubicBezTo>
                        <a:pt x="1073" y="15"/>
                        <a:pt x="1058" y="0"/>
                        <a:pt x="1040" y="0"/>
                      </a:cubicBezTo>
                      <a:lnTo>
                        <a:pt x="34" y="0"/>
                      </a:lnTo>
                      <a:cubicBezTo>
                        <a:pt x="15" y="0"/>
                        <a:pt x="0" y="15"/>
                        <a:pt x="0" y="33"/>
                      </a:cubicBezTo>
                      <a:lnTo>
                        <a:pt x="0" y="116"/>
                      </a:lnTo>
                      <a:cubicBezTo>
                        <a:pt x="0" y="135"/>
                        <a:pt x="15" y="150"/>
                        <a:pt x="34" y="150"/>
                      </a:cubicBezTo>
                      <a:lnTo>
                        <a:pt x="1040" y="150"/>
                      </a:lnTo>
                      <a:cubicBezTo>
                        <a:pt x="1058" y="150"/>
                        <a:pt x="1073" y="135"/>
                        <a:pt x="1073" y="116"/>
                      </a:cubicBezTo>
                      <a:close/>
                    </a:path>
                  </a:pathLst>
                </a:custGeom>
                <a:solidFill>
                  <a:srgbClr val="98C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01" name="Rectangle 56">
                  <a:extLst>
                    <a:ext uri="{FF2B5EF4-FFF2-40B4-BE49-F238E27FC236}">
                      <a16:creationId xmlns:a16="http://schemas.microsoft.com/office/drawing/2014/main" id="{B0452F6A-EEC1-891F-512C-041A6C4FABDA}"/>
                    </a:ext>
                  </a:extLst>
                </p:cNvPr>
                <p:cNvSpPr>
                  <a:spLocks noChangeArrowheads="1"/>
                </p:cNvSpPr>
                <p:nvPr/>
              </p:nvSpPr>
              <p:spPr bwMode="auto">
                <a:xfrm>
                  <a:off x="5452" y="3369"/>
                  <a:ext cx="856" cy="88"/>
                </a:xfrm>
                <a:prstGeom prst="rect">
                  <a:avLst/>
                </a:prstGeom>
                <a:solidFill>
                  <a:srgbClr val="A050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02" name="Freeform 57">
                  <a:extLst>
                    <a:ext uri="{FF2B5EF4-FFF2-40B4-BE49-F238E27FC236}">
                      <a16:creationId xmlns:a16="http://schemas.microsoft.com/office/drawing/2014/main" id="{2C63095D-A997-2A53-E9D9-2BE75AF5D34A}"/>
                    </a:ext>
                  </a:extLst>
                </p:cNvPr>
                <p:cNvSpPr>
                  <a:spLocks/>
                </p:cNvSpPr>
                <p:nvPr/>
              </p:nvSpPr>
              <p:spPr bwMode="auto">
                <a:xfrm>
                  <a:off x="6317" y="2472"/>
                  <a:ext cx="107" cy="215"/>
                </a:xfrm>
                <a:custGeom>
                  <a:avLst/>
                  <a:gdLst>
                    <a:gd name="T0" fmla="*/ 33 w 150"/>
                    <a:gd name="T1" fmla="*/ 326 h 326"/>
                    <a:gd name="T2" fmla="*/ 116 w 150"/>
                    <a:gd name="T3" fmla="*/ 326 h 326"/>
                    <a:gd name="T4" fmla="*/ 150 w 150"/>
                    <a:gd name="T5" fmla="*/ 293 h 326"/>
                    <a:gd name="T6" fmla="*/ 150 w 150"/>
                    <a:gd name="T7" fmla="*/ 33 h 326"/>
                    <a:gd name="T8" fmla="*/ 116 w 150"/>
                    <a:gd name="T9" fmla="*/ 0 h 326"/>
                    <a:gd name="T10" fmla="*/ 33 w 150"/>
                    <a:gd name="T11" fmla="*/ 0 h 326"/>
                    <a:gd name="T12" fmla="*/ 0 w 150"/>
                    <a:gd name="T13" fmla="*/ 33 h 326"/>
                    <a:gd name="T14" fmla="*/ 0 w 150"/>
                    <a:gd name="T15" fmla="*/ 293 h 326"/>
                    <a:gd name="T16" fmla="*/ 33 w 150"/>
                    <a:gd name="T17"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326">
                      <a:moveTo>
                        <a:pt x="33" y="326"/>
                      </a:moveTo>
                      <a:lnTo>
                        <a:pt x="116" y="326"/>
                      </a:lnTo>
                      <a:cubicBezTo>
                        <a:pt x="135" y="326"/>
                        <a:pt x="150" y="311"/>
                        <a:pt x="150" y="293"/>
                      </a:cubicBezTo>
                      <a:lnTo>
                        <a:pt x="150" y="33"/>
                      </a:lnTo>
                      <a:cubicBezTo>
                        <a:pt x="150" y="15"/>
                        <a:pt x="135" y="0"/>
                        <a:pt x="116" y="0"/>
                      </a:cubicBezTo>
                      <a:lnTo>
                        <a:pt x="33" y="0"/>
                      </a:lnTo>
                      <a:cubicBezTo>
                        <a:pt x="15" y="0"/>
                        <a:pt x="0" y="15"/>
                        <a:pt x="0" y="33"/>
                      </a:cubicBezTo>
                      <a:lnTo>
                        <a:pt x="0" y="293"/>
                      </a:lnTo>
                      <a:cubicBezTo>
                        <a:pt x="0" y="311"/>
                        <a:pt x="15" y="326"/>
                        <a:pt x="33" y="326"/>
                      </a:cubicBezTo>
                      <a:close/>
                    </a:path>
                  </a:pathLst>
                </a:custGeom>
                <a:solidFill>
                  <a:srgbClr val="98C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03" name="Freeform 58">
                  <a:extLst>
                    <a:ext uri="{FF2B5EF4-FFF2-40B4-BE49-F238E27FC236}">
                      <a16:creationId xmlns:a16="http://schemas.microsoft.com/office/drawing/2014/main" id="{9F2888E1-4B32-C5CE-C098-E433B9E502D6}"/>
                    </a:ext>
                  </a:extLst>
                </p:cNvPr>
                <p:cNvSpPr>
                  <a:spLocks/>
                </p:cNvSpPr>
                <p:nvPr/>
              </p:nvSpPr>
              <p:spPr bwMode="auto">
                <a:xfrm>
                  <a:off x="6193" y="2472"/>
                  <a:ext cx="249" cy="928"/>
                </a:xfrm>
                <a:custGeom>
                  <a:avLst/>
                  <a:gdLst>
                    <a:gd name="T0" fmla="*/ 345 w 348"/>
                    <a:gd name="T1" fmla="*/ 0 h 1408"/>
                    <a:gd name="T2" fmla="*/ 161 w 348"/>
                    <a:gd name="T3" fmla="*/ 1360 h 1408"/>
                    <a:gd name="T4" fmla="*/ 0 w 348"/>
                    <a:gd name="T5" fmla="*/ 1360 h 1408"/>
                    <a:gd name="T6" fmla="*/ 261 w 348"/>
                    <a:gd name="T7" fmla="*/ 0 h 1408"/>
                    <a:gd name="T8" fmla="*/ 345 w 348"/>
                    <a:gd name="T9" fmla="*/ 0 h 1408"/>
                  </a:gdLst>
                  <a:ahLst/>
                  <a:cxnLst>
                    <a:cxn ang="0">
                      <a:pos x="T0" y="T1"/>
                    </a:cxn>
                    <a:cxn ang="0">
                      <a:pos x="T2" y="T3"/>
                    </a:cxn>
                    <a:cxn ang="0">
                      <a:pos x="T4" y="T5"/>
                    </a:cxn>
                    <a:cxn ang="0">
                      <a:pos x="T6" y="T7"/>
                    </a:cxn>
                    <a:cxn ang="0">
                      <a:pos x="T8" y="T9"/>
                    </a:cxn>
                  </a:cxnLst>
                  <a:rect l="0" t="0" r="r" b="b"/>
                  <a:pathLst>
                    <a:path w="348" h="1408">
                      <a:moveTo>
                        <a:pt x="345" y="0"/>
                      </a:moveTo>
                      <a:cubicBezTo>
                        <a:pt x="348" y="200"/>
                        <a:pt x="323" y="881"/>
                        <a:pt x="161" y="1360"/>
                      </a:cubicBezTo>
                      <a:cubicBezTo>
                        <a:pt x="82" y="1408"/>
                        <a:pt x="0" y="1360"/>
                        <a:pt x="0" y="1360"/>
                      </a:cubicBezTo>
                      <a:cubicBezTo>
                        <a:pt x="0" y="1360"/>
                        <a:pt x="270" y="397"/>
                        <a:pt x="261" y="0"/>
                      </a:cubicBezTo>
                      <a:lnTo>
                        <a:pt x="345" y="0"/>
                      </a:lnTo>
                      <a:close/>
                    </a:path>
                  </a:pathLst>
                </a:custGeom>
                <a:solidFill>
                  <a:srgbClr val="A050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04" name="Freeform 59">
                  <a:extLst>
                    <a:ext uri="{FF2B5EF4-FFF2-40B4-BE49-F238E27FC236}">
                      <a16:creationId xmlns:a16="http://schemas.microsoft.com/office/drawing/2014/main" id="{8FE817E3-6C7B-574A-03F6-D0ED6F426134}"/>
                    </a:ext>
                  </a:extLst>
                </p:cNvPr>
                <p:cNvSpPr>
                  <a:spLocks/>
                </p:cNvSpPr>
                <p:nvPr/>
              </p:nvSpPr>
              <p:spPr bwMode="auto">
                <a:xfrm>
                  <a:off x="4881" y="3984"/>
                  <a:ext cx="155" cy="115"/>
                </a:xfrm>
                <a:custGeom>
                  <a:avLst/>
                  <a:gdLst>
                    <a:gd name="T0" fmla="*/ 1 w 217"/>
                    <a:gd name="T1" fmla="*/ 122 h 175"/>
                    <a:gd name="T2" fmla="*/ 22 w 217"/>
                    <a:gd name="T3" fmla="*/ 9 h 175"/>
                    <a:gd name="T4" fmla="*/ 27 w 217"/>
                    <a:gd name="T5" fmla="*/ 1 h 175"/>
                    <a:gd name="T6" fmla="*/ 34 w 217"/>
                    <a:gd name="T7" fmla="*/ 0 h 175"/>
                    <a:gd name="T8" fmla="*/ 174 w 217"/>
                    <a:gd name="T9" fmla="*/ 13 h 175"/>
                    <a:gd name="T10" fmla="*/ 195 w 217"/>
                    <a:gd name="T11" fmla="*/ 21 h 175"/>
                    <a:gd name="T12" fmla="*/ 194 w 217"/>
                    <a:gd name="T13" fmla="*/ 135 h 175"/>
                    <a:gd name="T14" fmla="*/ 187 w 217"/>
                    <a:gd name="T15" fmla="*/ 157 h 175"/>
                    <a:gd name="T16" fmla="*/ 122 w 217"/>
                    <a:gd name="T17" fmla="*/ 166 h 175"/>
                    <a:gd name="T18" fmla="*/ 31 w 217"/>
                    <a:gd name="T19" fmla="*/ 163 h 175"/>
                    <a:gd name="T20" fmla="*/ 13 w 217"/>
                    <a:gd name="T21" fmla="*/ 158 h 175"/>
                    <a:gd name="T22" fmla="*/ 1 w 217"/>
                    <a:gd name="T23" fmla="*/ 12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175">
                      <a:moveTo>
                        <a:pt x="1" y="122"/>
                      </a:moveTo>
                      <a:cubicBezTo>
                        <a:pt x="3" y="84"/>
                        <a:pt x="11" y="45"/>
                        <a:pt x="22" y="9"/>
                      </a:cubicBezTo>
                      <a:cubicBezTo>
                        <a:pt x="23" y="6"/>
                        <a:pt x="25" y="3"/>
                        <a:pt x="27" y="1"/>
                      </a:cubicBezTo>
                      <a:cubicBezTo>
                        <a:pt x="29" y="0"/>
                        <a:pt x="32" y="0"/>
                        <a:pt x="34" y="0"/>
                      </a:cubicBezTo>
                      <a:cubicBezTo>
                        <a:pt x="81" y="0"/>
                        <a:pt x="128" y="4"/>
                        <a:pt x="174" y="13"/>
                      </a:cubicBezTo>
                      <a:cubicBezTo>
                        <a:pt x="181" y="14"/>
                        <a:pt x="189" y="16"/>
                        <a:pt x="195" y="21"/>
                      </a:cubicBezTo>
                      <a:cubicBezTo>
                        <a:pt x="217" y="39"/>
                        <a:pt x="197" y="110"/>
                        <a:pt x="194" y="135"/>
                      </a:cubicBezTo>
                      <a:cubicBezTo>
                        <a:pt x="193" y="143"/>
                        <a:pt x="192" y="151"/>
                        <a:pt x="187" y="157"/>
                      </a:cubicBezTo>
                      <a:cubicBezTo>
                        <a:pt x="174" y="175"/>
                        <a:pt x="140" y="166"/>
                        <a:pt x="122" y="166"/>
                      </a:cubicBezTo>
                      <a:cubicBezTo>
                        <a:pt x="92" y="166"/>
                        <a:pt x="61" y="165"/>
                        <a:pt x="31" y="163"/>
                      </a:cubicBezTo>
                      <a:cubicBezTo>
                        <a:pt x="25" y="162"/>
                        <a:pt x="18" y="162"/>
                        <a:pt x="13" y="158"/>
                      </a:cubicBezTo>
                      <a:cubicBezTo>
                        <a:pt x="4" y="153"/>
                        <a:pt x="0" y="133"/>
                        <a:pt x="1" y="122"/>
                      </a:cubicBezTo>
                    </a:path>
                  </a:pathLst>
                </a:custGeom>
                <a:solidFill>
                  <a:srgbClr val="D28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05" name="Freeform 60">
                  <a:extLst>
                    <a:ext uri="{FF2B5EF4-FFF2-40B4-BE49-F238E27FC236}">
                      <a16:creationId xmlns:a16="http://schemas.microsoft.com/office/drawing/2014/main" id="{EB5A47A9-A7B0-73DE-1A33-06A06CDB37C9}"/>
                    </a:ext>
                  </a:extLst>
                </p:cNvPr>
                <p:cNvSpPr>
                  <a:spLocks/>
                </p:cNvSpPr>
                <p:nvPr/>
              </p:nvSpPr>
              <p:spPr bwMode="auto">
                <a:xfrm>
                  <a:off x="4954" y="3048"/>
                  <a:ext cx="1116" cy="327"/>
                </a:xfrm>
                <a:custGeom>
                  <a:avLst/>
                  <a:gdLst>
                    <a:gd name="T0" fmla="*/ 237 w 1560"/>
                    <a:gd name="T1" fmla="*/ 112 h 496"/>
                    <a:gd name="T2" fmla="*/ 54 w 1560"/>
                    <a:gd name="T3" fmla="*/ 205 h 496"/>
                    <a:gd name="T4" fmla="*/ 146 w 1560"/>
                    <a:gd name="T5" fmla="*/ 436 h 496"/>
                    <a:gd name="T6" fmla="*/ 414 w 1560"/>
                    <a:gd name="T7" fmla="*/ 494 h 496"/>
                    <a:gd name="T8" fmla="*/ 1098 w 1560"/>
                    <a:gd name="T9" fmla="*/ 466 h 496"/>
                    <a:gd name="T10" fmla="*/ 1481 w 1560"/>
                    <a:gd name="T11" fmla="*/ 356 h 496"/>
                    <a:gd name="T12" fmla="*/ 1468 w 1560"/>
                    <a:gd name="T13" fmla="*/ 82 h 496"/>
                    <a:gd name="T14" fmla="*/ 1142 w 1560"/>
                    <a:gd name="T15" fmla="*/ 15 h 496"/>
                    <a:gd name="T16" fmla="*/ 637 w 1560"/>
                    <a:gd name="T17" fmla="*/ 66 h 496"/>
                    <a:gd name="T18" fmla="*/ 315 w 1560"/>
                    <a:gd name="T19" fmla="*/ 104 h 496"/>
                    <a:gd name="T20" fmla="*/ 237 w 1560"/>
                    <a:gd name="T21" fmla="*/ 11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0" h="496">
                      <a:moveTo>
                        <a:pt x="237" y="112"/>
                      </a:moveTo>
                      <a:cubicBezTo>
                        <a:pt x="166" y="120"/>
                        <a:pt x="94" y="137"/>
                        <a:pt x="54" y="205"/>
                      </a:cubicBezTo>
                      <a:cubicBezTo>
                        <a:pt x="0" y="298"/>
                        <a:pt x="72" y="388"/>
                        <a:pt x="146" y="436"/>
                      </a:cubicBezTo>
                      <a:cubicBezTo>
                        <a:pt x="230" y="490"/>
                        <a:pt x="319" y="493"/>
                        <a:pt x="414" y="494"/>
                      </a:cubicBezTo>
                      <a:cubicBezTo>
                        <a:pt x="642" y="496"/>
                        <a:pt x="870" y="487"/>
                        <a:pt x="1098" y="466"/>
                      </a:cubicBezTo>
                      <a:cubicBezTo>
                        <a:pt x="1219" y="455"/>
                        <a:pt x="1385" y="448"/>
                        <a:pt x="1481" y="356"/>
                      </a:cubicBezTo>
                      <a:cubicBezTo>
                        <a:pt x="1560" y="281"/>
                        <a:pt x="1546" y="153"/>
                        <a:pt x="1468" y="82"/>
                      </a:cubicBezTo>
                      <a:cubicBezTo>
                        <a:pt x="1378" y="0"/>
                        <a:pt x="1252" y="8"/>
                        <a:pt x="1142" y="15"/>
                      </a:cubicBezTo>
                      <a:cubicBezTo>
                        <a:pt x="973" y="25"/>
                        <a:pt x="804" y="42"/>
                        <a:pt x="637" y="66"/>
                      </a:cubicBezTo>
                      <a:cubicBezTo>
                        <a:pt x="530" y="82"/>
                        <a:pt x="422" y="91"/>
                        <a:pt x="315" y="104"/>
                      </a:cubicBezTo>
                      <a:cubicBezTo>
                        <a:pt x="290" y="107"/>
                        <a:pt x="264" y="109"/>
                        <a:pt x="237" y="112"/>
                      </a:cubicBezTo>
                    </a:path>
                  </a:pathLst>
                </a:custGeom>
                <a:solidFill>
                  <a:srgbClr val="282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06" name="Freeform 61">
                  <a:extLst>
                    <a:ext uri="{FF2B5EF4-FFF2-40B4-BE49-F238E27FC236}">
                      <a16:creationId xmlns:a16="http://schemas.microsoft.com/office/drawing/2014/main" id="{506E3452-1A04-F1E9-78A7-0731B28242BB}"/>
                    </a:ext>
                  </a:extLst>
                </p:cNvPr>
                <p:cNvSpPr>
                  <a:spLocks/>
                </p:cNvSpPr>
                <p:nvPr/>
              </p:nvSpPr>
              <p:spPr bwMode="auto">
                <a:xfrm>
                  <a:off x="4855" y="3149"/>
                  <a:ext cx="349" cy="896"/>
                </a:xfrm>
                <a:custGeom>
                  <a:avLst/>
                  <a:gdLst>
                    <a:gd name="T0" fmla="*/ 8 w 488"/>
                    <a:gd name="T1" fmla="*/ 1248 h 1358"/>
                    <a:gd name="T2" fmla="*/ 2 w 488"/>
                    <a:gd name="T3" fmla="*/ 1298 h 1358"/>
                    <a:gd name="T4" fmla="*/ 300 w 488"/>
                    <a:gd name="T5" fmla="*/ 1356 h 1358"/>
                    <a:gd name="T6" fmla="*/ 342 w 488"/>
                    <a:gd name="T7" fmla="*/ 1214 h 1358"/>
                    <a:gd name="T8" fmla="*/ 458 w 488"/>
                    <a:gd name="T9" fmla="*/ 555 h 1358"/>
                    <a:gd name="T10" fmla="*/ 458 w 488"/>
                    <a:gd name="T11" fmla="*/ 552 h 1358"/>
                    <a:gd name="T12" fmla="*/ 463 w 488"/>
                    <a:gd name="T13" fmla="*/ 484 h 1358"/>
                    <a:gd name="T14" fmla="*/ 475 w 488"/>
                    <a:gd name="T15" fmla="*/ 300 h 1358"/>
                    <a:gd name="T16" fmla="*/ 469 w 488"/>
                    <a:gd name="T17" fmla="*/ 127 h 1358"/>
                    <a:gd name="T18" fmla="*/ 295 w 488"/>
                    <a:gd name="T19" fmla="*/ 2 h 1358"/>
                    <a:gd name="T20" fmla="*/ 125 w 488"/>
                    <a:gd name="T21" fmla="*/ 214 h 1358"/>
                    <a:gd name="T22" fmla="*/ 8 w 488"/>
                    <a:gd name="T23" fmla="*/ 1248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8" h="1358">
                      <a:moveTo>
                        <a:pt x="8" y="1248"/>
                      </a:moveTo>
                      <a:cubicBezTo>
                        <a:pt x="8" y="1252"/>
                        <a:pt x="0" y="1298"/>
                        <a:pt x="2" y="1298"/>
                      </a:cubicBezTo>
                      <a:cubicBezTo>
                        <a:pt x="102" y="1316"/>
                        <a:pt x="201" y="1336"/>
                        <a:pt x="300" y="1356"/>
                      </a:cubicBezTo>
                      <a:cubicBezTo>
                        <a:pt x="309" y="1358"/>
                        <a:pt x="340" y="1225"/>
                        <a:pt x="342" y="1214"/>
                      </a:cubicBezTo>
                      <a:cubicBezTo>
                        <a:pt x="398" y="1000"/>
                        <a:pt x="439" y="776"/>
                        <a:pt x="458" y="555"/>
                      </a:cubicBezTo>
                      <a:lnTo>
                        <a:pt x="458" y="552"/>
                      </a:lnTo>
                      <a:cubicBezTo>
                        <a:pt x="460" y="530"/>
                        <a:pt x="462" y="507"/>
                        <a:pt x="463" y="484"/>
                      </a:cubicBezTo>
                      <a:cubicBezTo>
                        <a:pt x="468" y="423"/>
                        <a:pt x="472" y="361"/>
                        <a:pt x="475" y="300"/>
                      </a:cubicBezTo>
                      <a:cubicBezTo>
                        <a:pt x="478" y="244"/>
                        <a:pt x="488" y="180"/>
                        <a:pt x="469" y="127"/>
                      </a:cubicBezTo>
                      <a:cubicBezTo>
                        <a:pt x="443" y="55"/>
                        <a:pt x="371" y="0"/>
                        <a:pt x="295" y="2"/>
                      </a:cubicBezTo>
                      <a:cubicBezTo>
                        <a:pt x="178" y="5"/>
                        <a:pt x="147" y="120"/>
                        <a:pt x="125" y="214"/>
                      </a:cubicBezTo>
                      <a:cubicBezTo>
                        <a:pt x="73" y="431"/>
                        <a:pt x="30" y="1133"/>
                        <a:pt x="8" y="1248"/>
                      </a:cubicBezTo>
                      <a:close/>
                    </a:path>
                  </a:pathLst>
                </a:custGeom>
                <a:solidFill>
                  <a:srgbClr val="282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07" name="Freeform 62">
                  <a:extLst>
                    <a:ext uri="{FF2B5EF4-FFF2-40B4-BE49-F238E27FC236}">
                      <a16:creationId xmlns:a16="http://schemas.microsoft.com/office/drawing/2014/main" id="{64463400-6929-AE08-1838-409CE898DFC0}"/>
                    </a:ext>
                  </a:extLst>
                </p:cNvPr>
                <p:cNvSpPr>
                  <a:spLocks/>
                </p:cNvSpPr>
                <p:nvPr/>
              </p:nvSpPr>
              <p:spPr bwMode="auto">
                <a:xfrm>
                  <a:off x="4640" y="4027"/>
                  <a:ext cx="406" cy="140"/>
                </a:xfrm>
                <a:custGeom>
                  <a:avLst/>
                  <a:gdLst>
                    <a:gd name="T0" fmla="*/ 415 w 569"/>
                    <a:gd name="T1" fmla="*/ 52 h 212"/>
                    <a:gd name="T2" fmla="*/ 496 w 569"/>
                    <a:gd name="T3" fmla="*/ 51 h 212"/>
                    <a:gd name="T4" fmla="*/ 558 w 569"/>
                    <a:gd name="T5" fmla="*/ 66 h 212"/>
                    <a:gd name="T6" fmla="*/ 568 w 569"/>
                    <a:gd name="T7" fmla="*/ 140 h 212"/>
                    <a:gd name="T8" fmla="*/ 564 w 569"/>
                    <a:gd name="T9" fmla="*/ 162 h 212"/>
                    <a:gd name="T10" fmla="*/ 507 w 569"/>
                    <a:gd name="T11" fmla="*/ 191 h 212"/>
                    <a:gd name="T12" fmla="*/ 410 w 569"/>
                    <a:gd name="T13" fmla="*/ 199 h 212"/>
                    <a:gd name="T14" fmla="*/ 57 w 569"/>
                    <a:gd name="T15" fmla="*/ 212 h 212"/>
                    <a:gd name="T16" fmla="*/ 30 w 569"/>
                    <a:gd name="T17" fmla="*/ 206 h 212"/>
                    <a:gd name="T18" fmla="*/ 118 w 569"/>
                    <a:gd name="T19" fmla="*/ 139 h 212"/>
                    <a:gd name="T20" fmla="*/ 214 w 569"/>
                    <a:gd name="T21" fmla="*/ 107 h 212"/>
                    <a:gd name="T22" fmla="*/ 279 w 569"/>
                    <a:gd name="T23" fmla="*/ 64 h 212"/>
                    <a:gd name="T24" fmla="*/ 294 w 569"/>
                    <a:gd name="T25" fmla="*/ 30 h 212"/>
                    <a:gd name="T26" fmla="*/ 349 w 569"/>
                    <a:gd name="T27" fmla="*/ 2 h 212"/>
                    <a:gd name="T28" fmla="*/ 398 w 569"/>
                    <a:gd name="T29" fmla="*/ 40 h 212"/>
                    <a:gd name="T30" fmla="*/ 402 w 569"/>
                    <a:gd name="T31" fmla="*/ 48 h 212"/>
                    <a:gd name="T32" fmla="*/ 415 w 569"/>
                    <a:gd name="T33" fmla="*/ 5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9" h="212">
                      <a:moveTo>
                        <a:pt x="415" y="52"/>
                      </a:moveTo>
                      <a:cubicBezTo>
                        <a:pt x="442" y="52"/>
                        <a:pt x="469" y="51"/>
                        <a:pt x="496" y="51"/>
                      </a:cubicBezTo>
                      <a:cubicBezTo>
                        <a:pt x="515" y="51"/>
                        <a:pt x="547" y="43"/>
                        <a:pt x="558" y="66"/>
                      </a:cubicBezTo>
                      <a:cubicBezTo>
                        <a:pt x="569" y="89"/>
                        <a:pt x="568" y="115"/>
                        <a:pt x="568" y="140"/>
                      </a:cubicBezTo>
                      <a:cubicBezTo>
                        <a:pt x="567" y="147"/>
                        <a:pt x="567" y="155"/>
                        <a:pt x="564" y="162"/>
                      </a:cubicBezTo>
                      <a:cubicBezTo>
                        <a:pt x="554" y="185"/>
                        <a:pt x="529" y="187"/>
                        <a:pt x="507" y="191"/>
                      </a:cubicBezTo>
                      <a:cubicBezTo>
                        <a:pt x="475" y="196"/>
                        <a:pt x="442" y="198"/>
                        <a:pt x="410" y="199"/>
                      </a:cubicBezTo>
                      <a:cubicBezTo>
                        <a:pt x="292" y="204"/>
                        <a:pt x="175" y="209"/>
                        <a:pt x="57" y="212"/>
                      </a:cubicBezTo>
                      <a:cubicBezTo>
                        <a:pt x="48" y="212"/>
                        <a:pt x="38" y="212"/>
                        <a:pt x="30" y="206"/>
                      </a:cubicBezTo>
                      <a:cubicBezTo>
                        <a:pt x="0" y="183"/>
                        <a:pt x="103" y="144"/>
                        <a:pt x="118" y="139"/>
                      </a:cubicBezTo>
                      <a:cubicBezTo>
                        <a:pt x="150" y="127"/>
                        <a:pt x="182" y="117"/>
                        <a:pt x="214" y="107"/>
                      </a:cubicBezTo>
                      <a:cubicBezTo>
                        <a:pt x="240" y="98"/>
                        <a:pt x="267" y="91"/>
                        <a:pt x="279" y="64"/>
                      </a:cubicBezTo>
                      <a:cubicBezTo>
                        <a:pt x="285" y="53"/>
                        <a:pt x="287" y="41"/>
                        <a:pt x="294" y="30"/>
                      </a:cubicBezTo>
                      <a:cubicBezTo>
                        <a:pt x="305" y="11"/>
                        <a:pt x="327" y="0"/>
                        <a:pt x="349" y="2"/>
                      </a:cubicBezTo>
                      <a:cubicBezTo>
                        <a:pt x="371" y="4"/>
                        <a:pt x="391" y="20"/>
                        <a:pt x="398" y="40"/>
                      </a:cubicBezTo>
                      <a:cubicBezTo>
                        <a:pt x="399" y="43"/>
                        <a:pt x="400" y="46"/>
                        <a:pt x="402" y="48"/>
                      </a:cubicBezTo>
                      <a:cubicBezTo>
                        <a:pt x="405" y="51"/>
                        <a:pt x="410" y="52"/>
                        <a:pt x="415" y="52"/>
                      </a:cubicBezTo>
                      <a:close/>
                    </a:path>
                  </a:pathLst>
                </a:custGeom>
                <a:solidFill>
                  <a:srgbClr val="4636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08" name="Freeform 63">
                  <a:extLst>
                    <a:ext uri="{FF2B5EF4-FFF2-40B4-BE49-F238E27FC236}">
                      <a16:creationId xmlns:a16="http://schemas.microsoft.com/office/drawing/2014/main" id="{F729410E-7BA4-ABEC-A403-54D29F810EB4}"/>
                    </a:ext>
                  </a:extLst>
                </p:cNvPr>
                <p:cNvSpPr>
                  <a:spLocks/>
                </p:cNvSpPr>
                <p:nvPr/>
              </p:nvSpPr>
              <p:spPr bwMode="auto">
                <a:xfrm>
                  <a:off x="5049" y="3984"/>
                  <a:ext cx="156" cy="115"/>
                </a:xfrm>
                <a:custGeom>
                  <a:avLst/>
                  <a:gdLst>
                    <a:gd name="T0" fmla="*/ 1 w 218"/>
                    <a:gd name="T1" fmla="*/ 122 h 175"/>
                    <a:gd name="T2" fmla="*/ 23 w 218"/>
                    <a:gd name="T3" fmla="*/ 9 h 175"/>
                    <a:gd name="T4" fmla="*/ 27 w 218"/>
                    <a:gd name="T5" fmla="*/ 1 h 175"/>
                    <a:gd name="T6" fmla="*/ 35 w 218"/>
                    <a:gd name="T7" fmla="*/ 0 h 175"/>
                    <a:gd name="T8" fmla="*/ 174 w 218"/>
                    <a:gd name="T9" fmla="*/ 13 h 175"/>
                    <a:gd name="T10" fmla="*/ 195 w 218"/>
                    <a:gd name="T11" fmla="*/ 21 h 175"/>
                    <a:gd name="T12" fmla="*/ 194 w 218"/>
                    <a:gd name="T13" fmla="*/ 135 h 175"/>
                    <a:gd name="T14" fmla="*/ 188 w 218"/>
                    <a:gd name="T15" fmla="*/ 157 h 175"/>
                    <a:gd name="T16" fmla="*/ 122 w 218"/>
                    <a:gd name="T17" fmla="*/ 166 h 175"/>
                    <a:gd name="T18" fmla="*/ 32 w 218"/>
                    <a:gd name="T19" fmla="*/ 163 h 175"/>
                    <a:gd name="T20" fmla="*/ 13 w 218"/>
                    <a:gd name="T21" fmla="*/ 158 h 175"/>
                    <a:gd name="T22" fmla="*/ 1 w 218"/>
                    <a:gd name="T23" fmla="*/ 12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75">
                      <a:moveTo>
                        <a:pt x="1" y="122"/>
                      </a:moveTo>
                      <a:cubicBezTo>
                        <a:pt x="4" y="84"/>
                        <a:pt x="11" y="45"/>
                        <a:pt x="23" y="9"/>
                      </a:cubicBezTo>
                      <a:cubicBezTo>
                        <a:pt x="24" y="6"/>
                        <a:pt x="25" y="3"/>
                        <a:pt x="27" y="1"/>
                      </a:cubicBezTo>
                      <a:cubicBezTo>
                        <a:pt x="29" y="0"/>
                        <a:pt x="32" y="0"/>
                        <a:pt x="35" y="0"/>
                      </a:cubicBezTo>
                      <a:cubicBezTo>
                        <a:pt x="81" y="0"/>
                        <a:pt x="128" y="4"/>
                        <a:pt x="174" y="13"/>
                      </a:cubicBezTo>
                      <a:cubicBezTo>
                        <a:pt x="182" y="14"/>
                        <a:pt x="189" y="16"/>
                        <a:pt x="195" y="21"/>
                      </a:cubicBezTo>
                      <a:cubicBezTo>
                        <a:pt x="218" y="39"/>
                        <a:pt x="197" y="110"/>
                        <a:pt x="194" y="135"/>
                      </a:cubicBezTo>
                      <a:cubicBezTo>
                        <a:pt x="193" y="143"/>
                        <a:pt x="192" y="151"/>
                        <a:pt x="188" y="157"/>
                      </a:cubicBezTo>
                      <a:cubicBezTo>
                        <a:pt x="174" y="175"/>
                        <a:pt x="140" y="166"/>
                        <a:pt x="122" y="166"/>
                      </a:cubicBezTo>
                      <a:cubicBezTo>
                        <a:pt x="92" y="166"/>
                        <a:pt x="62" y="165"/>
                        <a:pt x="32" y="163"/>
                      </a:cubicBezTo>
                      <a:cubicBezTo>
                        <a:pt x="25" y="162"/>
                        <a:pt x="19" y="162"/>
                        <a:pt x="13" y="158"/>
                      </a:cubicBezTo>
                      <a:cubicBezTo>
                        <a:pt x="4" y="153"/>
                        <a:pt x="0" y="133"/>
                        <a:pt x="1" y="122"/>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09" name="Freeform 64">
                  <a:extLst>
                    <a:ext uri="{FF2B5EF4-FFF2-40B4-BE49-F238E27FC236}">
                      <a16:creationId xmlns:a16="http://schemas.microsoft.com/office/drawing/2014/main" id="{E8A38F93-AB38-7794-1545-302C8204E1B5}"/>
                    </a:ext>
                  </a:extLst>
                </p:cNvPr>
                <p:cNvSpPr>
                  <a:spLocks/>
                </p:cNvSpPr>
                <p:nvPr/>
              </p:nvSpPr>
              <p:spPr bwMode="auto">
                <a:xfrm>
                  <a:off x="5122" y="3048"/>
                  <a:ext cx="1116" cy="327"/>
                </a:xfrm>
                <a:custGeom>
                  <a:avLst/>
                  <a:gdLst>
                    <a:gd name="T0" fmla="*/ 238 w 1560"/>
                    <a:gd name="T1" fmla="*/ 112 h 496"/>
                    <a:gd name="T2" fmla="*/ 55 w 1560"/>
                    <a:gd name="T3" fmla="*/ 205 h 496"/>
                    <a:gd name="T4" fmla="*/ 146 w 1560"/>
                    <a:gd name="T5" fmla="*/ 436 h 496"/>
                    <a:gd name="T6" fmla="*/ 414 w 1560"/>
                    <a:gd name="T7" fmla="*/ 494 h 496"/>
                    <a:gd name="T8" fmla="*/ 1098 w 1560"/>
                    <a:gd name="T9" fmla="*/ 466 h 496"/>
                    <a:gd name="T10" fmla="*/ 1481 w 1560"/>
                    <a:gd name="T11" fmla="*/ 356 h 496"/>
                    <a:gd name="T12" fmla="*/ 1469 w 1560"/>
                    <a:gd name="T13" fmla="*/ 82 h 496"/>
                    <a:gd name="T14" fmla="*/ 1142 w 1560"/>
                    <a:gd name="T15" fmla="*/ 15 h 496"/>
                    <a:gd name="T16" fmla="*/ 637 w 1560"/>
                    <a:gd name="T17" fmla="*/ 66 h 496"/>
                    <a:gd name="T18" fmla="*/ 315 w 1560"/>
                    <a:gd name="T19" fmla="*/ 104 h 496"/>
                    <a:gd name="T20" fmla="*/ 238 w 1560"/>
                    <a:gd name="T21" fmla="*/ 11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0" h="496">
                      <a:moveTo>
                        <a:pt x="238" y="112"/>
                      </a:moveTo>
                      <a:cubicBezTo>
                        <a:pt x="167" y="120"/>
                        <a:pt x="95" y="137"/>
                        <a:pt x="55" y="205"/>
                      </a:cubicBezTo>
                      <a:cubicBezTo>
                        <a:pt x="0" y="298"/>
                        <a:pt x="72" y="388"/>
                        <a:pt x="146" y="436"/>
                      </a:cubicBezTo>
                      <a:cubicBezTo>
                        <a:pt x="231" y="490"/>
                        <a:pt x="319" y="493"/>
                        <a:pt x="414" y="494"/>
                      </a:cubicBezTo>
                      <a:cubicBezTo>
                        <a:pt x="643" y="496"/>
                        <a:pt x="871" y="487"/>
                        <a:pt x="1098" y="466"/>
                      </a:cubicBezTo>
                      <a:cubicBezTo>
                        <a:pt x="1220" y="455"/>
                        <a:pt x="1386" y="448"/>
                        <a:pt x="1481" y="356"/>
                      </a:cubicBezTo>
                      <a:cubicBezTo>
                        <a:pt x="1560" y="281"/>
                        <a:pt x="1547" y="153"/>
                        <a:pt x="1469" y="82"/>
                      </a:cubicBezTo>
                      <a:cubicBezTo>
                        <a:pt x="1378" y="0"/>
                        <a:pt x="1252" y="8"/>
                        <a:pt x="1142" y="15"/>
                      </a:cubicBezTo>
                      <a:cubicBezTo>
                        <a:pt x="974" y="25"/>
                        <a:pt x="804" y="42"/>
                        <a:pt x="637" y="66"/>
                      </a:cubicBezTo>
                      <a:cubicBezTo>
                        <a:pt x="530" y="82"/>
                        <a:pt x="423" y="91"/>
                        <a:pt x="315" y="104"/>
                      </a:cubicBezTo>
                      <a:cubicBezTo>
                        <a:pt x="291" y="107"/>
                        <a:pt x="264" y="109"/>
                        <a:pt x="238" y="112"/>
                      </a:cubicBezTo>
                    </a:path>
                  </a:pathLst>
                </a:custGeom>
                <a:solidFill>
                  <a:srgbClr val="3B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10" name="Freeform 65">
                  <a:extLst>
                    <a:ext uri="{FF2B5EF4-FFF2-40B4-BE49-F238E27FC236}">
                      <a16:creationId xmlns:a16="http://schemas.microsoft.com/office/drawing/2014/main" id="{79DBFED8-7045-FA91-F173-5B0571C44198}"/>
                    </a:ext>
                  </a:extLst>
                </p:cNvPr>
                <p:cNvSpPr>
                  <a:spLocks/>
                </p:cNvSpPr>
                <p:nvPr/>
              </p:nvSpPr>
              <p:spPr bwMode="auto">
                <a:xfrm>
                  <a:off x="5024" y="3149"/>
                  <a:ext cx="349" cy="896"/>
                </a:xfrm>
                <a:custGeom>
                  <a:avLst/>
                  <a:gdLst>
                    <a:gd name="T0" fmla="*/ 8 w 488"/>
                    <a:gd name="T1" fmla="*/ 1248 h 1358"/>
                    <a:gd name="T2" fmla="*/ 1 w 488"/>
                    <a:gd name="T3" fmla="*/ 1298 h 1358"/>
                    <a:gd name="T4" fmla="*/ 300 w 488"/>
                    <a:gd name="T5" fmla="*/ 1356 h 1358"/>
                    <a:gd name="T6" fmla="*/ 342 w 488"/>
                    <a:gd name="T7" fmla="*/ 1214 h 1358"/>
                    <a:gd name="T8" fmla="*/ 457 w 488"/>
                    <a:gd name="T9" fmla="*/ 555 h 1358"/>
                    <a:gd name="T10" fmla="*/ 457 w 488"/>
                    <a:gd name="T11" fmla="*/ 552 h 1358"/>
                    <a:gd name="T12" fmla="*/ 463 w 488"/>
                    <a:gd name="T13" fmla="*/ 484 h 1358"/>
                    <a:gd name="T14" fmla="*/ 474 w 488"/>
                    <a:gd name="T15" fmla="*/ 300 h 1358"/>
                    <a:gd name="T16" fmla="*/ 468 w 488"/>
                    <a:gd name="T17" fmla="*/ 127 h 1358"/>
                    <a:gd name="T18" fmla="*/ 294 w 488"/>
                    <a:gd name="T19" fmla="*/ 2 h 1358"/>
                    <a:gd name="T20" fmla="*/ 124 w 488"/>
                    <a:gd name="T21" fmla="*/ 214 h 1358"/>
                    <a:gd name="T22" fmla="*/ 8 w 488"/>
                    <a:gd name="T23" fmla="*/ 1248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8" h="1358">
                      <a:moveTo>
                        <a:pt x="8" y="1248"/>
                      </a:moveTo>
                      <a:cubicBezTo>
                        <a:pt x="7" y="1252"/>
                        <a:pt x="0" y="1298"/>
                        <a:pt x="1" y="1298"/>
                      </a:cubicBezTo>
                      <a:cubicBezTo>
                        <a:pt x="101" y="1316"/>
                        <a:pt x="200" y="1336"/>
                        <a:pt x="300" y="1356"/>
                      </a:cubicBezTo>
                      <a:cubicBezTo>
                        <a:pt x="308" y="1358"/>
                        <a:pt x="339" y="1225"/>
                        <a:pt x="342" y="1214"/>
                      </a:cubicBezTo>
                      <a:cubicBezTo>
                        <a:pt x="397" y="1000"/>
                        <a:pt x="438" y="776"/>
                        <a:pt x="457" y="555"/>
                      </a:cubicBezTo>
                      <a:lnTo>
                        <a:pt x="457" y="552"/>
                      </a:lnTo>
                      <a:cubicBezTo>
                        <a:pt x="459" y="530"/>
                        <a:pt x="461" y="507"/>
                        <a:pt x="463" y="484"/>
                      </a:cubicBezTo>
                      <a:cubicBezTo>
                        <a:pt x="468" y="423"/>
                        <a:pt x="471" y="361"/>
                        <a:pt x="474" y="300"/>
                      </a:cubicBezTo>
                      <a:cubicBezTo>
                        <a:pt x="477" y="244"/>
                        <a:pt x="488" y="180"/>
                        <a:pt x="468" y="127"/>
                      </a:cubicBezTo>
                      <a:cubicBezTo>
                        <a:pt x="443" y="55"/>
                        <a:pt x="371" y="0"/>
                        <a:pt x="294" y="2"/>
                      </a:cubicBezTo>
                      <a:cubicBezTo>
                        <a:pt x="177" y="5"/>
                        <a:pt x="146" y="120"/>
                        <a:pt x="124" y="214"/>
                      </a:cubicBezTo>
                      <a:cubicBezTo>
                        <a:pt x="72" y="431"/>
                        <a:pt x="29" y="1133"/>
                        <a:pt x="8" y="1248"/>
                      </a:cubicBezTo>
                      <a:close/>
                    </a:path>
                  </a:pathLst>
                </a:custGeom>
                <a:solidFill>
                  <a:srgbClr val="3B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11" name="Freeform 66">
                  <a:extLst>
                    <a:ext uri="{FF2B5EF4-FFF2-40B4-BE49-F238E27FC236}">
                      <a16:creationId xmlns:a16="http://schemas.microsoft.com/office/drawing/2014/main" id="{BD65527A-AB3F-2C51-1A15-B91EBB343FDB}"/>
                    </a:ext>
                  </a:extLst>
                </p:cNvPr>
                <p:cNvSpPr>
                  <a:spLocks/>
                </p:cNvSpPr>
                <p:nvPr/>
              </p:nvSpPr>
              <p:spPr bwMode="auto">
                <a:xfrm>
                  <a:off x="5717" y="2064"/>
                  <a:ext cx="558" cy="1182"/>
                </a:xfrm>
                <a:custGeom>
                  <a:avLst/>
                  <a:gdLst>
                    <a:gd name="T0" fmla="*/ 774 w 781"/>
                    <a:gd name="T1" fmla="*/ 1176 h 1794"/>
                    <a:gd name="T2" fmla="*/ 763 w 781"/>
                    <a:gd name="T3" fmla="*/ 1628 h 1794"/>
                    <a:gd name="T4" fmla="*/ 730 w 781"/>
                    <a:gd name="T5" fmla="*/ 1746 h 1794"/>
                    <a:gd name="T6" fmla="*/ 638 w 781"/>
                    <a:gd name="T7" fmla="*/ 1776 h 1794"/>
                    <a:gd name="T8" fmla="*/ 219 w 781"/>
                    <a:gd name="T9" fmla="*/ 1646 h 1794"/>
                    <a:gd name="T10" fmla="*/ 46 w 781"/>
                    <a:gd name="T11" fmla="*/ 1534 h 1794"/>
                    <a:gd name="T12" fmla="*/ 9 w 781"/>
                    <a:gd name="T13" fmla="*/ 1350 h 1794"/>
                    <a:gd name="T14" fmla="*/ 8 w 781"/>
                    <a:gd name="T15" fmla="*/ 1334 h 1794"/>
                    <a:gd name="T16" fmla="*/ 5 w 781"/>
                    <a:gd name="T17" fmla="*/ 1059 h 1794"/>
                    <a:gd name="T18" fmla="*/ 4 w 781"/>
                    <a:gd name="T19" fmla="*/ 783 h 1794"/>
                    <a:gd name="T20" fmla="*/ 85 w 781"/>
                    <a:gd name="T21" fmla="*/ 245 h 1794"/>
                    <a:gd name="T22" fmla="*/ 238 w 781"/>
                    <a:gd name="T23" fmla="*/ 9 h 1794"/>
                    <a:gd name="T24" fmla="*/ 456 w 781"/>
                    <a:gd name="T25" fmla="*/ 205 h 1794"/>
                    <a:gd name="T26" fmla="*/ 693 w 781"/>
                    <a:gd name="T27" fmla="*/ 649 h 1794"/>
                    <a:gd name="T28" fmla="*/ 773 w 781"/>
                    <a:gd name="T29" fmla="*/ 1128 h 1794"/>
                    <a:gd name="T30" fmla="*/ 774 w 781"/>
                    <a:gd name="T31" fmla="*/ 1176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1" h="1794">
                      <a:moveTo>
                        <a:pt x="774" y="1176"/>
                      </a:moveTo>
                      <a:cubicBezTo>
                        <a:pt x="778" y="1326"/>
                        <a:pt x="781" y="1478"/>
                        <a:pt x="763" y="1628"/>
                      </a:cubicBezTo>
                      <a:cubicBezTo>
                        <a:pt x="758" y="1669"/>
                        <a:pt x="747" y="1708"/>
                        <a:pt x="730" y="1746"/>
                      </a:cubicBezTo>
                      <a:cubicBezTo>
                        <a:pt x="710" y="1792"/>
                        <a:pt x="679" y="1794"/>
                        <a:pt x="638" y="1776"/>
                      </a:cubicBezTo>
                      <a:cubicBezTo>
                        <a:pt x="504" y="1719"/>
                        <a:pt x="355" y="1699"/>
                        <a:pt x="219" y="1646"/>
                      </a:cubicBezTo>
                      <a:cubicBezTo>
                        <a:pt x="156" y="1622"/>
                        <a:pt x="82" y="1593"/>
                        <a:pt x="46" y="1534"/>
                      </a:cubicBezTo>
                      <a:cubicBezTo>
                        <a:pt x="12" y="1479"/>
                        <a:pt x="13" y="1412"/>
                        <a:pt x="9" y="1350"/>
                      </a:cubicBezTo>
                      <a:cubicBezTo>
                        <a:pt x="8" y="1344"/>
                        <a:pt x="8" y="1339"/>
                        <a:pt x="8" y="1334"/>
                      </a:cubicBezTo>
                      <a:cubicBezTo>
                        <a:pt x="1" y="1242"/>
                        <a:pt x="5" y="1151"/>
                        <a:pt x="5" y="1059"/>
                      </a:cubicBezTo>
                      <a:cubicBezTo>
                        <a:pt x="6" y="967"/>
                        <a:pt x="0" y="876"/>
                        <a:pt x="4" y="783"/>
                      </a:cubicBezTo>
                      <a:cubicBezTo>
                        <a:pt x="11" y="601"/>
                        <a:pt x="28" y="418"/>
                        <a:pt x="85" y="245"/>
                      </a:cubicBezTo>
                      <a:cubicBezTo>
                        <a:pt x="105" y="183"/>
                        <a:pt x="149" y="0"/>
                        <a:pt x="238" y="9"/>
                      </a:cubicBezTo>
                      <a:cubicBezTo>
                        <a:pt x="336" y="20"/>
                        <a:pt x="403" y="132"/>
                        <a:pt x="456" y="205"/>
                      </a:cubicBezTo>
                      <a:cubicBezTo>
                        <a:pt x="554" y="339"/>
                        <a:pt x="638" y="490"/>
                        <a:pt x="693" y="649"/>
                      </a:cubicBezTo>
                      <a:cubicBezTo>
                        <a:pt x="745" y="802"/>
                        <a:pt x="770" y="967"/>
                        <a:pt x="773" y="1128"/>
                      </a:cubicBezTo>
                      <a:cubicBezTo>
                        <a:pt x="774" y="1144"/>
                        <a:pt x="774" y="1160"/>
                        <a:pt x="774" y="1176"/>
                      </a:cubicBezTo>
                      <a:close/>
                    </a:path>
                  </a:pathLst>
                </a:custGeom>
                <a:solidFill>
                  <a:srgbClr val="74D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12" name="Freeform 67">
                  <a:extLst>
                    <a:ext uri="{FF2B5EF4-FFF2-40B4-BE49-F238E27FC236}">
                      <a16:creationId xmlns:a16="http://schemas.microsoft.com/office/drawing/2014/main" id="{0B7A98C1-045A-1FA8-48D3-33B867F5083F}"/>
                    </a:ext>
                  </a:extLst>
                </p:cNvPr>
                <p:cNvSpPr>
                  <a:spLocks/>
                </p:cNvSpPr>
                <p:nvPr/>
              </p:nvSpPr>
              <p:spPr bwMode="auto">
                <a:xfrm>
                  <a:off x="4808" y="4027"/>
                  <a:ext cx="407" cy="140"/>
                </a:xfrm>
                <a:custGeom>
                  <a:avLst/>
                  <a:gdLst>
                    <a:gd name="T0" fmla="*/ 414 w 568"/>
                    <a:gd name="T1" fmla="*/ 52 h 212"/>
                    <a:gd name="T2" fmla="*/ 496 w 568"/>
                    <a:gd name="T3" fmla="*/ 51 h 212"/>
                    <a:gd name="T4" fmla="*/ 558 w 568"/>
                    <a:gd name="T5" fmla="*/ 66 h 212"/>
                    <a:gd name="T6" fmla="*/ 567 w 568"/>
                    <a:gd name="T7" fmla="*/ 140 h 212"/>
                    <a:gd name="T8" fmla="*/ 564 w 568"/>
                    <a:gd name="T9" fmla="*/ 162 h 212"/>
                    <a:gd name="T10" fmla="*/ 506 w 568"/>
                    <a:gd name="T11" fmla="*/ 191 h 212"/>
                    <a:gd name="T12" fmla="*/ 409 w 568"/>
                    <a:gd name="T13" fmla="*/ 199 h 212"/>
                    <a:gd name="T14" fmla="*/ 56 w 568"/>
                    <a:gd name="T15" fmla="*/ 212 h 212"/>
                    <a:gd name="T16" fmla="*/ 30 w 568"/>
                    <a:gd name="T17" fmla="*/ 206 h 212"/>
                    <a:gd name="T18" fmla="*/ 118 w 568"/>
                    <a:gd name="T19" fmla="*/ 139 h 212"/>
                    <a:gd name="T20" fmla="*/ 213 w 568"/>
                    <a:gd name="T21" fmla="*/ 107 h 212"/>
                    <a:gd name="T22" fmla="*/ 279 w 568"/>
                    <a:gd name="T23" fmla="*/ 64 h 212"/>
                    <a:gd name="T24" fmla="*/ 293 w 568"/>
                    <a:gd name="T25" fmla="*/ 30 h 212"/>
                    <a:gd name="T26" fmla="*/ 348 w 568"/>
                    <a:gd name="T27" fmla="*/ 2 h 212"/>
                    <a:gd name="T28" fmla="*/ 397 w 568"/>
                    <a:gd name="T29" fmla="*/ 40 h 212"/>
                    <a:gd name="T30" fmla="*/ 401 w 568"/>
                    <a:gd name="T31" fmla="*/ 48 h 212"/>
                    <a:gd name="T32" fmla="*/ 414 w 568"/>
                    <a:gd name="T33" fmla="*/ 5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8" h="212">
                      <a:moveTo>
                        <a:pt x="414" y="52"/>
                      </a:moveTo>
                      <a:cubicBezTo>
                        <a:pt x="441" y="52"/>
                        <a:pt x="468" y="51"/>
                        <a:pt x="496" y="51"/>
                      </a:cubicBezTo>
                      <a:cubicBezTo>
                        <a:pt x="515" y="51"/>
                        <a:pt x="547" y="43"/>
                        <a:pt x="558" y="66"/>
                      </a:cubicBezTo>
                      <a:cubicBezTo>
                        <a:pt x="568" y="89"/>
                        <a:pt x="568" y="115"/>
                        <a:pt x="567" y="140"/>
                      </a:cubicBezTo>
                      <a:cubicBezTo>
                        <a:pt x="567" y="147"/>
                        <a:pt x="567" y="155"/>
                        <a:pt x="564" y="162"/>
                      </a:cubicBezTo>
                      <a:cubicBezTo>
                        <a:pt x="554" y="185"/>
                        <a:pt x="528" y="187"/>
                        <a:pt x="506" y="191"/>
                      </a:cubicBezTo>
                      <a:cubicBezTo>
                        <a:pt x="474" y="196"/>
                        <a:pt x="441" y="198"/>
                        <a:pt x="409" y="199"/>
                      </a:cubicBezTo>
                      <a:cubicBezTo>
                        <a:pt x="291" y="204"/>
                        <a:pt x="174" y="209"/>
                        <a:pt x="56" y="212"/>
                      </a:cubicBezTo>
                      <a:cubicBezTo>
                        <a:pt x="47" y="212"/>
                        <a:pt x="37" y="212"/>
                        <a:pt x="30" y="206"/>
                      </a:cubicBezTo>
                      <a:cubicBezTo>
                        <a:pt x="0" y="183"/>
                        <a:pt x="103" y="144"/>
                        <a:pt x="118" y="139"/>
                      </a:cubicBezTo>
                      <a:cubicBezTo>
                        <a:pt x="149" y="127"/>
                        <a:pt x="181" y="117"/>
                        <a:pt x="213" y="107"/>
                      </a:cubicBezTo>
                      <a:cubicBezTo>
                        <a:pt x="239" y="98"/>
                        <a:pt x="267" y="91"/>
                        <a:pt x="279" y="64"/>
                      </a:cubicBezTo>
                      <a:cubicBezTo>
                        <a:pt x="284" y="53"/>
                        <a:pt x="287" y="41"/>
                        <a:pt x="293" y="30"/>
                      </a:cubicBezTo>
                      <a:cubicBezTo>
                        <a:pt x="304" y="11"/>
                        <a:pt x="327" y="0"/>
                        <a:pt x="348" y="2"/>
                      </a:cubicBezTo>
                      <a:cubicBezTo>
                        <a:pt x="370" y="4"/>
                        <a:pt x="390" y="20"/>
                        <a:pt x="397" y="40"/>
                      </a:cubicBezTo>
                      <a:cubicBezTo>
                        <a:pt x="398" y="43"/>
                        <a:pt x="399" y="46"/>
                        <a:pt x="401" y="48"/>
                      </a:cubicBezTo>
                      <a:cubicBezTo>
                        <a:pt x="404" y="51"/>
                        <a:pt x="409" y="52"/>
                        <a:pt x="414" y="52"/>
                      </a:cubicBezTo>
                      <a:close/>
                    </a:path>
                  </a:pathLst>
                </a:custGeom>
                <a:solidFill>
                  <a:srgbClr val="5D4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13" name="Freeform 68">
                  <a:extLst>
                    <a:ext uri="{FF2B5EF4-FFF2-40B4-BE49-F238E27FC236}">
                      <a16:creationId xmlns:a16="http://schemas.microsoft.com/office/drawing/2014/main" id="{B683AB7E-63CC-A9F4-C263-D31930788DF3}"/>
                    </a:ext>
                  </a:extLst>
                </p:cNvPr>
                <p:cNvSpPr>
                  <a:spLocks/>
                </p:cNvSpPr>
                <p:nvPr/>
              </p:nvSpPr>
              <p:spPr bwMode="auto">
                <a:xfrm>
                  <a:off x="5767" y="1981"/>
                  <a:ext cx="204" cy="212"/>
                </a:xfrm>
                <a:custGeom>
                  <a:avLst/>
                  <a:gdLst>
                    <a:gd name="T0" fmla="*/ 268 w 285"/>
                    <a:gd name="T1" fmla="*/ 168 h 321"/>
                    <a:gd name="T2" fmla="*/ 275 w 285"/>
                    <a:gd name="T3" fmla="*/ 215 h 321"/>
                    <a:gd name="T4" fmla="*/ 253 w 285"/>
                    <a:gd name="T5" fmla="*/ 237 h 321"/>
                    <a:gd name="T6" fmla="*/ 49 w 285"/>
                    <a:gd name="T7" fmla="*/ 309 h 321"/>
                    <a:gd name="T8" fmla="*/ 5 w 285"/>
                    <a:gd name="T9" fmla="*/ 85 h 321"/>
                    <a:gd name="T10" fmla="*/ 36 w 285"/>
                    <a:gd name="T11" fmla="*/ 41 h 321"/>
                    <a:gd name="T12" fmla="*/ 220 w 285"/>
                    <a:gd name="T13" fmla="*/ 12 h 321"/>
                    <a:gd name="T14" fmla="*/ 268 w 285"/>
                    <a:gd name="T15" fmla="*/ 168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321">
                      <a:moveTo>
                        <a:pt x="268" y="168"/>
                      </a:moveTo>
                      <a:cubicBezTo>
                        <a:pt x="272" y="184"/>
                        <a:pt x="285" y="199"/>
                        <a:pt x="275" y="215"/>
                      </a:cubicBezTo>
                      <a:cubicBezTo>
                        <a:pt x="270" y="225"/>
                        <a:pt x="262" y="231"/>
                        <a:pt x="253" y="237"/>
                      </a:cubicBezTo>
                      <a:cubicBezTo>
                        <a:pt x="193" y="281"/>
                        <a:pt x="122" y="321"/>
                        <a:pt x="49" y="309"/>
                      </a:cubicBezTo>
                      <a:cubicBezTo>
                        <a:pt x="34" y="234"/>
                        <a:pt x="20" y="160"/>
                        <a:pt x="5" y="85"/>
                      </a:cubicBezTo>
                      <a:cubicBezTo>
                        <a:pt x="0" y="61"/>
                        <a:pt x="20" y="54"/>
                        <a:pt x="36" y="41"/>
                      </a:cubicBezTo>
                      <a:cubicBezTo>
                        <a:pt x="91" y="2"/>
                        <a:pt x="159" y="0"/>
                        <a:pt x="220" y="12"/>
                      </a:cubicBezTo>
                      <a:cubicBezTo>
                        <a:pt x="232" y="52"/>
                        <a:pt x="258" y="111"/>
                        <a:pt x="268" y="168"/>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14" name="Freeform 69">
                  <a:extLst>
                    <a:ext uri="{FF2B5EF4-FFF2-40B4-BE49-F238E27FC236}">
                      <a16:creationId xmlns:a16="http://schemas.microsoft.com/office/drawing/2014/main" id="{1AC3B922-A282-55F3-B879-EFF0CE9E315D}"/>
                    </a:ext>
                  </a:extLst>
                </p:cNvPr>
                <p:cNvSpPr>
                  <a:spLocks noEditPoints="1"/>
                </p:cNvSpPr>
                <p:nvPr/>
              </p:nvSpPr>
              <p:spPr bwMode="auto">
                <a:xfrm>
                  <a:off x="5774" y="1989"/>
                  <a:ext cx="151" cy="149"/>
                </a:xfrm>
                <a:custGeom>
                  <a:avLst/>
                  <a:gdLst>
                    <a:gd name="T0" fmla="*/ 25 w 211"/>
                    <a:gd name="T1" fmla="*/ 226 h 226"/>
                    <a:gd name="T2" fmla="*/ 0 w 211"/>
                    <a:gd name="T3" fmla="*/ 98 h 226"/>
                    <a:gd name="T4" fmla="*/ 25 w 211"/>
                    <a:gd name="T5" fmla="*/ 226 h 226"/>
                    <a:gd name="T6" fmla="*/ 25 w 211"/>
                    <a:gd name="T7" fmla="*/ 226 h 226"/>
                    <a:gd name="T8" fmla="*/ 211 w 211"/>
                    <a:gd name="T9" fmla="*/ 3 h 226"/>
                    <a:gd name="T10" fmla="*/ 211 w 211"/>
                    <a:gd name="T11" fmla="*/ 3 h 226"/>
                    <a:gd name="T12" fmla="*/ 211 w 211"/>
                    <a:gd name="T13" fmla="*/ 3 h 226"/>
                    <a:gd name="T14" fmla="*/ 211 w 211"/>
                    <a:gd name="T15" fmla="*/ 2 h 226"/>
                    <a:gd name="T16" fmla="*/ 211 w 211"/>
                    <a:gd name="T17" fmla="*/ 2 h 226"/>
                    <a:gd name="T18" fmla="*/ 211 w 211"/>
                    <a:gd name="T19" fmla="*/ 2 h 226"/>
                    <a:gd name="T20" fmla="*/ 211 w 211"/>
                    <a:gd name="T21" fmla="*/ 2 h 226"/>
                    <a:gd name="T22" fmla="*/ 211 w 211"/>
                    <a:gd name="T23" fmla="*/ 1 h 226"/>
                    <a:gd name="T24" fmla="*/ 211 w 211"/>
                    <a:gd name="T25" fmla="*/ 2 h 226"/>
                    <a:gd name="T26" fmla="*/ 211 w 211"/>
                    <a:gd name="T27" fmla="*/ 1 h 226"/>
                    <a:gd name="T28" fmla="*/ 211 w 211"/>
                    <a:gd name="T29" fmla="*/ 1 h 226"/>
                    <a:gd name="T30" fmla="*/ 211 w 211"/>
                    <a:gd name="T31" fmla="*/ 1 h 226"/>
                    <a:gd name="T32" fmla="*/ 211 w 211"/>
                    <a:gd name="T33" fmla="*/ 1 h 226"/>
                    <a:gd name="T34" fmla="*/ 210 w 211"/>
                    <a:gd name="T35" fmla="*/ 0 h 226"/>
                    <a:gd name="T36" fmla="*/ 211 w 211"/>
                    <a:gd name="T37" fmla="*/ 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226">
                      <a:moveTo>
                        <a:pt x="25" y="226"/>
                      </a:moveTo>
                      <a:cubicBezTo>
                        <a:pt x="17" y="183"/>
                        <a:pt x="8" y="141"/>
                        <a:pt x="0" y="98"/>
                      </a:cubicBezTo>
                      <a:cubicBezTo>
                        <a:pt x="8" y="141"/>
                        <a:pt x="17" y="183"/>
                        <a:pt x="25" y="226"/>
                      </a:cubicBezTo>
                      <a:lnTo>
                        <a:pt x="25" y="226"/>
                      </a:lnTo>
                      <a:close/>
                      <a:moveTo>
                        <a:pt x="211" y="3"/>
                      </a:moveTo>
                      <a:cubicBezTo>
                        <a:pt x="211" y="3"/>
                        <a:pt x="211" y="3"/>
                        <a:pt x="211" y="3"/>
                      </a:cubicBezTo>
                      <a:cubicBezTo>
                        <a:pt x="211" y="3"/>
                        <a:pt x="211" y="3"/>
                        <a:pt x="211" y="3"/>
                      </a:cubicBezTo>
                      <a:close/>
                      <a:moveTo>
                        <a:pt x="211" y="2"/>
                      </a:moveTo>
                      <a:cubicBezTo>
                        <a:pt x="211" y="2"/>
                        <a:pt x="211" y="2"/>
                        <a:pt x="211" y="2"/>
                      </a:cubicBezTo>
                      <a:cubicBezTo>
                        <a:pt x="211" y="2"/>
                        <a:pt x="211" y="2"/>
                        <a:pt x="211" y="2"/>
                      </a:cubicBezTo>
                      <a:close/>
                      <a:moveTo>
                        <a:pt x="211" y="2"/>
                      </a:moveTo>
                      <a:cubicBezTo>
                        <a:pt x="211" y="2"/>
                        <a:pt x="211" y="2"/>
                        <a:pt x="211" y="1"/>
                      </a:cubicBezTo>
                      <a:cubicBezTo>
                        <a:pt x="211" y="2"/>
                        <a:pt x="211" y="2"/>
                        <a:pt x="211" y="2"/>
                      </a:cubicBezTo>
                      <a:close/>
                      <a:moveTo>
                        <a:pt x="211" y="1"/>
                      </a:moveTo>
                      <a:cubicBezTo>
                        <a:pt x="211" y="1"/>
                        <a:pt x="211" y="1"/>
                        <a:pt x="211" y="1"/>
                      </a:cubicBezTo>
                      <a:cubicBezTo>
                        <a:pt x="211" y="1"/>
                        <a:pt x="211" y="1"/>
                        <a:pt x="211" y="1"/>
                      </a:cubicBezTo>
                      <a:close/>
                      <a:moveTo>
                        <a:pt x="211" y="1"/>
                      </a:moveTo>
                      <a:lnTo>
                        <a:pt x="210" y="0"/>
                      </a:lnTo>
                      <a:lnTo>
                        <a:pt x="211" y="1"/>
                      </a:lnTo>
                      <a:close/>
                    </a:path>
                  </a:pathLst>
                </a:custGeom>
                <a:solidFill>
                  <a:srgbClr val="F1C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15" name="Freeform 70">
                  <a:extLst>
                    <a:ext uri="{FF2B5EF4-FFF2-40B4-BE49-F238E27FC236}">
                      <a16:creationId xmlns:a16="http://schemas.microsoft.com/office/drawing/2014/main" id="{B98E4C3B-296A-1AA1-62B8-68B715226FBE}"/>
                    </a:ext>
                  </a:extLst>
                </p:cNvPr>
                <p:cNvSpPr>
                  <a:spLocks/>
                </p:cNvSpPr>
                <p:nvPr/>
              </p:nvSpPr>
              <p:spPr bwMode="auto">
                <a:xfrm>
                  <a:off x="5770" y="1985"/>
                  <a:ext cx="174" cy="153"/>
                </a:xfrm>
                <a:custGeom>
                  <a:avLst/>
                  <a:gdLst>
                    <a:gd name="T0" fmla="*/ 31 w 243"/>
                    <a:gd name="T1" fmla="*/ 233 h 233"/>
                    <a:gd name="T2" fmla="*/ 6 w 243"/>
                    <a:gd name="T3" fmla="*/ 105 h 233"/>
                    <a:gd name="T4" fmla="*/ 1 w 243"/>
                    <a:gd name="T5" fmla="*/ 80 h 233"/>
                    <a:gd name="T6" fmla="*/ 1 w 243"/>
                    <a:gd name="T7" fmla="*/ 80 h 233"/>
                    <a:gd name="T8" fmla="*/ 0 w 243"/>
                    <a:gd name="T9" fmla="*/ 73 h 233"/>
                    <a:gd name="T10" fmla="*/ 32 w 243"/>
                    <a:gd name="T11" fmla="*/ 36 h 233"/>
                    <a:gd name="T12" fmla="*/ 153 w 243"/>
                    <a:gd name="T13" fmla="*/ 0 h 233"/>
                    <a:gd name="T14" fmla="*/ 216 w 243"/>
                    <a:gd name="T15" fmla="*/ 7 h 233"/>
                    <a:gd name="T16" fmla="*/ 216 w 243"/>
                    <a:gd name="T17" fmla="*/ 7 h 233"/>
                    <a:gd name="T18" fmla="*/ 217 w 243"/>
                    <a:gd name="T19" fmla="*/ 8 h 233"/>
                    <a:gd name="T20" fmla="*/ 217 w 243"/>
                    <a:gd name="T21" fmla="*/ 8 h 233"/>
                    <a:gd name="T22" fmla="*/ 217 w 243"/>
                    <a:gd name="T23" fmla="*/ 8 h 233"/>
                    <a:gd name="T24" fmla="*/ 217 w 243"/>
                    <a:gd name="T25" fmla="*/ 8 h 233"/>
                    <a:gd name="T26" fmla="*/ 217 w 243"/>
                    <a:gd name="T27" fmla="*/ 9 h 233"/>
                    <a:gd name="T28" fmla="*/ 217 w 243"/>
                    <a:gd name="T29" fmla="*/ 9 h 233"/>
                    <a:gd name="T30" fmla="*/ 217 w 243"/>
                    <a:gd name="T31" fmla="*/ 9 h 233"/>
                    <a:gd name="T32" fmla="*/ 217 w 243"/>
                    <a:gd name="T33" fmla="*/ 10 h 233"/>
                    <a:gd name="T34" fmla="*/ 217 w 243"/>
                    <a:gd name="T35" fmla="*/ 10 h 233"/>
                    <a:gd name="T36" fmla="*/ 243 w 243"/>
                    <a:gd name="T37" fmla="*/ 84 h 233"/>
                    <a:gd name="T38" fmla="*/ 209 w 243"/>
                    <a:gd name="T39" fmla="*/ 128 h 233"/>
                    <a:gd name="T40" fmla="*/ 31 w 243"/>
                    <a:gd name="T41"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233">
                      <a:moveTo>
                        <a:pt x="31" y="233"/>
                      </a:moveTo>
                      <a:cubicBezTo>
                        <a:pt x="23" y="190"/>
                        <a:pt x="14" y="148"/>
                        <a:pt x="6" y="105"/>
                      </a:cubicBezTo>
                      <a:cubicBezTo>
                        <a:pt x="4" y="97"/>
                        <a:pt x="3" y="89"/>
                        <a:pt x="1" y="80"/>
                      </a:cubicBezTo>
                      <a:lnTo>
                        <a:pt x="1" y="80"/>
                      </a:lnTo>
                      <a:cubicBezTo>
                        <a:pt x="1" y="78"/>
                        <a:pt x="0" y="75"/>
                        <a:pt x="0" y="73"/>
                      </a:cubicBezTo>
                      <a:cubicBezTo>
                        <a:pt x="0" y="55"/>
                        <a:pt x="17" y="47"/>
                        <a:pt x="32" y="36"/>
                      </a:cubicBezTo>
                      <a:cubicBezTo>
                        <a:pt x="68" y="10"/>
                        <a:pt x="110" y="0"/>
                        <a:pt x="153" y="0"/>
                      </a:cubicBezTo>
                      <a:cubicBezTo>
                        <a:pt x="174" y="0"/>
                        <a:pt x="196" y="3"/>
                        <a:pt x="216" y="7"/>
                      </a:cubicBezTo>
                      <a:lnTo>
                        <a:pt x="216" y="7"/>
                      </a:lnTo>
                      <a:lnTo>
                        <a:pt x="217" y="8"/>
                      </a:lnTo>
                      <a:cubicBezTo>
                        <a:pt x="217" y="8"/>
                        <a:pt x="217" y="8"/>
                        <a:pt x="217" y="8"/>
                      </a:cubicBezTo>
                      <a:cubicBezTo>
                        <a:pt x="217" y="8"/>
                        <a:pt x="217" y="8"/>
                        <a:pt x="217" y="8"/>
                      </a:cubicBezTo>
                      <a:cubicBezTo>
                        <a:pt x="217" y="8"/>
                        <a:pt x="217" y="8"/>
                        <a:pt x="217" y="8"/>
                      </a:cubicBezTo>
                      <a:cubicBezTo>
                        <a:pt x="217" y="9"/>
                        <a:pt x="217" y="9"/>
                        <a:pt x="217" y="9"/>
                      </a:cubicBezTo>
                      <a:cubicBezTo>
                        <a:pt x="217" y="9"/>
                        <a:pt x="217" y="9"/>
                        <a:pt x="217" y="9"/>
                      </a:cubicBezTo>
                      <a:cubicBezTo>
                        <a:pt x="217" y="9"/>
                        <a:pt x="217" y="9"/>
                        <a:pt x="217" y="9"/>
                      </a:cubicBezTo>
                      <a:cubicBezTo>
                        <a:pt x="217" y="9"/>
                        <a:pt x="217" y="10"/>
                        <a:pt x="217" y="10"/>
                      </a:cubicBezTo>
                      <a:cubicBezTo>
                        <a:pt x="217" y="10"/>
                        <a:pt x="217" y="10"/>
                        <a:pt x="217" y="10"/>
                      </a:cubicBezTo>
                      <a:cubicBezTo>
                        <a:pt x="224" y="31"/>
                        <a:pt x="233" y="56"/>
                        <a:pt x="243" y="84"/>
                      </a:cubicBezTo>
                      <a:cubicBezTo>
                        <a:pt x="233" y="99"/>
                        <a:pt x="222" y="114"/>
                        <a:pt x="209" y="128"/>
                      </a:cubicBezTo>
                      <a:cubicBezTo>
                        <a:pt x="163" y="180"/>
                        <a:pt x="99" y="217"/>
                        <a:pt x="31" y="233"/>
                      </a:cubicBezTo>
                    </a:path>
                  </a:pathLst>
                </a:custGeom>
                <a:solidFill>
                  <a:srgbClr val="E47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16" name="Freeform 71">
                  <a:extLst>
                    <a:ext uri="{FF2B5EF4-FFF2-40B4-BE49-F238E27FC236}">
                      <a16:creationId xmlns:a16="http://schemas.microsoft.com/office/drawing/2014/main" id="{F47A66B4-9A9C-4CE7-D81E-BBB3209C9400}"/>
                    </a:ext>
                  </a:extLst>
                </p:cNvPr>
                <p:cNvSpPr>
                  <a:spLocks/>
                </p:cNvSpPr>
                <p:nvPr/>
              </p:nvSpPr>
              <p:spPr bwMode="auto">
                <a:xfrm>
                  <a:off x="5515" y="1498"/>
                  <a:ext cx="470" cy="599"/>
                </a:xfrm>
                <a:custGeom>
                  <a:avLst/>
                  <a:gdLst>
                    <a:gd name="T0" fmla="*/ 612 w 657"/>
                    <a:gd name="T1" fmla="*/ 219 h 908"/>
                    <a:gd name="T2" fmla="*/ 643 w 657"/>
                    <a:gd name="T3" fmla="*/ 423 h 908"/>
                    <a:gd name="T4" fmla="*/ 560 w 657"/>
                    <a:gd name="T5" fmla="*/ 794 h 908"/>
                    <a:gd name="T6" fmla="*/ 311 w 657"/>
                    <a:gd name="T7" fmla="*/ 908 h 908"/>
                    <a:gd name="T8" fmla="*/ 243 w 657"/>
                    <a:gd name="T9" fmla="*/ 900 h 908"/>
                    <a:gd name="T10" fmla="*/ 118 w 657"/>
                    <a:gd name="T11" fmla="*/ 789 h 908"/>
                    <a:gd name="T12" fmla="*/ 75 w 657"/>
                    <a:gd name="T13" fmla="*/ 728 h 908"/>
                    <a:gd name="T14" fmla="*/ 13 w 657"/>
                    <a:gd name="T15" fmla="*/ 713 h 908"/>
                    <a:gd name="T16" fmla="*/ 3 w 657"/>
                    <a:gd name="T17" fmla="*/ 707 h 908"/>
                    <a:gd name="T18" fmla="*/ 1 w 657"/>
                    <a:gd name="T19" fmla="*/ 692 h 908"/>
                    <a:gd name="T20" fmla="*/ 27 w 657"/>
                    <a:gd name="T21" fmla="*/ 587 h 908"/>
                    <a:gd name="T22" fmla="*/ 27 w 657"/>
                    <a:gd name="T23" fmla="*/ 410 h 908"/>
                    <a:gd name="T24" fmla="*/ 23 w 657"/>
                    <a:gd name="T25" fmla="*/ 239 h 908"/>
                    <a:gd name="T26" fmla="*/ 73 w 657"/>
                    <a:gd name="T27" fmla="*/ 164 h 908"/>
                    <a:gd name="T28" fmla="*/ 612 w 657"/>
                    <a:gd name="T29" fmla="*/ 219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7" h="908">
                      <a:moveTo>
                        <a:pt x="612" y="219"/>
                      </a:moveTo>
                      <a:cubicBezTo>
                        <a:pt x="639" y="283"/>
                        <a:pt x="641" y="354"/>
                        <a:pt x="643" y="423"/>
                      </a:cubicBezTo>
                      <a:cubicBezTo>
                        <a:pt x="646" y="558"/>
                        <a:pt x="657" y="686"/>
                        <a:pt x="560" y="794"/>
                      </a:cubicBezTo>
                      <a:cubicBezTo>
                        <a:pt x="497" y="864"/>
                        <a:pt x="405" y="906"/>
                        <a:pt x="311" y="908"/>
                      </a:cubicBezTo>
                      <a:cubicBezTo>
                        <a:pt x="288" y="908"/>
                        <a:pt x="265" y="906"/>
                        <a:pt x="243" y="900"/>
                      </a:cubicBezTo>
                      <a:cubicBezTo>
                        <a:pt x="187" y="883"/>
                        <a:pt x="147" y="837"/>
                        <a:pt x="118" y="789"/>
                      </a:cubicBezTo>
                      <a:cubicBezTo>
                        <a:pt x="104" y="765"/>
                        <a:pt x="98" y="738"/>
                        <a:pt x="75" y="728"/>
                      </a:cubicBezTo>
                      <a:cubicBezTo>
                        <a:pt x="55" y="719"/>
                        <a:pt x="33" y="720"/>
                        <a:pt x="13" y="713"/>
                      </a:cubicBezTo>
                      <a:cubicBezTo>
                        <a:pt x="9" y="711"/>
                        <a:pt x="5" y="710"/>
                        <a:pt x="3" y="707"/>
                      </a:cubicBezTo>
                      <a:cubicBezTo>
                        <a:pt x="0" y="703"/>
                        <a:pt x="1" y="697"/>
                        <a:pt x="1" y="692"/>
                      </a:cubicBezTo>
                      <a:cubicBezTo>
                        <a:pt x="6" y="656"/>
                        <a:pt x="18" y="622"/>
                        <a:pt x="27" y="587"/>
                      </a:cubicBezTo>
                      <a:cubicBezTo>
                        <a:pt x="41" y="530"/>
                        <a:pt x="36" y="468"/>
                        <a:pt x="27" y="410"/>
                      </a:cubicBezTo>
                      <a:cubicBezTo>
                        <a:pt x="17" y="354"/>
                        <a:pt x="3" y="295"/>
                        <a:pt x="23" y="239"/>
                      </a:cubicBezTo>
                      <a:cubicBezTo>
                        <a:pt x="33" y="211"/>
                        <a:pt x="52" y="186"/>
                        <a:pt x="73" y="164"/>
                      </a:cubicBezTo>
                      <a:cubicBezTo>
                        <a:pt x="224" y="6"/>
                        <a:pt x="515" y="0"/>
                        <a:pt x="612" y="219"/>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17" name="Freeform 72">
                  <a:extLst>
                    <a:ext uri="{FF2B5EF4-FFF2-40B4-BE49-F238E27FC236}">
                      <a16:creationId xmlns:a16="http://schemas.microsoft.com/office/drawing/2014/main" id="{6C1D1680-F4C1-65AB-73A8-63E95E13F714}"/>
                    </a:ext>
                  </a:extLst>
                </p:cNvPr>
                <p:cNvSpPr>
                  <a:spLocks/>
                </p:cNvSpPr>
                <p:nvPr/>
              </p:nvSpPr>
              <p:spPr bwMode="auto">
                <a:xfrm>
                  <a:off x="5384" y="1490"/>
                  <a:ext cx="657" cy="520"/>
                </a:xfrm>
                <a:custGeom>
                  <a:avLst/>
                  <a:gdLst>
                    <a:gd name="T0" fmla="*/ 621 w 919"/>
                    <a:gd name="T1" fmla="*/ 5 h 789"/>
                    <a:gd name="T2" fmla="*/ 433 w 919"/>
                    <a:gd name="T3" fmla="*/ 35 h 789"/>
                    <a:gd name="T4" fmla="*/ 134 w 919"/>
                    <a:gd name="T5" fmla="*/ 79 h 789"/>
                    <a:gd name="T6" fmla="*/ 47 w 919"/>
                    <a:gd name="T7" fmla="*/ 92 h 789"/>
                    <a:gd name="T8" fmla="*/ 65 w 919"/>
                    <a:gd name="T9" fmla="*/ 266 h 789"/>
                    <a:gd name="T10" fmla="*/ 231 w 919"/>
                    <a:gd name="T11" fmla="*/ 352 h 789"/>
                    <a:gd name="T12" fmla="*/ 397 w 919"/>
                    <a:gd name="T13" fmla="*/ 349 h 789"/>
                    <a:gd name="T14" fmla="*/ 515 w 919"/>
                    <a:gd name="T15" fmla="*/ 338 h 789"/>
                    <a:gd name="T16" fmla="*/ 581 w 919"/>
                    <a:gd name="T17" fmla="*/ 358 h 789"/>
                    <a:gd name="T18" fmla="*/ 607 w 919"/>
                    <a:gd name="T19" fmla="*/ 537 h 789"/>
                    <a:gd name="T20" fmla="*/ 643 w 919"/>
                    <a:gd name="T21" fmla="*/ 611 h 789"/>
                    <a:gd name="T22" fmla="*/ 718 w 919"/>
                    <a:gd name="T23" fmla="*/ 647 h 789"/>
                    <a:gd name="T24" fmla="*/ 750 w 919"/>
                    <a:gd name="T25" fmla="*/ 691 h 789"/>
                    <a:gd name="T26" fmla="*/ 749 w 919"/>
                    <a:gd name="T27" fmla="*/ 735 h 789"/>
                    <a:gd name="T28" fmla="*/ 760 w 919"/>
                    <a:gd name="T29" fmla="*/ 778 h 789"/>
                    <a:gd name="T30" fmla="*/ 805 w 919"/>
                    <a:gd name="T31" fmla="*/ 778 h 789"/>
                    <a:gd name="T32" fmla="*/ 832 w 919"/>
                    <a:gd name="T33" fmla="*/ 740 h 789"/>
                    <a:gd name="T34" fmla="*/ 912 w 919"/>
                    <a:gd name="T35" fmla="*/ 408 h 789"/>
                    <a:gd name="T36" fmla="*/ 841 w 919"/>
                    <a:gd name="T37" fmla="*/ 149 h 789"/>
                    <a:gd name="T38" fmla="*/ 621 w 919"/>
                    <a:gd name="T39" fmla="*/ 5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9" h="789">
                      <a:moveTo>
                        <a:pt x="621" y="5"/>
                      </a:moveTo>
                      <a:cubicBezTo>
                        <a:pt x="557" y="0"/>
                        <a:pt x="492" y="15"/>
                        <a:pt x="433" y="35"/>
                      </a:cubicBezTo>
                      <a:cubicBezTo>
                        <a:pt x="344" y="66"/>
                        <a:pt x="229" y="83"/>
                        <a:pt x="134" y="79"/>
                      </a:cubicBezTo>
                      <a:cubicBezTo>
                        <a:pt x="107" y="78"/>
                        <a:pt x="70" y="74"/>
                        <a:pt x="47" y="92"/>
                      </a:cubicBezTo>
                      <a:cubicBezTo>
                        <a:pt x="0" y="130"/>
                        <a:pt x="36" y="227"/>
                        <a:pt x="65" y="266"/>
                      </a:cubicBezTo>
                      <a:cubicBezTo>
                        <a:pt x="104" y="319"/>
                        <a:pt x="168" y="344"/>
                        <a:pt x="231" y="352"/>
                      </a:cubicBezTo>
                      <a:cubicBezTo>
                        <a:pt x="286" y="359"/>
                        <a:pt x="342" y="354"/>
                        <a:pt x="397" y="349"/>
                      </a:cubicBezTo>
                      <a:cubicBezTo>
                        <a:pt x="436" y="346"/>
                        <a:pt x="476" y="345"/>
                        <a:pt x="515" y="338"/>
                      </a:cubicBezTo>
                      <a:cubicBezTo>
                        <a:pt x="542" y="333"/>
                        <a:pt x="568" y="325"/>
                        <a:pt x="581" y="358"/>
                      </a:cubicBezTo>
                      <a:cubicBezTo>
                        <a:pt x="605" y="415"/>
                        <a:pt x="596" y="478"/>
                        <a:pt x="607" y="537"/>
                      </a:cubicBezTo>
                      <a:cubicBezTo>
                        <a:pt x="612" y="565"/>
                        <a:pt x="619" y="594"/>
                        <a:pt x="643" y="611"/>
                      </a:cubicBezTo>
                      <a:cubicBezTo>
                        <a:pt x="665" y="627"/>
                        <a:pt x="692" y="638"/>
                        <a:pt x="718" y="647"/>
                      </a:cubicBezTo>
                      <a:cubicBezTo>
                        <a:pt x="744" y="656"/>
                        <a:pt x="750" y="660"/>
                        <a:pt x="750" y="691"/>
                      </a:cubicBezTo>
                      <a:cubicBezTo>
                        <a:pt x="750" y="706"/>
                        <a:pt x="749" y="720"/>
                        <a:pt x="749" y="735"/>
                      </a:cubicBezTo>
                      <a:cubicBezTo>
                        <a:pt x="749" y="750"/>
                        <a:pt x="749" y="767"/>
                        <a:pt x="760" y="778"/>
                      </a:cubicBezTo>
                      <a:cubicBezTo>
                        <a:pt x="772" y="789"/>
                        <a:pt x="792" y="787"/>
                        <a:pt x="805" y="778"/>
                      </a:cubicBezTo>
                      <a:cubicBezTo>
                        <a:pt x="818" y="769"/>
                        <a:pt x="826" y="755"/>
                        <a:pt x="832" y="740"/>
                      </a:cubicBezTo>
                      <a:cubicBezTo>
                        <a:pt x="874" y="632"/>
                        <a:pt x="919" y="527"/>
                        <a:pt x="912" y="408"/>
                      </a:cubicBezTo>
                      <a:cubicBezTo>
                        <a:pt x="907" y="319"/>
                        <a:pt x="887" y="226"/>
                        <a:pt x="841" y="149"/>
                      </a:cubicBezTo>
                      <a:cubicBezTo>
                        <a:pt x="794" y="68"/>
                        <a:pt x="716" y="12"/>
                        <a:pt x="621" y="5"/>
                      </a:cubicBezTo>
                    </a:path>
                  </a:pathLst>
                </a:custGeom>
                <a:solidFill>
                  <a:srgbClr val="2232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18" name="Freeform 73">
                  <a:extLst>
                    <a:ext uri="{FF2B5EF4-FFF2-40B4-BE49-F238E27FC236}">
                      <a16:creationId xmlns:a16="http://schemas.microsoft.com/office/drawing/2014/main" id="{779D1F71-98FE-86B3-CEB8-4C08E82AFE8B}"/>
                    </a:ext>
                  </a:extLst>
                </p:cNvPr>
                <p:cNvSpPr>
                  <a:spLocks/>
                </p:cNvSpPr>
                <p:nvPr/>
              </p:nvSpPr>
              <p:spPr bwMode="auto">
                <a:xfrm>
                  <a:off x="5842" y="1770"/>
                  <a:ext cx="123" cy="193"/>
                </a:xfrm>
                <a:custGeom>
                  <a:avLst/>
                  <a:gdLst>
                    <a:gd name="T0" fmla="*/ 31 w 172"/>
                    <a:gd name="T1" fmla="*/ 50 h 292"/>
                    <a:gd name="T2" fmla="*/ 134 w 172"/>
                    <a:gd name="T3" fmla="*/ 39 h 292"/>
                    <a:gd name="T4" fmla="*/ 142 w 172"/>
                    <a:gd name="T5" fmla="*/ 197 h 292"/>
                    <a:gd name="T6" fmla="*/ 22 w 172"/>
                    <a:gd name="T7" fmla="*/ 233 h 292"/>
                    <a:gd name="T8" fmla="*/ 4 w 172"/>
                    <a:gd name="T9" fmla="*/ 176 h 292"/>
                    <a:gd name="T10" fmla="*/ 12 w 172"/>
                    <a:gd name="T11" fmla="*/ 85 h 292"/>
                    <a:gd name="T12" fmla="*/ 31 w 172"/>
                    <a:gd name="T13" fmla="*/ 50 h 292"/>
                  </a:gdLst>
                  <a:ahLst/>
                  <a:cxnLst>
                    <a:cxn ang="0">
                      <a:pos x="T0" y="T1"/>
                    </a:cxn>
                    <a:cxn ang="0">
                      <a:pos x="T2" y="T3"/>
                    </a:cxn>
                    <a:cxn ang="0">
                      <a:pos x="T4" y="T5"/>
                    </a:cxn>
                    <a:cxn ang="0">
                      <a:pos x="T6" y="T7"/>
                    </a:cxn>
                    <a:cxn ang="0">
                      <a:pos x="T8" y="T9"/>
                    </a:cxn>
                    <a:cxn ang="0">
                      <a:pos x="T10" y="T11"/>
                    </a:cxn>
                    <a:cxn ang="0">
                      <a:pos x="T12" y="T13"/>
                    </a:cxn>
                  </a:cxnLst>
                  <a:rect l="0" t="0" r="r" b="b"/>
                  <a:pathLst>
                    <a:path w="172" h="292">
                      <a:moveTo>
                        <a:pt x="31" y="50"/>
                      </a:moveTo>
                      <a:cubicBezTo>
                        <a:pt x="58" y="17"/>
                        <a:pt x="100" y="0"/>
                        <a:pt x="134" y="39"/>
                      </a:cubicBezTo>
                      <a:cubicBezTo>
                        <a:pt x="172" y="83"/>
                        <a:pt x="167" y="148"/>
                        <a:pt x="142" y="197"/>
                      </a:cubicBezTo>
                      <a:cubicBezTo>
                        <a:pt x="119" y="242"/>
                        <a:pt x="62" y="292"/>
                        <a:pt x="22" y="233"/>
                      </a:cubicBezTo>
                      <a:cubicBezTo>
                        <a:pt x="11" y="217"/>
                        <a:pt x="7" y="196"/>
                        <a:pt x="4" y="176"/>
                      </a:cubicBezTo>
                      <a:cubicBezTo>
                        <a:pt x="0" y="146"/>
                        <a:pt x="1" y="114"/>
                        <a:pt x="12" y="85"/>
                      </a:cubicBezTo>
                      <a:cubicBezTo>
                        <a:pt x="16" y="73"/>
                        <a:pt x="23" y="61"/>
                        <a:pt x="31" y="50"/>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19" name="Freeform 74">
                  <a:extLst>
                    <a:ext uri="{FF2B5EF4-FFF2-40B4-BE49-F238E27FC236}">
                      <a16:creationId xmlns:a16="http://schemas.microsoft.com/office/drawing/2014/main" id="{A0006A92-132E-D1E2-AFAD-8263D500B093}"/>
                    </a:ext>
                  </a:extLst>
                </p:cNvPr>
                <p:cNvSpPr>
                  <a:spLocks/>
                </p:cNvSpPr>
                <p:nvPr/>
              </p:nvSpPr>
              <p:spPr bwMode="auto">
                <a:xfrm>
                  <a:off x="5172" y="2062"/>
                  <a:ext cx="183" cy="224"/>
                </a:xfrm>
                <a:custGeom>
                  <a:avLst/>
                  <a:gdLst>
                    <a:gd name="T0" fmla="*/ 255 w 255"/>
                    <a:gd name="T1" fmla="*/ 61 h 340"/>
                    <a:gd name="T2" fmla="*/ 35 w 255"/>
                    <a:gd name="T3" fmla="*/ 0 h 340"/>
                    <a:gd name="T4" fmla="*/ 0 w 255"/>
                    <a:gd name="T5" fmla="*/ 298 h 340"/>
                    <a:gd name="T6" fmla="*/ 148 w 255"/>
                    <a:gd name="T7" fmla="*/ 340 h 340"/>
                    <a:gd name="T8" fmla="*/ 255 w 255"/>
                    <a:gd name="T9" fmla="*/ 61 h 340"/>
                  </a:gdLst>
                  <a:ahLst/>
                  <a:cxnLst>
                    <a:cxn ang="0">
                      <a:pos x="T0" y="T1"/>
                    </a:cxn>
                    <a:cxn ang="0">
                      <a:pos x="T2" y="T3"/>
                    </a:cxn>
                    <a:cxn ang="0">
                      <a:pos x="T4" y="T5"/>
                    </a:cxn>
                    <a:cxn ang="0">
                      <a:pos x="T6" y="T7"/>
                    </a:cxn>
                    <a:cxn ang="0">
                      <a:pos x="T8" y="T9"/>
                    </a:cxn>
                  </a:cxnLst>
                  <a:rect l="0" t="0" r="r" b="b"/>
                  <a:pathLst>
                    <a:path w="255" h="340">
                      <a:moveTo>
                        <a:pt x="255" y="61"/>
                      </a:moveTo>
                      <a:cubicBezTo>
                        <a:pt x="251" y="60"/>
                        <a:pt x="35" y="0"/>
                        <a:pt x="35" y="0"/>
                      </a:cubicBezTo>
                      <a:lnTo>
                        <a:pt x="0" y="298"/>
                      </a:lnTo>
                      <a:lnTo>
                        <a:pt x="148" y="340"/>
                      </a:lnTo>
                      <a:lnTo>
                        <a:pt x="255" y="61"/>
                      </a:lnTo>
                    </a:path>
                  </a:pathLst>
                </a:custGeom>
                <a:solidFill>
                  <a:srgbClr val="8182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20" name="Freeform 75">
                  <a:extLst>
                    <a:ext uri="{FF2B5EF4-FFF2-40B4-BE49-F238E27FC236}">
                      <a16:creationId xmlns:a16="http://schemas.microsoft.com/office/drawing/2014/main" id="{015C86E3-49AC-5EBA-3D3D-12378A00CC0D}"/>
                    </a:ext>
                  </a:extLst>
                </p:cNvPr>
                <p:cNvSpPr>
                  <a:spLocks/>
                </p:cNvSpPr>
                <p:nvPr/>
              </p:nvSpPr>
              <p:spPr bwMode="auto">
                <a:xfrm>
                  <a:off x="5137" y="2159"/>
                  <a:ext cx="299" cy="175"/>
                </a:xfrm>
                <a:custGeom>
                  <a:avLst/>
                  <a:gdLst>
                    <a:gd name="T0" fmla="*/ 62 w 419"/>
                    <a:gd name="T1" fmla="*/ 5 h 265"/>
                    <a:gd name="T2" fmla="*/ 46 w 419"/>
                    <a:gd name="T3" fmla="*/ 1 h 265"/>
                    <a:gd name="T4" fmla="*/ 5 w 419"/>
                    <a:gd name="T5" fmla="*/ 73 h 265"/>
                    <a:gd name="T6" fmla="*/ 2 w 419"/>
                    <a:gd name="T7" fmla="*/ 115 h 265"/>
                    <a:gd name="T8" fmla="*/ 39 w 419"/>
                    <a:gd name="T9" fmla="*/ 171 h 265"/>
                    <a:gd name="T10" fmla="*/ 103 w 419"/>
                    <a:gd name="T11" fmla="*/ 200 h 265"/>
                    <a:gd name="T12" fmla="*/ 200 w 419"/>
                    <a:gd name="T13" fmla="*/ 222 h 265"/>
                    <a:gd name="T14" fmla="*/ 243 w 419"/>
                    <a:gd name="T15" fmla="*/ 235 h 265"/>
                    <a:gd name="T16" fmla="*/ 286 w 419"/>
                    <a:gd name="T17" fmla="*/ 255 h 265"/>
                    <a:gd name="T18" fmla="*/ 355 w 419"/>
                    <a:gd name="T19" fmla="*/ 256 h 265"/>
                    <a:gd name="T20" fmla="*/ 394 w 419"/>
                    <a:gd name="T21" fmla="*/ 228 h 265"/>
                    <a:gd name="T22" fmla="*/ 358 w 419"/>
                    <a:gd name="T23" fmla="*/ 137 h 265"/>
                    <a:gd name="T24" fmla="*/ 258 w 419"/>
                    <a:gd name="T25" fmla="*/ 37 h 265"/>
                    <a:gd name="T26" fmla="*/ 245 w 419"/>
                    <a:gd name="T27" fmla="*/ 70 h 265"/>
                    <a:gd name="T28" fmla="*/ 205 w 419"/>
                    <a:gd name="T29" fmla="*/ 57 h 265"/>
                    <a:gd name="T30" fmla="*/ 62 w 419"/>
                    <a:gd name="T31" fmla="*/ 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9" h="265">
                      <a:moveTo>
                        <a:pt x="62" y="5"/>
                      </a:moveTo>
                      <a:cubicBezTo>
                        <a:pt x="57" y="2"/>
                        <a:pt x="52" y="0"/>
                        <a:pt x="46" y="1"/>
                      </a:cubicBezTo>
                      <a:cubicBezTo>
                        <a:pt x="26" y="5"/>
                        <a:pt x="10" y="56"/>
                        <a:pt x="5" y="73"/>
                      </a:cubicBezTo>
                      <a:cubicBezTo>
                        <a:pt x="2" y="86"/>
                        <a:pt x="0" y="101"/>
                        <a:pt x="2" y="115"/>
                      </a:cubicBezTo>
                      <a:cubicBezTo>
                        <a:pt x="5" y="138"/>
                        <a:pt x="20" y="157"/>
                        <a:pt x="39" y="171"/>
                      </a:cubicBezTo>
                      <a:cubicBezTo>
                        <a:pt x="58" y="185"/>
                        <a:pt x="80" y="193"/>
                        <a:pt x="103" y="200"/>
                      </a:cubicBezTo>
                      <a:cubicBezTo>
                        <a:pt x="134" y="209"/>
                        <a:pt x="167" y="217"/>
                        <a:pt x="200" y="222"/>
                      </a:cubicBezTo>
                      <a:cubicBezTo>
                        <a:pt x="218" y="224"/>
                        <a:pt x="228" y="226"/>
                        <a:pt x="243" y="235"/>
                      </a:cubicBezTo>
                      <a:cubicBezTo>
                        <a:pt x="257" y="243"/>
                        <a:pt x="271" y="250"/>
                        <a:pt x="286" y="255"/>
                      </a:cubicBezTo>
                      <a:cubicBezTo>
                        <a:pt x="308" y="263"/>
                        <a:pt x="333" y="265"/>
                        <a:pt x="355" y="256"/>
                      </a:cubicBezTo>
                      <a:cubicBezTo>
                        <a:pt x="370" y="250"/>
                        <a:pt x="383" y="240"/>
                        <a:pt x="394" y="228"/>
                      </a:cubicBezTo>
                      <a:cubicBezTo>
                        <a:pt x="419" y="200"/>
                        <a:pt x="378" y="158"/>
                        <a:pt x="358" y="137"/>
                      </a:cubicBezTo>
                      <a:cubicBezTo>
                        <a:pt x="325" y="104"/>
                        <a:pt x="292" y="70"/>
                        <a:pt x="258" y="37"/>
                      </a:cubicBezTo>
                      <a:cubicBezTo>
                        <a:pt x="253" y="49"/>
                        <a:pt x="247" y="67"/>
                        <a:pt x="245" y="70"/>
                      </a:cubicBezTo>
                      <a:cubicBezTo>
                        <a:pt x="232" y="65"/>
                        <a:pt x="219" y="61"/>
                        <a:pt x="205" y="57"/>
                      </a:cubicBezTo>
                      <a:cubicBezTo>
                        <a:pt x="156" y="42"/>
                        <a:pt x="110" y="24"/>
                        <a:pt x="62" y="5"/>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21" name="Freeform 76">
                  <a:extLst>
                    <a:ext uri="{FF2B5EF4-FFF2-40B4-BE49-F238E27FC236}">
                      <a16:creationId xmlns:a16="http://schemas.microsoft.com/office/drawing/2014/main" id="{4821588B-5240-5788-E5B5-583A517EA0DA}"/>
                    </a:ext>
                  </a:extLst>
                </p:cNvPr>
                <p:cNvSpPr>
                  <a:spLocks/>
                </p:cNvSpPr>
                <p:nvPr/>
              </p:nvSpPr>
              <p:spPr bwMode="auto">
                <a:xfrm>
                  <a:off x="5528" y="2221"/>
                  <a:ext cx="512" cy="603"/>
                </a:xfrm>
                <a:custGeom>
                  <a:avLst/>
                  <a:gdLst>
                    <a:gd name="T0" fmla="*/ 343 w 715"/>
                    <a:gd name="T1" fmla="*/ 147 h 916"/>
                    <a:gd name="T2" fmla="*/ 91 w 715"/>
                    <a:gd name="T3" fmla="*/ 580 h 916"/>
                    <a:gd name="T4" fmla="*/ 50 w 715"/>
                    <a:gd name="T5" fmla="*/ 842 h 916"/>
                    <a:gd name="T6" fmla="*/ 145 w 715"/>
                    <a:gd name="T7" fmla="*/ 901 h 916"/>
                    <a:gd name="T8" fmla="*/ 382 w 715"/>
                    <a:gd name="T9" fmla="*/ 739 h 916"/>
                    <a:gd name="T10" fmla="*/ 564 w 715"/>
                    <a:gd name="T11" fmla="*/ 469 h 916"/>
                    <a:gd name="T12" fmla="*/ 705 w 715"/>
                    <a:gd name="T13" fmla="*/ 170 h 916"/>
                    <a:gd name="T14" fmla="*/ 667 w 715"/>
                    <a:gd name="T15" fmla="*/ 41 h 916"/>
                    <a:gd name="T16" fmla="*/ 510 w 715"/>
                    <a:gd name="T17" fmla="*/ 15 h 916"/>
                    <a:gd name="T18" fmla="*/ 343 w 715"/>
                    <a:gd name="T19" fmla="*/ 14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5" h="916">
                      <a:moveTo>
                        <a:pt x="343" y="147"/>
                      </a:moveTo>
                      <a:cubicBezTo>
                        <a:pt x="246" y="284"/>
                        <a:pt x="168" y="431"/>
                        <a:pt x="91" y="580"/>
                      </a:cubicBezTo>
                      <a:cubicBezTo>
                        <a:pt x="53" y="653"/>
                        <a:pt x="0" y="761"/>
                        <a:pt x="50" y="842"/>
                      </a:cubicBezTo>
                      <a:cubicBezTo>
                        <a:pt x="70" y="876"/>
                        <a:pt x="107" y="895"/>
                        <a:pt x="145" y="901"/>
                      </a:cubicBezTo>
                      <a:cubicBezTo>
                        <a:pt x="246" y="916"/>
                        <a:pt x="325" y="806"/>
                        <a:pt x="382" y="739"/>
                      </a:cubicBezTo>
                      <a:cubicBezTo>
                        <a:pt x="453" y="655"/>
                        <a:pt x="510" y="564"/>
                        <a:pt x="564" y="469"/>
                      </a:cubicBezTo>
                      <a:cubicBezTo>
                        <a:pt x="619" y="373"/>
                        <a:pt x="682" y="281"/>
                        <a:pt x="705" y="170"/>
                      </a:cubicBezTo>
                      <a:cubicBezTo>
                        <a:pt x="715" y="120"/>
                        <a:pt x="711" y="73"/>
                        <a:pt x="667" y="41"/>
                      </a:cubicBezTo>
                      <a:cubicBezTo>
                        <a:pt x="624" y="9"/>
                        <a:pt x="561" y="0"/>
                        <a:pt x="510" y="15"/>
                      </a:cubicBezTo>
                      <a:cubicBezTo>
                        <a:pt x="437" y="35"/>
                        <a:pt x="385" y="87"/>
                        <a:pt x="343" y="147"/>
                      </a:cubicBezTo>
                    </a:path>
                  </a:pathLst>
                </a:custGeom>
                <a:solidFill>
                  <a:srgbClr val="5EC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22" name="Freeform 77">
                  <a:extLst>
                    <a:ext uri="{FF2B5EF4-FFF2-40B4-BE49-F238E27FC236}">
                      <a16:creationId xmlns:a16="http://schemas.microsoft.com/office/drawing/2014/main" id="{210BE9B0-0E96-E95B-A83E-18DEAE69D2E1}"/>
                    </a:ext>
                  </a:extLst>
                </p:cNvPr>
                <p:cNvSpPr>
                  <a:spLocks/>
                </p:cNvSpPr>
                <p:nvPr/>
              </p:nvSpPr>
              <p:spPr bwMode="auto">
                <a:xfrm>
                  <a:off x="5280" y="2241"/>
                  <a:ext cx="484" cy="597"/>
                </a:xfrm>
                <a:custGeom>
                  <a:avLst/>
                  <a:gdLst>
                    <a:gd name="T0" fmla="*/ 563 w 678"/>
                    <a:gd name="T1" fmla="*/ 530 h 906"/>
                    <a:gd name="T2" fmla="*/ 453 w 678"/>
                    <a:gd name="T3" fmla="*/ 364 h 906"/>
                    <a:gd name="T4" fmla="*/ 193 w 678"/>
                    <a:gd name="T5" fmla="*/ 18 h 906"/>
                    <a:gd name="T6" fmla="*/ 176 w 678"/>
                    <a:gd name="T7" fmla="*/ 3 h 906"/>
                    <a:gd name="T8" fmla="*/ 146 w 678"/>
                    <a:gd name="T9" fmla="*/ 9 h 906"/>
                    <a:gd name="T10" fmla="*/ 10 w 678"/>
                    <a:gd name="T11" fmla="*/ 98 h 906"/>
                    <a:gd name="T12" fmla="*/ 3 w 678"/>
                    <a:gd name="T13" fmla="*/ 107 h 906"/>
                    <a:gd name="T14" fmla="*/ 5 w 678"/>
                    <a:gd name="T15" fmla="*/ 125 h 906"/>
                    <a:gd name="T16" fmla="*/ 48 w 678"/>
                    <a:gd name="T17" fmla="*/ 231 h 906"/>
                    <a:gd name="T18" fmla="*/ 388 w 678"/>
                    <a:gd name="T19" fmla="*/ 800 h 906"/>
                    <a:gd name="T20" fmla="*/ 656 w 678"/>
                    <a:gd name="T21" fmla="*/ 723 h 906"/>
                    <a:gd name="T22" fmla="*/ 641 w 678"/>
                    <a:gd name="T23" fmla="*/ 677 h 906"/>
                    <a:gd name="T24" fmla="*/ 563 w 678"/>
                    <a:gd name="T25" fmla="*/ 53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8" h="906">
                      <a:moveTo>
                        <a:pt x="563" y="530"/>
                      </a:moveTo>
                      <a:cubicBezTo>
                        <a:pt x="529" y="474"/>
                        <a:pt x="490" y="419"/>
                        <a:pt x="453" y="364"/>
                      </a:cubicBezTo>
                      <a:cubicBezTo>
                        <a:pt x="372" y="245"/>
                        <a:pt x="283" y="130"/>
                        <a:pt x="193" y="18"/>
                      </a:cubicBezTo>
                      <a:cubicBezTo>
                        <a:pt x="188" y="12"/>
                        <a:pt x="183" y="6"/>
                        <a:pt x="176" y="3"/>
                      </a:cubicBezTo>
                      <a:cubicBezTo>
                        <a:pt x="166" y="0"/>
                        <a:pt x="155" y="4"/>
                        <a:pt x="146" y="9"/>
                      </a:cubicBezTo>
                      <a:cubicBezTo>
                        <a:pt x="97" y="33"/>
                        <a:pt x="51" y="63"/>
                        <a:pt x="10" y="98"/>
                      </a:cubicBezTo>
                      <a:cubicBezTo>
                        <a:pt x="7" y="101"/>
                        <a:pt x="4" y="103"/>
                        <a:pt x="3" y="107"/>
                      </a:cubicBezTo>
                      <a:cubicBezTo>
                        <a:pt x="0" y="112"/>
                        <a:pt x="3" y="119"/>
                        <a:pt x="5" y="125"/>
                      </a:cubicBezTo>
                      <a:cubicBezTo>
                        <a:pt x="19" y="161"/>
                        <a:pt x="33" y="196"/>
                        <a:pt x="48" y="231"/>
                      </a:cubicBezTo>
                      <a:cubicBezTo>
                        <a:pt x="138" y="431"/>
                        <a:pt x="266" y="617"/>
                        <a:pt x="388" y="800"/>
                      </a:cubicBezTo>
                      <a:cubicBezTo>
                        <a:pt x="458" y="906"/>
                        <a:pt x="678" y="873"/>
                        <a:pt x="656" y="723"/>
                      </a:cubicBezTo>
                      <a:cubicBezTo>
                        <a:pt x="654" y="707"/>
                        <a:pt x="648" y="692"/>
                        <a:pt x="641" y="677"/>
                      </a:cubicBezTo>
                      <a:cubicBezTo>
                        <a:pt x="619" y="626"/>
                        <a:pt x="592" y="578"/>
                        <a:pt x="563" y="530"/>
                      </a:cubicBezTo>
                    </a:path>
                  </a:pathLst>
                </a:custGeom>
                <a:solidFill>
                  <a:srgbClr val="5EC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23" name="Freeform 78">
                  <a:extLst>
                    <a:ext uri="{FF2B5EF4-FFF2-40B4-BE49-F238E27FC236}">
                      <a16:creationId xmlns:a16="http://schemas.microsoft.com/office/drawing/2014/main" id="{5158ECBA-3A10-FE5A-5691-27D764E29D7D}"/>
                    </a:ext>
                  </a:extLst>
                </p:cNvPr>
                <p:cNvSpPr>
                  <a:spLocks/>
                </p:cNvSpPr>
                <p:nvPr/>
              </p:nvSpPr>
              <p:spPr bwMode="auto">
                <a:xfrm>
                  <a:off x="5606" y="1802"/>
                  <a:ext cx="39" cy="64"/>
                </a:xfrm>
                <a:custGeom>
                  <a:avLst/>
                  <a:gdLst>
                    <a:gd name="T0" fmla="*/ 1 w 55"/>
                    <a:gd name="T1" fmla="*/ 47 h 97"/>
                    <a:gd name="T2" fmla="*/ 26 w 55"/>
                    <a:gd name="T3" fmla="*/ 96 h 97"/>
                    <a:gd name="T4" fmla="*/ 54 w 55"/>
                    <a:gd name="T5" fmla="*/ 49 h 97"/>
                    <a:gd name="T6" fmla="*/ 29 w 55"/>
                    <a:gd name="T7" fmla="*/ 0 h 97"/>
                    <a:gd name="T8" fmla="*/ 1 w 55"/>
                    <a:gd name="T9" fmla="*/ 47 h 97"/>
                  </a:gdLst>
                  <a:ahLst/>
                  <a:cxnLst>
                    <a:cxn ang="0">
                      <a:pos x="T0" y="T1"/>
                    </a:cxn>
                    <a:cxn ang="0">
                      <a:pos x="T2" y="T3"/>
                    </a:cxn>
                    <a:cxn ang="0">
                      <a:pos x="T4" y="T5"/>
                    </a:cxn>
                    <a:cxn ang="0">
                      <a:pos x="T6" y="T7"/>
                    </a:cxn>
                    <a:cxn ang="0">
                      <a:pos x="T8" y="T9"/>
                    </a:cxn>
                  </a:cxnLst>
                  <a:rect l="0" t="0" r="r" b="b"/>
                  <a:pathLst>
                    <a:path w="55" h="97">
                      <a:moveTo>
                        <a:pt x="1" y="47"/>
                      </a:moveTo>
                      <a:cubicBezTo>
                        <a:pt x="0" y="74"/>
                        <a:pt x="11" y="96"/>
                        <a:pt x="26" y="96"/>
                      </a:cubicBezTo>
                      <a:cubicBezTo>
                        <a:pt x="40" y="97"/>
                        <a:pt x="53" y="76"/>
                        <a:pt x="54" y="49"/>
                      </a:cubicBezTo>
                      <a:cubicBezTo>
                        <a:pt x="55" y="23"/>
                        <a:pt x="44" y="1"/>
                        <a:pt x="29" y="0"/>
                      </a:cubicBezTo>
                      <a:cubicBezTo>
                        <a:pt x="15" y="0"/>
                        <a:pt x="2" y="21"/>
                        <a:pt x="1" y="47"/>
                      </a:cubicBezTo>
                      <a:close/>
                    </a:path>
                  </a:pathLst>
                </a:custGeom>
                <a:solidFill>
                  <a:srgbClr val="332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24" name="Freeform 79">
                  <a:extLst>
                    <a:ext uri="{FF2B5EF4-FFF2-40B4-BE49-F238E27FC236}">
                      <a16:creationId xmlns:a16="http://schemas.microsoft.com/office/drawing/2014/main" id="{92C1FE74-9838-63F4-7DAF-C322C9CD1C12}"/>
                    </a:ext>
                  </a:extLst>
                </p:cNvPr>
                <p:cNvSpPr>
                  <a:spLocks/>
                </p:cNvSpPr>
                <p:nvPr/>
              </p:nvSpPr>
              <p:spPr bwMode="auto">
                <a:xfrm>
                  <a:off x="5605" y="1946"/>
                  <a:ext cx="107" cy="73"/>
                </a:xfrm>
                <a:custGeom>
                  <a:avLst/>
                  <a:gdLst>
                    <a:gd name="T0" fmla="*/ 0 w 150"/>
                    <a:gd name="T1" fmla="*/ 108 h 111"/>
                    <a:gd name="T2" fmla="*/ 89 w 150"/>
                    <a:gd name="T3" fmla="*/ 72 h 111"/>
                    <a:gd name="T4" fmla="*/ 124 w 150"/>
                    <a:gd name="T5" fmla="*/ 42 h 111"/>
                    <a:gd name="T6" fmla="*/ 149 w 150"/>
                    <a:gd name="T7" fmla="*/ 0 h 111"/>
                    <a:gd name="T8" fmla="*/ 135 w 150"/>
                    <a:gd name="T9" fmla="*/ 49 h 111"/>
                    <a:gd name="T10" fmla="*/ 98 w 150"/>
                    <a:gd name="T11" fmla="*/ 86 h 111"/>
                    <a:gd name="T12" fmla="*/ 0 w 150"/>
                    <a:gd name="T13" fmla="*/ 108 h 111"/>
                  </a:gdLst>
                  <a:ahLst/>
                  <a:cxnLst>
                    <a:cxn ang="0">
                      <a:pos x="T0" y="T1"/>
                    </a:cxn>
                    <a:cxn ang="0">
                      <a:pos x="T2" y="T3"/>
                    </a:cxn>
                    <a:cxn ang="0">
                      <a:pos x="T4" y="T5"/>
                    </a:cxn>
                    <a:cxn ang="0">
                      <a:pos x="T6" y="T7"/>
                    </a:cxn>
                    <a:cxn ang="0">
                      <a:pos x="T8" y="T9"/>
                    </a:cxn>
                    <a:cxn ang="0">
                      <a:pos x="T10" y="T11"/>
                    </a:cxn>
                    <a:cxn ang="0">
                      <a:pos x="T12" y="T13"/>
                    </a:cxn>
                  </a:cxnLst>
                  <a:rect l="0" t="0" r="r" b="b"/>
                  <a:pathLst>
                    <a:path w="150" h="111">
                      <a:moveTo>
                        <a:pt x="0" y="108"/>
                      </a:moveTo>
                      <a:cubicBezTo>
                        <a:pt x="32" y="98"/>
                        <a:pt x="63" y="89"/>
                        <a:pt x="89" y="72"/>
                      </a:cubicBezTo>
                      <a:cubicBezTo>
                        <a:pt x="102" y="64"/>
                        <a:pt x="114" y="54"/>
                        <a:pt x="124" y="42"/>
                      </a:cubicBezTo>
                      <a:cubicBezTo>
                        <a:pt x="135" y="30"/>
                        <a:pt x="143" y="16"/>
                        <a:pt x="149" y="0"/>
                      </a:cubicBezTo>
                      <a:cubicBezTo>
                        <a:pt x="150" y="17"/>
                        <a:pt x="144" y="35"/>
                        <a:pt x="135" y="49"/>
                      </a:cubicBezTo>
                      <a:cubicBezTo>
                        <a:pt x="126" y="64"/>
                        <a:pt x="113" y="77"/>
                        <a:pt x="98" y="86"/>
                      </a:cubicBezTo>
                      <a:cubicBezTo>
                        <a:pt x="68" y="104"/>
                        <a:pt x="33" y="111"/>
                        <a:pt x="0" y="108"/>
                      </a:cubicBezTo>
                    </a:path>
                  </a:pathLst>
                </a:custGeom>
                <a:solidFill>
                  <a:srgbClr val="E658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25" name="Freeform 80">
                  <a:extLst>
                    <a:ext uri="{FF2B5EF4-FFF2-40B4-BE49-F238E27FC236}">
                      <a16:creationId xmlns:a16="http://schemas.microsoft.com/office/drawing/2014/main" id="{AA820795-3621-48AB-6B68-CD3711071B19}"/>
                    </a:ext>
                  </a:extLst>
                </p:cNvPr>
                <p:cNvSpPr>
                  <a:spLocks/>
                </p:cNvSpPr>
                <p:nvPr/>
              </p:nvSpPr>
              <p:spPr bwMode="auto">
                <a:xfrm>
                  <a:off x="5420" y="3457"/>
                  <a:ext cx="214" cy="691"/>
                </a:xfrm>
                <a:custGeom>
                  <a:avLst/>
                  <a:gdLst>
                    <a:gd name="T0" fmla="*/ 135 w 214"/>
                    <a:gd name="T1" fmla="*/ 0 h 691"/>
                    <a:gd name="T2" fmla="*/ 0 w 214"/>
                    <a:gd name="T3" fmla="*/ 691 h 691"/>
                    <a:gd name="T4" fmla="*/ 67 w 214"/>
                    <a:gd name="T5" fmla="*/ 691 h 691"/>
                    <a:gd name="T6" fmla="*/ 214 w 214"/>
                    <a:gd name="T7" fmla="*/ 0 h 691"/>
                    <a:gd name="T8" fmla="*/ 135 w 214"/>
                    <a:gd name="T9" fmla="*/ 0 h 691"/>
                  </a:gdLst>
                  <a:ahLst/>
                  <a:cxnLst>
                    <a:cxn ang="0">
                      <a:pos x="T0" y="T1"/>
                    </a:cxn>
                    <a:cxn ang="0">
                      <a:pos x="T2" y="T3"/>
                    </a:cxn>
                    <a:cxn ang="0">
                      <a:pos x="T4" y="T5"/>
                    </a:cxn>
                    <a:cxn ang="0">
                      <a:pos x="T6" y="T7"/>
                    </a:cxn>
                    <a:cxn ang="0">
                      <a:pos x="T8" y="T9"/>
                    </a:cxn>
                  </a:cxnLst>
                  <a:rect l="0" t="0" r="r" b="b"/>
                  <a:pathLst>
                    <a:path w="214" h="691">
                      <a:moveTo>
                        <a:pt x="135" y="0"/>
                      </a:moveTo>
                      <a:lnTo>
                        <a:pt x="0" y="691"/>
                      </a:lnTo>
                      <a:lnTo>
                        <a:pt x="67" y="691"/>
                      </a:lnTo>
                      <a:lnTo>
                        <a:pt x="214" y="0"/>
                      </a:lnTo>
                      <a:lnTo>
                        <a:pt x="135" y="0"/>
                      </a:lnTo>
                      <a:close/>
                    </a:path>
                  </a:pathLst>
                </a:custGeom>
                <a:solidFill>
                  <a:srgbClr val="A050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26" name="Freeform 81">
                  <a:extLst>
                    <a:ext uri="{FF2B5EF4-FFF2-40B4-BE49-F238E27FC236}">
                      <a16:creationId xmlns:a16="http://schemas.microsoft.com/office/drawing/2014/main" id="{AD8A1D05-C029-EAC3-2F9B-E80C98525C55}"/>
                    </a:ext>
                  </a:extLst>
                </p:cNvPr>
                <p:cNvSpPr>
                  <a:spLocks/>
                </p:cNvSpPr>
                <p:nvPr/>
              </p:nvSpPr>
              <p:spPr bwMode="auto">
                <a:xfrm>
                  <a:off x="5324" y="3457"/>
                  <a:ext cx="214" cy="691"/>
                </a:xfrm>
                <a:custGeom>
                  <a:avLst/>
                  <a:gdLst>
                    <a:gd name="T0" fmla="*/ 135 w 214"/>
                    <a:gd name="T1" fmla="*/ 0 h 691"/>
                    <a:gd name="T2" fmla="*/ 0 w 214"/>
                    <a:gd name="T3" fmla="*/ 691 h 691"/>
                    <a:gd name="T4" fmla="*/ 68 w 214"/>
                    <a:gd name="T5" fmla="*/ 691 h 691"/>
                    <a:gd name="T6" fmla="*/ 214 w 214"/>
                    <a:gd name="T7" fmla="*/ 0 h 691"/>
                    <a:gd name="T8" fmla="*/ 135 w 214"/>
                    <a:gd name="T9" fmla="*/ 0 h 691"/>
                  </a:gdLst>
                  <a:ahLst/>
                  <a:cxnLst>
                    <a:cxn ang="0">
                      <a:pos x="T0" y="T1"/>
                    </a:cxn>
                    <a:cxn ang="0">
                      <a:pos x="T2" y="T3"/>
                    </a:cxn>
                    <a:cxn ang="0">
                      <a:pos x="T4" y="T5"/>
                    </a:cxn>
                    <a:cxn ang="0">
                      <a:pos x="T6" y="T7"/>
                    </a:cxn>
                    <a:cxn ang="0">
                      <a:pos x="T8" y="T9"/>
                    </a:cxn>
                  </a:cxnLst>
                  <a:rect l="0" t="0" r="r" b="b"/>
                  <a:pathLst>
                    <a:path w="214" h="691">
                      <a:moveTo>
                        <a:pt x="135" y="0"/>
                      </a:moveTo>
                      <a:lnTo>
                        <a:pt x="0" y="691"/>
                      </a:lnTo>
                      <a:lnTo>
                        <a:pt x="68" y="691"/>
                      </a:lnTo>
                      <a:lnTo>
                        <a:pt x="214" y="0"/>
                      </a:lnTo>
                      <a:lnTo>
                        <a:pt x="135" y="0"/>
                      </a:lnTo>
                      <a:close/>
                    </a:path>
                  </a:pathLst>
                </a:custGeom>
                <a:solidFill>
                  <a:srgbClr val="67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27" name="Freeform 82">
                  <a:extLst>
                    <a:ext uri="{FF2B5EF4-FFF2-40B4-BE49-F238E27FC236}">
                      <a16:creationId xmlns:a16="http://schemas.microsoft.com/office/drawing/2014/main" id="{8BD2E89C-9CE1-12BC-DA31-1BF8B8AD65F9}"/>
                    </a:ext>
                  </a:extLst>
                </p:cNvPr>
                <p:cNvSpPr>
                  <a:spLocks/>
                </p:cNvSpPr>
                <p:nvPr/>
              </p:nvSpPr>
              <p:spPr bwMode="auto">
                <a:xfrm>
                  <a:off x="6130" y="3457"/>
                  <a:ext cx="214" cy="691"/>
                </a:xfrm>
                <a:custGeom>
                  <a:avLst/>
                  <a:gdLst>
                    <a:gd name="T0" fmla="*/ 79 w 214"/>
                    <a:gd name="T1" fmla="*/ 0 h 691"/>
                    <a:gd name="T2" fmla="*/ 214 w 214"/>
                    <a:gd name="T3" fmla="*/ 691 h 691"/>
                    <a:gd name="T4" fmla="*/ 147 w 214"/>
                    <a:gd name="T5" fmla="*/ 691 h 691"/>
                    <a:gd name="T6" fmla="*/ 0 w 214"/>
                    <a:gd name="T7" fmla="*/ 0 h 691"/>
                    <a:gd name="T8" fmla="*/ 79 w 214"/>
                    <a:gd name="T9" fmla="*/ 0 h 691"/>
                  </a:gdLst>
                  <a:ahLst/>
                  <a:cxnLst>
                    <a:cxn ang="0">
                      <a:pos x="T0" y="T1"/>
                    </a:cxn>
                    <a:cxn ang="0">
                      <a:pos x="T2" y="T3"/>
                    </a:cxn>
                    <a:cxn ang="0">
                      <a:pos x="T4" y="T5"/>
                    </a:cxn>
                    <a:cxn ang="0">
                      <a:pos x="T6" y="T7"/>
                    </a:cxn>
                    <a:cxn ang="0">
                      <a:pos x="T8" y="T9"/>
                    </a:cxn>
                  </a:cxnLst>
                  <a:rect l="0" t="0" r="r" b="b"/>
                  <a:pathLst>
                    <a:path w="214" h="691">
                      <a:moveTo>
                        <a:pt x="79" y="0"/>
                      </a:moveTo>
                      <a:lnTo>
                        <a:pt x="214" y="691"/>
                      </a:lnTo>
                      <a:lnTo>
                        <a:pt x="147" y="691"/>
                      </a:lnTo>
                      <a:lnTo>
                        <a:pt x="0" y="0"/>
                      </a:lnTo>
                      <a:lnTo>
                        <a:pt x="79" y="0"/>
                      </a:lnTo>
                      <a:close/>
                    </a:path>
                  </a:pathLst>
                </a:custGeom>
                <a:solidFill>
                  <a:srgbClr val="67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28" name="Freeform 83">
                  <a:extLst>
                    <a:ext uri="{FF2B5EF4-FFF2-40B4-BE49-F238E27FC236}">
                      <a16:creationId xmlns:a16="http://schemas.microsoft.com/office/drawing/2014/main" id="{59825AF3-0480-3E3F-2A84-49D4E9F64291}"/>
                    </a:ext>
                  </a:extLst>
                </p:cNvPr>
                <p:cNvSpPr>
                  <a:spLocks/>
                </p:cNvSpPr>
                <p:nvPr/>
              </p:nvSpPr>
              <p:spPr bwMode="auto">
                <a:xfrm>
                  <a:off x="6225" y="3457"/>
                  <a:ext cx="215" cy="691"/>
                </a:xfrm>
                <a:custGeom>
                  <a:avLst/>
                  <a:gdLst>
                    <a:gd name="T0" fmla="*/ 79 w 215"/>
                    <a:gd name="T1" fmla="*/ 0 h 691"/>
                    <a:gd name="T2" fmla="*/ 215 w 215"/>
                    <a:gd name="T3" fmla="*/ 691 h 691"/>
                    <a:gd name="T4" fmla="*/ 147 w 215"/>
                    <a:gd name="T5" fmla="*/ 691 h 691"/>
                    <a:gd name="T6" fmla="*/ 0 w 215"/>
                    <a:gd name="T7" fmla="*/ 0 h 691"/>
                    <a:gd name="T8" fmla="*/ 79 w 215"/>
                    <a:gd name="T9" fmla="*/ 0 h 691"/>
                  </a:gdLst>
                  <a:ahLst/>
                  <a:cxnLst>
                    <a:cxn ang="0">
                      <a:pos x="T0" y="T1"/>
                    </a:cxn>
                    <a:cxn ang="0">
                      <a:pos x="T2" y="T3"/>
                    </a:cxn>
                    <a:cxn ang="0">
                      <a:pos x="T4" y="T5"/>
                    </a:cxn>
                    <a:cxn ang="0">
                      <a:pos x="T6" y="T7"/>
                    </a:cxn>
                    <a:cxn ang="0">
                      <a:pos x="T8" y="T9"/>
                    </a:cxn>
                  </a:cxnLst>
                  <a:rect l="0" t="0" r="r" b="b"/>
                  <a:pathLst>
                    <a:path w="215" h="691">
                      <a:moveTo>
                        <a:pt x="79" y="0"/>
                      </a:moveTo>
                      <a:lnTo>
                        <a:pt x="215" y="691"/>
                      </a:lnTo>
                      <a:lnTo>
                        <a:pt x="147" y="691"/>
                      </a:lnTo>
                      <a:lnTo>
                        <a:pt x="0" y="0"/>
                      </a:lnTo>
                      <a:lnTo>
                        <a:pt x="79" y="0"/>
                      </a:lnTo>
                      <a:close/>
                    </a:path>
                  </a:pathLst>
                </a:custGeom>
                <a:solidFill>
                  <a:srgbClr val="A050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29" name="Freeform 84">
                  <a:extLst>
                    <a:ext uri="{FF2B5EF4-FFF2-40B4-BE49-F238E27FC236}">
                      <a16:creationId xmlns:a16="http://schemas.microsoft.com/office/drawing/2014/main" id="{3794AF92-AB10-4902-28DE-0615BAE17897}"/>
                    </a:ext>
                  </a:extLst>
                </p:cNvPr>
                <p:cNvSpPr>
                  <a:spLocks/>
                </p:cNvSpPr>
                <p:nvPr/>
              </p:nvSpPr>
              <p:spPr bwMode="auto">
                <a:xfrm>
                  <a:off x="5582" y="1747"/>
                  <a:ext cx="105" cy="48"/>
                </a:xfrm>
                <a:custGeom>
                  <a:avLst/>
                  <a:gdLst>
                    <a:gd name="T0" fmla="*/ 27 w 147"/>
                    <a:gd name="T1" fmla="*/ 40 h 73"/>
                    <a:gd name="T2" fmla="*/ 119 w 147"/>
                    <a:gd name="T3" fmla="*/ 61 h 73"/>
                    <a:gd name="T4" fmla="*/ 137 w 147"/>
                    <a:gd name="T5" fmla="*/ 43 h 73"/>
                    <a:gd name="T6" fmla="*/ 15 w 147"/>
                    <a:gd name="T7" fmla="*/ 18 h 73"/>
                    <a:gd name="T8" fmla="*/ 27 w 147"/>
                    <a:gd name="T9" fmla="*/ 40 h 73"/>
                  </a:gdLst>
                  <a:ahLst/>
                  <a:cxnLst>
                    <a:cxn ang="0">
                      <a:pos x="T0" y="T1"/>
                    </a:cxn>
                    <a:cxn ang="0">
                      <a:pos x="T2" y="T3"/>
                    </a:cxn>
                    <a:cxn ang="0">
                      <a:pos x="T4" y="T5"/>
                    </a:cxn>
                    <a:cxn ang="0">
                      <a:pos x="T6" y="T7"/>
                    </a:cxn>
                    <a:cxn ang="0">
                      <a:pos x="T8" y="T9"/>
                    </a:cxn>
                  </a:cxnLst>
                  <a:rect l="0" t="0" r="r" b="b"/>
                  <a:pathLst>
                    <a:path w="147" h="73">
                      <a:moveTo>
                        <a:pt x="27" y="40"/>
                      </a:moveTo>
                      <a:cubicBezTo>
                        <a:pt x="58" y="26"/>
                        <a:pt x="98" y="36"/>
                        <a:pt x="119" y="61"/>
                      </a:cubicBezTo>
                      <a:cubicBezTo>
                        <a:pt x="130" y="73"/>
                        <a:pt x="147" y="55"/>
                        <a:pt x="137" y="43"/>
                      </a:cubicBezTo>
                      <a:cubicBezTo>
                        <a:pt x="108" y="9"/>
                        <a:pt x="55" y="0"/>
                        <a:pt x="15" y="18"/>
                      </a:cubicBezTo>
                      <a:cubicBezTo>
                        <a:pt x="0" y="25"/>
                        <a:pt x="13" y="46"/>
                        <a:pt x="27" y="40"/>
                      </a:cubicBezTo>
                    </a:path>
                  </a:pathLst>
                </a:custGeom>
                <a:solidFill>
                  <a:srgbClr val="2232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30" name="Freeform 85">
                  <a:extLst>
                    <a:ext uri="{FF2B5EF4-FFF2-40B4-BE49-F238E27FC236}">
                      <a16:creationId xmlns:a16="http://schemas.microsoft.com/office/drawing/2014/main" id="{D40633FB-06E8-FC68-7D84-C04159F7E261}"/>
                    </a:ext>
                  </a:extLst>
                </p:cNvPr>
                <p:cNvSpPr>
                  <a:spLocks/>
                </p:cNvSpPr>
                <p:nvPr/>
              </p:nvSpPr>
              <p:spPr bwMode="auto">
                <a:xfrm>
                  <a:off x="3030" y="2503"/>
                  <a:ext cx="182" cy="866"/>
                </a:xfrm>
                <a:custGeom>
                  <a:avLst/>
                  <a:gdLst>
                    <a:gd name="T0" fmla="*/ 0 w 182"/>
                    <a:gd name="T1" fmla="*/ 866 h 866"/>
                    <a:gd name="T2" fmla="*/ 75 w 182"/>
                    <a:gd name="T3" fmla="*/ 866 h 866"/>
                    <a:gd name="T4" fmla="*/ 182 w 182"/>
                    <a:gd name="T5" fmla="*/ 0 h 866"/>
                    <a:gd name="T6" fmla="*/ 108 w 182"/>
                    <a:gd name="T7" fmla="*/ 0 h 866"/>
                    <a:gd name="T8" fmla="*/ 0 w 182"/>
                    <a:gd name="T9" fmla="*/ 866 h 866"/>
                  </a:gdLst>
                  <a:ahLst/>
                  <a:cxnLst>
                    <a:cxn ang="0">
                      <a:pos x="T0" y="T1"/>
                    </a:cxn>
                    <a:cxn ang="0">
                      <a:pos x="T2" y="T3"/>
                    </a:cxn>
                    <a:cxn ang="0">
                      <a:pos x="T4" y="T5"/>
                    </a:cxn>
                    <a:cxn ang="0">
                      <a:pos x="T6" y="T7"/>
                    </a:cxn>
                    <a:cxn ang="0">
                      <a:pos x="T8" y="T9"/>
                    </a:cxn>
                  </a:cxnLst>
                  <a:rect l="0" t="0" r="r" b="b"/>
                  <a:pathLst>
                    <a:path w="182" h="866">
                      <a:moveTo>
                        <a:pt x="0" y="866"/>
                      </a:moveTo>
                      <a:lnTo>
                        <a:pt x="75" y="866"/>
                      </a:lnTo>
                      <a:lnTo>
                        <a:pt x="182" y="0"/>
                      </a:lnTo>
                      <a:lnTo>
                        <a:pt x="108" y="0"/>
                      </a:lnTo>
                      <a:lnTo>
                        <a:pt x="0" y="866"/>
                      </a:lnTo>
                      <a:close/>
                    </a:path>
                  </a:pathLst>
                </a:custGeom>
                <a:solidFill>
                  <a:srgbClr val="67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31" name="Freeform 86">
                  <a:extLst>
                    <a:ext uri="{FF2B5EF4-FFF2-40B4-BE49-F238E27FC236}">
                      <a16:creationId xmlns:a16="http://schemas.microsoft.com/office/drawing/2014/main" id="{469874A9-7E8E-0DF6-B3D6-2C90FA6CDFDC}"/>
                    </a:ext>
                  </a:extLst>
                </p:cNvPr>
                <p:cNvSpPr>
                  <a:spLocks/>
                </p:cNvSpPr>
                <p:nvPr/>
              </p:nvSpPr>
              <p:spPr bwMode="auto">
                <a:xfrm>
                  <a:off x="2438" y="2503"/>
                  <a:ext cx="181" cy="866"/>
                </a:xfrm>
                <a:custGeom>
                  <a:avLst/>
                  <a:gdLst>
                    <a:gd name="T0" fmla="*/ 181 w 181"/>
                    <a:gd name="T1" fmla="*/ 866 h 866"/>
                    <a:gd name="T2" fmla="*/ 107 w 181"/>
                    <a:gd name="T3" fmla="*/ 866 h 866"/>
                    <a:gd name="T4" fmla="*/ 0 w 181"/>
                    <a:gd name="T5" fmla="*/ 0 h 866"/>
                    <a:gd name="T6" fmla="*/ 74 w 181"/>
                    <a:gd name="T7" fmla="*/ 0 h 866"/>
                    <a:gd name="T8" fmla="*/ 181 w 181"/>
                    <a:gd name="T9" fmla="*/ 866 h 866"/>
                  </a:gdLst>
                  <a:ahLst/>
                  <a:cxnLst>
                    <a:cxn ang="0">
                      <a:pos x="T0" y="T1"/>
                    </a:cxn>
                    <a:cxn ang="0">
                      <a:pos x="T2" y="T3"/>
                    </a:cxn>
                    <a:cxn ang="0">
                      <a:pos x="T4" y="T5"/>
                    </a:cxn>
                    <a:cxn ang="0">
                      <a:pos x="T6" y="T7"/>
                    </a:cxn>
                    <a:cxn ang="0">
                      <a:pos x="T8" y="T9"/>
                    </a:cxn>
                  </a:cxnLst>
                  <a:rect l="0" t="0" r="r" b="b"/>
                  <a:pathLst>
                    <a:path w="181" h="866">
                      <a:moveTo>
                        <a:pt x="181" y="866"/>
                      </a:moveTo>
                      <a:lnTo>
                        <a:pt x="107" y="866"/>
                      </a:lnTo>
                      <a:lnTo>
                        <a:pt x="0" y="0"/>
                      </a:lnTo>
                      <a:lnTo>
                        <a:pt x="74" y="0"/>
                      </a:lnTo>
                      <a:lnTo>
                        <a:pt x="181" y="866"/>
                      </a:lnTo>
                      <a:close/>
                    </a:path>
                  </a:pathLst>
                </a:custGeom>
                <a:solidFill>
                  <a:srgbClr val="67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32" name="Freeform 87">
                  <a:extLst>
                    <a:ext uri="{FF2B5EF4-FFF2-40B4-BE49-F238E27FC236}">
                      <a16:creationId xmlns:a16="http://schemas.microsoft.com/office/drawing/2014/main" id="{C667653A-D402-4C0E-1F7C-F11EF91AD60C}"/>
                    </a:ext>
                  </a:extLst>
                </p:cNvPr>
                <p:cNvSpPr>
                  <a:spLocks/>
                </p:cNvSpPr>
                <p:nvPr/>
              </p:nvSpPr>
              <p:spPr bwMode="auto">
                <a:xfrm>
                  <a:off x="2478" y="3319"/>
                  <a:ext cx="701" cy="99"/>
                </a:xfrm>
                <a:custGeom>
                  <a:avLst/>
                  <a:gdLst>
                    <a:gd name="T0" fmla="*/ 981 w 981"/>
                    <a:gd name="T1" fmla="*/ 116 h 150"/>
                    <a:gd name="T2" fmla="*/ 981 w 981"/>
                    <a:gd name="T3" fmla="*/ 33 h 150"/>
                    <a:gd name="T4" fmla="*/ 948 w 981"/>
                    <a:gd name="T5" fmla="*/ 0 h 150"/>
                    <a:gd name="T6" fmla="*/ 34 w 981"/>
                    <a:gd name="T7" fmla="*/ 0 h 150"/>
                    <a:gd name="T8" fmla="*/ 0 w 981"/>
                    <a:gd name="T9" fmla="*/ 33 h 150"/>
                    <a:gd name="T10" fmla="*/ 0 w 981"/>
                    <a:gd name="T11" fmla="*/ 116 h 150"/>
                    <a:gd name="T12" fmla="*/ 34 w 981"/>
                    <a:gd name="T13" fmla="*/ 150 h 150"/>
                    <a:gd name="T14" fmla="*/ 948 w 981"/>
                    <a:gd name="T15" fmla="*/ 150 h 150"/>
                    <a:gd name="T16" fmla="*/ 981 w 981"/>
                    <a:gd name="T17" fmla="*/ 11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150">
                      <a:moveTo>
                        <a:pt x="981" y="116"/>
                      </a:moveTo>
                      <a:lnTo>
                        <a:pt x="981" y="33"/>
                      </a:lnTo>
                      <a:cubicBezTo>
                        <a:pt x="981" y="15"/>
                        <a:pt x="966" y="0"/>
                        <a:pt x="948" y="0"/>
                      </a:cubicBezTo>
                      <a:lnTo>
                        <a:pt x="34" y="0"/>
                      </a:lnTo>
                      <a:cubicBezTo>
                        <a:pt x="15" y="0"/>
                        <a:pt x="0" y="15"/>
                        <a:pt x="0" y="33"/>
                      </a:cubicBezTo>
                      <a:lnTo>
                        <a:pt x="0" y="116"/>
                      </a:lnTo>
                      <a:cubicBezTo>
                        <a:pt x="0" y="135"/>
                        <a:pt x="15" y="150"/>
                        <a:pt x="34" y="150"/>
                      </a:cubicBezTo>
                      <a:lnTo>
                        <a:pt x="948" y="150"/>
                      </a:lnTo>
                      <a:cubicBezTo>
                        <a:pt x="966" y="150"/>
                        <a:pt x="981" y="135"/>
                        <a:pt x="981" y="116"/>
                      </a:cubicBezTo>
                      <a:close/>
                    </a:path>
                  </a:pathLst>
                </a:custGeom>
                <a:solidFill>
                  <a:srgbClr val="98C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33" name="Rectangle 88">
                  <a:extLst>
                    <a:ext uri="{FF2B5EF4-FFF2-40B4-BE49-F238E27FC236}">
                      <a16:creationId xmlns:a16="http://schemas.microsoft.com/office/drawing/2014/main" id="{C541211A-0FC2-54B0-3991-3A73B8C5B079}"/>
                    </a:ext>
                  </a:extLst>
                </p:cNvPr>
                <p:cNvSpPr>
                  <a:spLocks noChangeArrowheads="1"/>
                </p:cNvSpPr>
                <p:nvPr/>
              </p:nvSpPr>
              <p:spPr bwMode="auto">
                <a:xfrm>
                  <a:off x="2478" y="3369"/>
                  <a:ext cx="701" cy="88"/>
                </a:xfrm>
                <a:prstGeom prst="rect">
                  <a:avLst/>
                </a:prstGeom>
                <a:solidFill>
                  <a:srgbClr val="A050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34" name="Freeform 89">
                  <a:extLst>
                    <a:ext uri="{FF2B5EF4-FFF2-40B4-BE49-F238E27FC236}">
                      <a16:creationId xmlns:a16="http://schemas.microsoft.com/office/drawing/2014/main" id="{E8F9D2DB-4CDC-6591-834F-27A6FC0FA95A}"/>
                    </a:ext>
                  </a:extLst>
                </p:cNvPr>
                <p:cNvSpPr>
                  <a:spLocks/>
                </p:cNvSpPr>
                <p:nvPr/>
              </p:nvSpPr>
              <p:spPr bwMode="auto">
                <a:xfrm>
                  <a:off x="2446" y="3457"/>
                  <a:ext cx="215" cy="691"/>
                </a:xfrm>
                <a:custGeom>
                  <a:avLst/>
                  <a:gdLst>
                    <a:gd name="T0" fmla="*/ 135 w 215"/>
                    <a:gd name="T1" fmla="*/ 0 h 691"/>
                    <a:gd name="T2" fmla="*/ 0 w 215"/>
                    <a:gd name="T3" fmla="*/ 691 h 691"/>
                    <a:gd name="T4" fmla="*/ 68 w 215"/>
                    <a:gd name="T5" fmla="*/ 691 h 691"/>
                    <a:gd name="T6" fmla="*/ 215 w 215"/>
                    <a:gd name="T7" fmla="*/ 0 h 691"/>
                    <a:gd name="T8" fmla="*/ 135 w 215"/>
                    <a:gd name="T9" fmla="*/ 0 h 691"/>
                  </a:gdLst>
                  <a:ahLst/>
                  <a:cxnLst>
                    <a:cxn ang="0">
                      <a:pos x="T0" y="T1"/>
                    </a:cxn>
                    <a:cxn ang="0">
                      <a:pos x="T2" y="T3"/>
                    </a:cxn>
                    <a:cxn ang="0">
                      <a:pos x="T4" y="T5"/>
                    </a:cxn>
                    <a:cxn ang="0">
                      <a:pos x="T6" y="T7"/>
                    </a:cxn>
                    <a:cxn ang="0">
                      <a:pos x="T8" y="T9"/>
                    </a:cxn>
                  </a:cxnLst>
                  <a:rect l="0" t="0" r="r" b="b"/>
                  <a:pathLst>
                    <a:path w="215" h="691">
                      <a:moveTo>
                        <a:pt x="135" y="0"/>
                      </a:moveTo>
                      <a:lnTo>
                        <a:pt x="0" y="691"/>
                      </a:lnTo>
                      <a:lnTo>
                        <a:pt x="68" y="691"/>
                      </a:lnTo>
                      <a:lnTo>
                        <a:pt x="215" y="0"/>
                      </a:lnTo>
                      <a:lnTo>
                        <a:pt x="135" y="0"/>
                      </a:lnTo>
                      <a:close/>
                    </a:path>
                  </a:pathLst>
                </a:custGeom>
                <a:solidFill>
                  <a:srgbClr val="A050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35" name="Freeform 90">
                  <a:extLst>
                    <a:ext uri="{FF2B5EF4-FFF2-40B4-BE49-F238E27FC236}">
                      <a16:creationId xmlns:a16="http://schemas.microsoft.com/office/drawing/2014/main" id="{6F84C8AC-7B0B-DDEE-D268-7945EAD26485}"/>
                    </a:ext>
                  </a:extLst>
                </p:cNvPr>
                <p:cNvSpPr>
                  <a:spLocks/>
                </p:cNvSpPr>
                <p:nvPr/>
              </p:nvSpPr>
              <p:spPr bwMode="auto">
                <a:xfrm>
                  <a:off x="2351" y="3457"/>
                  <a:ext cx="215" cy="691"/>
                </a:xfrm>
                <a:custGeom>
                  <a:avLst/>
                  <a:gdLst>
                    <a:gd name="T0" fmla="*/ 135 w 215"/>
                    <a:gd name="T1" fmla="*/ 0 h 691"/>
                    <a:gd name="T2" fmla="*/ 0 w 215"/>
                    <a:gd name="T3" fmla="*/ 691 h 691"/>
                    <a:gd name="T4" fmla="*/ 67 w 215"/>
                    <a:gd name="T5" fmla="*/ 691 h 691"/>
                    <a:gd name="T6" fmla="*/ 215 w 215"/>
                    <a:gd name="T7" fmla="*/ 0 h 691"/>
                    <a:gd name="T8" fmla="*/ 135 w 215"/>
                    <a:gd name="T9" fmla="*/ 0 h 691"/>
                  </a:gdLst>
                  <a:ahLst/>
                  <a:cxnLst>
                    <a:cxn ang="0">
                      <a:pos x="T0" y="T1"/>
                    </a:cxn>
                    <a:cxn ang="0">
                      <a:pos x="T2" y="T3"/>
                    </a:cxn>
                    <a:cxn ang="0">
                      <a:pos x="T4" y="T5"/>
                    </a:cxn>
                    <a:cxn ang="0">
                      <a:pos x="T6" y="T7"/>
                    </a:cxn>
                    <a:cxn ang="0">
                      <a:pos x="T8" y="T9"/>
                    </a:cxn>
                  </a:cxnLst>
                  <a:rect l="0" t="0" r="r" b="b"/>
                  <a:pathLst>
                    <a:path w="215" h="691">
                      <a:moveTo>
                        <a:pt x="135" y="0"/>
                      </a:moveTo>
                      <a:lnTo>
                        <a:pt x="0" y="691"/>
                      </a:lnTo>
                      <a:lnTo>
                        <a:pt x="67" y="691"/>
                      </a:lnTo>
                      <a:lnTo>
                        <a:pt x="215" y="0"/>
                      </a:lnTo>
                      <a:lnTo>
                        <a:pt x="135" y="0"/>
                      </a:lnTo>
                      <a:close/>
                    </a:path>
                  </a:pathLst>
                </a:custGeom>
                <a:solidFill>
                  <a:srgbClr val="67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36" name="Freeform 91">
                  <a:extLst>
                    <a:ext uri="{FF2B5EF4-FFF2-40B4-BE49-F238E27FC236}">
                      <a16:creationId xmlns:a16="http://schemas.microsoft.com/office/drawing/2014/main" id="{471965DE-8755-922F-EE64-B9BCB7FAF2EB}"/>
                    </a:ext>
                  </a:extLst>
                </p:cNvPr>
                <p:cNvSpPr>
                  <a:spLocks/>
                </p:cNvSpPr>
                <p:nvPr/>
              </p:nvSpPr>
              <p:spPr bwMode="auto">
                <a:xfrm>
                  <a:off x="2997" y="3457"/>
                  <a:ext cx="214" cy="691"/>
                </a:xfrm>
                <a:custGeom>
                  <a:avLst/>
                  <a:gdLst>
                    <a:gd name="T0" fmla="*/ 79 w 214"/>
                    <a:gd name="T1" fmla="*/ 0 h 691"/>
                    <a:gd name="T2" fmla="*/ 214 w 214"/>
                    <a:gd name="T3" fmla="*/ 691 h 691"/>
                    <a:gd name="T4" fmla="*/ 147 w 214"/>
                    <a:gd name="T5" fmla="*/ 691 h 691"/>
                    <a:gd name="T6" fmla="*/ 0 w 214"/>
                    <a:gd name="T7" fmla="*/ 0 h 691"/>
                    <a:gd name="T8" fmla="*/ 79 w 214"/>
                    <a:gd name="T9" fmla="*/ 0 h 691"/>
                  </a:gdLst>
                  <a:ahLst/>
                  <a:cxnLst>
                    <a:cxn ang="0">
                      <a:pos x="T0" y="T1"/>
                    </a:cxn>
                    <a:cxn ang="0">
                      <a:pos x="T2" y="T3"/>
                    </a:cxn>
                    <a:cxn ang="0">
                      <a:pos x="T4" y="T5"/>
                    </a:cxn>
                    <a:cxn ang="0">
                      <a:pos x="T6" y="T7"/>
                    </a:cxn>
                    <a:cxn ang="0">
                      <a:pos x="T8" y="T9"/>
                    </a:cxn>
                  </a:cxnLst>
                  <a:rect l="0" t="0" r="r" b="b"/>
                  <a:pathLst>
                    <a:path w="214" h="691">
                      <a:moveTo>
                        <a:pt x="79" y="0"/>
                      </a:moveTo>
                      <a:lnTo>
                        <a:pt x="214" y="691"/>
                      </a:lnTo>
                      <a:lnTo>
                        <a:pt x="147" y="691"/>
                      </a:lnTo>
                      <a:lnTo>
                        <a:pt x="0" y="0"/>
                      </a:lnTo>
                      <a:lnTo>
                        <a:pt x="79" y="0"/>
                      </a:lnTo>
                      <a:close/>
                    </a:path>
                  </a:pathLst>
                </a:custGeom>
                <a:solidFill>
                  <a:srgbClr val="67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37" name="Freeform 92">
                  <a:extLst>
                    <a:ext uri="{FF2B5EF4-FFF2-40B4-BE49-F238E27FC236}">
                      <a16:creationId xmlns:a16="http://schemas.microsoft.com/office/drawing/2014/main" id="{0EFB906F-2E3C-CA2F-72BA-CF7F228B0B11}"/>
                    </a:ext>
                  </a:extLst>
                </p:cNvPr>
                <p:cNvSpPr>
                  <a:spLocks/>
                </p:cNvSpPr>
                <p:nvPr/>
              </p:nvSpPr>
              <p:spPr bwMode="auto">
                <a:xfrm>
                  <a:off x="3093" y="3457"/>
                  <a:ext cx="214" cy="691"/>
                </a:xfrm>
                <a:custGeom>
                  <a:avLst/>
                  <a:gdLst>
                    <a:gd name="T0" fmla="*/ 79 w 214"/>
                    <a:gd name="T1" fmla="*/ 0 h 691"/>
                    <a:gd name="T2" fmla="*/ 214 w 214"/>
                    <a:gd name="T3" fmla="*/ 691 h 691"/>
                    <a:gd name="T4" fmla="*/ 146 w 214"/>
                    <a:gd name="T5" fmla="*/ 691 h 691"/>
                    <a:gd name="T6" fmla="*/ 0 w 214"/>
                    <a:gd name="T7" fmla="*/ 0 h 691"/>
                    <a:gd name="T8" fmla="*/ 79 w 214"/>
                    <a:gd name="T9" fmla="*/ 0 h 691"/>
                  </a:gdLst>
                  <a:ahLst/>
                  <a:cxnLst>
                    <a:cxn ang="0">
                      <a:pos x="T0" y="T1"/>
                    </a:cxn>
                    <a:cxn ang="0">
                      <a:pos x="T2" y="T3"/>
                    </a:cxn>
                    <a:cxn ang="0">
                      <a:pos x="T4" y="T5"/>
                    </a:cxn>
                    <a:cxn ang="0">
                      <a:pos x="T6" y="T7"/>
                    </a:cxn>
                    <a:cxn ang="0">
                      <a:pos x="T8" y="T9"/>
                    </a:cxn>
                  </a:cxnLst>
                  <a:rect l="0" t="0" r="r" b="b"/>
                  <a:pathLst>
                    <a:path w="214" h="691">
                      <a:moveTo>
                        <a:pt x="79" y="0"/>
                      </a:moveTo>
                      <a:lnTo>
                        <a:pt x="214" y="691"/>
                      </a:lnTo>
                      <a:lnTo>
                        <a:pt x="146" y="691"/>
                      </a:lnTo>
                      <a:lnTo>
                        <a:pt x="0" y="0"/>
                      </a:lnTo>
                      <a:lnTo>
                        <a:pt x="79" y="0"/>
                      </a:lnTo>
                      <a:close/>
                    </a:path>
                  </a:pathLst>
                </a:custGeom>
                <a:solidFill>
                  <a:srgbClr val="A050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38" name="Freeform 93">
                  <a:extLst>
                    <a:ext uri="{FF2B5EF4-FFF2-40B4-BE49-F238E27FC236}">
                      <a16:creationId xmlns:a16="http://schemas.microsoft.com/office/drawing/2014/main" id="{F28CC3E2-5789-9923-720B-6CB2AB49C470}"/>
                    </a:ext>
                  </a:extLst>
                </p:cNvPr>
                <p:cNvSpPr>
                  <a:spLocks/>
                </p:cNvSpPr>
                <p:nvPr/>
              </p:nvSpPr>
              <p:spPr bwMode="auto">
                <a:xfrm>
                  <a:off x="2415" y="2472"/>
                  <a:ext cx="819" cy="229"/>
                </a:xfrm>
                <a:custGeom>
                  <a:avLst/>
                  <a:gdLst>
                    <a:gd name="T0" fmla="*/ 67 w 1145"/>
                    <a:gd name="T1" fmla="*/ 347 h 347"/>
                    <a:gd name="T2" fmla="*/ 1078 w 1145"/>
                    <a:gd name="T3" fmla="*/ 347 h 347"/>
                    <a:gd name="T4" fmla="*/ 1145 w 1145"/>
                    <a:gd name="T5" fmla="*/ 281 h 347"/>
                    <a:gd name="T6" fmla="*/ 1145 w 1145"/>
                    <a:gd name="T7" fmla="*/ 67 h 347"/>
                    <a:gd name="T8" fmla="*/ 1078 w 1145"/>
                    <a:gd name="T9" fmla="*/ 0 h 347"/>
                    <a:gd name="T10" fmla="*/ 67 w 1145"/>
                    <a:gd name="T11" fmla="*/ 0 h 347"/>
                    <a:gd name="T12" fmla="*/ 0 w 1145"/>
                    <a:gd name="T13" fmla="*/ 67 h 347"/>
                    <a:gd name="T14" fmla="*/ 0 w 1145"/>
                    <a:gd name="T15" fmla="*/ 281 h 347"/>
                    <a:gd name="T16" fmla="*/ 67 w 1145"/>
                    <a:gd name="T17"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5" h="347">
                      <a:moveTo>
                        <a:pt x="67" y="347"/>
                      </a:moveTo>
                      <a:lnTo>
                        <a:pt x="1078" y="347"/>
                      </a:lnTo>
                      <a:cubicBezTo>
                        <a:pt x="1115" y="347"/>
                        <a:pt x="1145" y="317"/>
                        <a:pt x="1145" y="281"/>
                      </a:cubicBezTo>
                      <a:lnTo>
                        <a:pt x="1145" y="67"/>
                      </a:lnTo>
                      <a:cubicBezTo>
                        <a:pt x="1145" y="30"/>
                        <a:pt x="1115" y="0"/>
                        <a:pt x="1078" y="0"/>
                      </a:cubicBezTo>
                      <a:lnTo>
                        <a:pt x="67" y="0"/>
                      </a:lnTo>
                      <a:cubicBezTo>
                        <a:pt x="30" y="0"/>
                        <a:pt x="0" y="30"/>
                        <a:pt x="0" y="67"/>
                      </a:cubicBezTo>
                      <a:lnTo>
                        <a:pt x="0" y="281"/>
                      </a:lnTo>
                      <a:cubicBezTo>
                        <a:pt x="0" y="317"/>
                        <a:pt x="30" y="347"/>
                        <a:pt x="67" y="347"/>
                      </a:cubicBezTo>
                      <a:close/>
                    </a:path>
                  </a:pathLst>
                </a:custGeom>
                <a:solidFill>
                  <a:srgbClr val="98C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39" name="Freeform 94">
                  <a:extLst>
                    <a:ext uri="{FF2B5EF4-FFF2-40B4-BE49-F238E27FC236}">
                      <a16:creationId xmlns:a16="http://schemas.microsoft.com/office/drawing/2014/main" id="{6273F08F-FB22-A490-761F-4491B5313413}"/>
                    </a:ext>
                  </a:extLst>
                </p:cNvPr>
                <p:cNvSpPr>
                  <a:spLocks/>
                </p:cNvSpPr>
                <p:nvPr/>
              </p:nvSpPr>
              <p:spPr bwMode="auto">
                <a:xfrm>
                  <a:off x="2900" y="2248"/>
                  <a:ext cx="512" cy="604"/>
                </a:xfrm>
                <a:custGeom>
                  <a:avLst/>
                  <a:gdLst>
                    <a:gd name="T0" fmla="*/ 372 w 715"/>
                    <a:gd name="T1" fmla="*/ 147 h 916"/>
                    <a:gd name="T2" fmla="*/ 624 w 715"/>
                    <a:gd name="T3" fmla="*/ 580 h 916"/>
                    <a:gd name="T4" fmla="*/ 665 w 715"/>
                    <a:gd name="T5" fmla="*/ 842 h 916"/>
                    <a:gd name="T6" fmla="*/ 570 w 715"/>
                    <a:gd name="T7" fmla="*/ 901 h 916"/>
                    <a:gd name="T8" fmla="*/ 333 w 715"/>
                    <a:gd name="T9" fmla="*/ 739 h 916"/>
                    <a:gd name="T10" fmla="*/ 151 w 715"/>
                    <a:gd name="T11" fmla="*/ 469 h 916"/>
                    <a:gd name="T12" fmla="*/ 10 w 715"/>
                    <a:gd name="T13" fmla="*/ 170 h 916"/>
                    <a:gd name="T14" fmla="*/ 48 w 715"/>
                    <a:gd name="T15" fmla="*/ 41 h 916"/>
                    <a:gd name="T16" fmla="*/ 205 w 715"/>
                    <a:gd name="T17" fmla="*/ 15 h 916"/>
                    <a:gd name="T18" fmla="*/ 372 w 715"/>
                    <a:gd name="T19" fmla="*/ 14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5" h="916">
                      <a:moveTo>
                        <a:pt x="372" y="147"/>
                      </a:moveTo>
                      <a:cubicBezTo>
                        <a:pt x="469" y="284"/>
                        <a:pt x="547" y="431"/>
                        <a:pt x="624" y="580"/>
                      </a:cubicBezTo>
                      <a:cubicBezTo>
                        <a:pt x="662" y="653"/>
                        <a:pt x="715" y="761"/>
                        <a:pt x="665" y="842"/>
                      </a:cubicBezTo>
                      <a:cubicBezTo>
                        <a:pt x="645" y="876"/>
                        <a:pt x="608" y="895"/>
                        <a:pt x="570" y="901"/>
                      </a:cubicBezTo>
                      <a:cubicBezTo>
                        <a:pt x="469" y="916"/>
                        <a:pt x="390" y="806"/>
                        <a:pt x="333" y="739"/>
                      </a:cubicBezTo>
                      <a:cubicBezTo>
                        <a:pt x="262" y="655"/>
                        <a:pt x="205" y="564"/>
                        <a:pt x="151" y="469"/>
                      </a:cubicBezTo>
                      <a:cubicBezTo>
                        <a:pt x="96" y="373"/>
                        <a:pt x="33" y="281"/>
                        <a:pt x="10" y="170"/>
                      </a:cubicBezTo>
                      <a:cubicBezTo>
                        <a:pt x="0" y="120"/>
                        <a:pt x="4" y="73"/>
                        <a:pt x="48" y="41"/>
                      </a:cubicBezTo>
                      <a:cubicBezTo>
                        <a:pt x="91" y="9"/>
                        <a:pt x="154" y="0"/>
                        <a:pt x="205" y="15"/>
                      </a:cubicBezTo>
                      <a:cubicBezTo>
                        <a:pt x="278" y="35"/>
                        <a:pt x="330" y="87"/>
                        <a:pt x="372" y="147"/>
                      </a:cubicBezTo>
                    </a:path>
                  </a:pathLst>
                </a:custGeom>
                <a:solidFill>
                  <a:srgbClr val="98C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40" name="Freeform 95">
                  <a:extLst>
                    <a:ext uri="{FF2B5EF4-FFF2-40B4-BE49-F238E27FC236}">
                      <a16:creationId xmlns:a16="http://schemas.microsoft.com/office/drawing/2014/main" id="{42E31819-F4C3-5242-76B7-6A6EF4EA5A42}"/>
                    </a:ext>
                  </a:extLst>
                </p:cNvPr>
                <p:cNvSpPr>
                  <a:spLocks/>
                </p:cNvSpPr>
                <p:nvPr/>
              </p:nvSpPr>
              <p:spPr bwMode="auto">
                <a:xfrm>
                  <a:off x="2255" y="2248"/>
                  <a:ext cx="511" cy="604"/>
                </a:xfrm>
                <a:custGeom>
                  <a:avLst/>
                  <a:gdLst>
                    <a:gd name="T0" fmla="*/ 343 w 715"/>
                    <a:gd name="T1" fmla="*/ 147 h 916"/>
                    <a:gd name="T2" fmla="*/ 91 w 715"/>
                    <a:gd name="T3" fmla="*/ 580 h 916"/>
                    <a:gd name="T4" fmla="*/ 50 w 715"/>
                    <a:gd name="T5" fmla="*/ 842 h 916"/>
                    <a:gd name="T6" fmla="*/ 145 w 715"/>
                    <a:gd name="T7" fmla="*/ 901 h 916"/>
                    <a:gd name="T8" fmla="*/ 382 w 715"/>
                    <a:gd name="T9" fmla="*/ 739 h 916"/>
                    <a:gd name="T10" fmla="*/ 565 w 715"/>
                    <a:gd name="T11" fmla="*/ 469 h 916"/>
                    <a:gd name="T12" fmla="*/ 705 w 715"/>
                    <a:gd name="T13" fmla="*/ 170 h 916"/>
                    <a:gd name="T14" fmla="*/ 668 w 715"/>
                    <a:gd name="T15" fmla="*/ 41 h 916"/>
                    <a:gd name="T16" fmla="*/ 511 w 715"/>
                    <a:gd name="T17" fmla="*/ 15 h 916"/>
                    <a:gd name="T18" fmla="*/ 343 w 715"/>
                    <a:gd name="T19" fmla="*/ 14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5" h="916">
                      <a:moveTo>
                        <a:pt x="343" y="147"/>
                      </a:moveTo>
                      <a:cubicBezTo>
                        <a:pt x="247" y="284"/>
                        <a:pt x="168" y="431"/>
                        <a:pt x="91" y="580"/>
                      </a:cubicBezTo>
                      <a:cubicBezTo>
                        <a:pt x="53" y="653"/>
                        <a:pt x="0" y="761"/>
                        <a:pt x="50" y="842"/>
                      </a:cubicBezTo>
                      <a:cubicBezTo>
                        <a:pt x="71" y="876"/>
                        <a:pt x="108" y="895"/>
                        <a:pt x="145" y="901"/>
                      </a:cubicBezTo>
                      <a:cubicBezTo>
                        <a:pt x="247" y="916"/>
                        <a:pt x="325" y="806"/>
                        <a:pt x="382" y="739"/>
                      </a:cubicBezTo>
                      <a:cubicBezTo>
                        <a:pt x="453" y="655"/>
                        <a:pt x="511" y="564"/>
                        <a:pt x="565" y="469"/>
                      </a:cubicBezTo>
                      <a:cubicBezTo>
                        <a:pt x="619" y="373"/>
                        <a:pt x="682" y="281"/>
                        <a:pt x="705" y="170"/>
                      </a:cubicBezTo>
                      <a:cubicBezTo>
                        <a:pt x="715" y="120"/>
                        <a:pt x="711" y="73"/>
                        <a:pt x="668" y="41"/>
                      </a:cubicBezTo>
                      <a:cubicBezTo>
                        <a:pt x="625" y="9"/>
                        <a:pt x="562" y="0"/>
                        <a:pt x="511" y="15"/>
                      </a:cubicBezTo>
                      <a:cubicBezTo>
                        <a:pt x="437" y="35"/>
                        <a:pt x="386" y="87"/>
                        <a:pt x="343" y="147"/>
                      </a:cubicBezTo>
                      <a:close/>
                    </a:path>
                  </a:pathLst>
                </a:custGeom>
                <a:solidFill>
                  <a:srgbClr val="98C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41" name="Freeform 96">
                  <a:extLst>
                    <a:ext uri="{FF2B5EF4-FFF2-40B4-BE49-F238E27FC236}">
                      <a16:creationId xmlns:a16="http://schemas.microsoft.com/office/drawing/2014/main" id="{1D5C1595-898D-8E73-7517-3C1972E2DDE6}"/>
                    </a:ext>
                  </a:extLst>
                </p:cNvPr>
                <p:cNvSpPr>
                  <a:spLocks/>
                </p:cNvSpPr>
                <p:nvPr/>
              </p:nvSpPr>
              <p:spPr bwMode="auto">
                <a:xfrm>
                  <a:off x="2860" y="4027"/>
                  <a:ext cx="283" cy="134"/>
                </a:xfrm>
                <a:custGeom>
                  <a:avLst/>
                  <a:gdLst>
                    <a:gd name="T0" fmla="*/ 96 w 396"/>
                    <a:gd name="T1" fmla="*/ 28 h 203"/>
                    <a:gd name="T2" fmla="*/ 13 w 396"/>
                    <a:gd name="T3" fmla="*/ 190 h 203"/>
                    <a:gd name="T4" fmla="*/ 18 w 396"/>
                    <a:gd name="T5" fmla="*/ 199 h 203"/>
                    <a:gd name="T6" fmla="*/ 31 w 396"/>
                    <a:gd name="T7" fmla="*/ 203 h 203"/>
                    <a:gd name="T8" fmla="*/ 386 w 396"/>
                    <a:gd name="T9" fmla="*/ 203 h 203"/>
                    <a:gd name="T10" fmla="*/ 395 w 396"/>
                    <a:gd name="T11" fmla="*/ 199 h 203"/>
                    <a:gd name="T12" fmla="*/ 396 w 396"/>
                    <a:gd name="T13" fmla="*/ 193 h 203"/>
                    <a:gd name="T14" fmla="*/ 369 w 396"/>
                    <a:gd name="T15" fmla="*/ 88 h 203"/>
                    <a:gd name="T16" fmla="*/ 208 w 396"/>
                    <a:gd name="T17" fmla="*/ 2 h 203"/>
                    <a:gd name="T18" fmla="*/ 96 w 396"/>
                    <a:gd name="T19" fmla="*/ 2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203">
                      <a:moveTo>
                        <a:pt x="96" y="28"/>
                      </a:moveTo>
                      <a:cubicBezTo>
                        <a:pt x="48" y="57"/>
                        <a:pt x="0" y="129"/>
                        <a:pt x="13" y="190"/>
                      </a:cubicBezTo>
                      <a:cubicBezTo>
                        <a:pt x="14" y="193"/>
                        <a:pt x="15" y="197"/>
                        <a:pt x="18" y="199"/>
                      </a:cubicBezTo>
                      <a:cubicBezTo>
                        <a:pt x="21" y="203"/>
                        <a:pt x="26" y="203"/>
                        <a:pt x="31" y="203"/>
                      </a:cubicBezTo>
                      <a:cubicBezTo>
                        <a:pt x="149" y="203"/>
                        <a:pt x="268" y="203"/>
                        <a:pt x="386" y="203"/>
                      </a:cubicBezTo>
                      <a:cubicBezTo>
                        <a:pt x="389" y="203"/>
                        <a:pt x="394" y="203"/>
                        <a:pt x="395" y="199"/>
                      </a:cubicBezTo>
                      <a:cubicBezTo>
                        <a:pt x="396" y="197"/>
                        <a:pt x="396" y="195"/>
                        <a:pt x="396" y="193"/>
                      </a:cubicBezTo>
                      <a:cubicBezTo>
                        <a:pt x="392" y="157"/>
                        <a:pt x="385" y="120"/>
                        <a:pt x="369" y="88"/>
                      </a:cubicBezTo>
                      <a:cubicBezTo>
                        <a:pt x="337" y="26"/>
                        <a:pt x="271" y="0"/>
                        <a:pt x="208" y="2"/>
                      </a:cubicBezTo>
                      <a:cubicBezTo>
                        <a:pt x="169" y="3"/>
                        <a:pt x="130" y="8"/>
                        <a:pt x="96" y="28"/>
                      </a:cubicBezTo>
                      <a:close/>
                    </a:path>
                  </a:pathLst>
                </a:custGeom>
                <a:solidFill>
                  <a:srgbClr val="3C3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42" name="Freeform 97">
                  <a:extLst>
                    <a:ext uri="{FF2B5EF4-FFF2-40B4-BE49-F238E27FC236}">
                      <a16:creationId xmlns:a16="http://schemas.microsoft.com/office/drawing/2014/main" id="{3AAFBD57-F03A-B664-AC27-0E8D02DDFAA1}"/>
                    </a:ext>
                  </a:extLst>
                </p:cNvPr>
                <p:cNvSpPr>
                  <a:spLocks/>
                </p:cNvSpPr>
                <p:nvPr/>
              </p:nvSpPr>
              <p:spPr bwMode="auto">
                <a:xfrm>
                  <a:off x="2515" y="3068"/>
                  <a:ext cx="611" cy="275"/>
                </a:xfrm>
                <a:custGeom>
                  <a:avLst/>
                  <a:gdLst>
                    <a:gd name="T0" fmla="*/ 91 w 855"/>
                    <a:gd name="T1" fmla="*/ 375 h 418"/>
                    <a:gd name="T2" fmla="*/ 14 w 855"/>
                    <a:gd name="T3" fmla="*/ 150 h 418"/>
                    <a:gd name="T4" fmla="*/ 85 w 855"/>
                    <a:gd name="T5" fmla="*/ 32 h 418"/>
                    <a:gd name="T6" fmla="*/ 253 w 855"/>
                    <a:gd name="T7" fmla="*/ 1 h 418"/>
                    <a:gd name="T8" fmla="*/ 768 w 855"/>
                    <a:gd name="T9" fmla="*/ 39 h 418"/>
                    <a:gd name="T10" fmla="*/ 822 w 855"/>
                    <a:gd name="T11" fmla="*/ 57 h 418"/>
                    <a:gd name="T12" fmla="*/ 839 w 855"/>
                    <a:gd name="T13" fmla="*/ 99 h 418"/>
                    <a:gd name="T14" fmla="*/ 851 w 855"/>
                    <a:gd name="T15" fmla="*/ 234 h 418"/>
                    <a:gd name="T16" fmla="*/ 794 w 855"/>
                    <a:gd name="T17" fmla="*/ 356 h 418"/>
                    <a:gd name="T18" fmla="*/ 556 w 855"/>
                    <a:gd name="T19" fmla="*/ 417 h 418"/>
                    <a:gd name="T20" fmla="*/ 247 w 855"/>
                    <a:gd name="T21" fmla="*/ 410 h 418"/>
                    <a:gd name="T22" fmla="*/ 91 w 855"/>
                    <a:gd name="T23" fmla="*/ 375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5" h="418">
                      <a:moveTo>
                        <a:pt x="91" y="375"/>
                      </a:moveTo>
                      <a:cubicBezTo>
                        <a:pt x="8" y="329"/>
                        <a:pt x="0" y="232"/>
                        <a:pt x="14" y="150"/>
                      </a:cubicBezTo>
                      <a:cubicBezTo>
                        <a:pt x="23" y="104"/>
                        <a:pt x="45" y="59"/>
                        <a:pt x="85" y="32"/>
                      </a:cubicBezTo>
                      <a:cubicBezTo>
                        <a:pt x="133" y="1"/>
                        <a:pt x="195" y="0"/>
                        <a:pt x="253" y="1"/>
                      </a:cubicBezTo>
                      <a:cubicBezTo>
                        <a:pt x="425" y="5"/>
                        <a:pt x="596" y="22"/>
                        <a:pt x="768" y="39"/>
                      </a:cubicBezTo>
                      <a:cubicBezTo>
                        <a:pt x="787" y="41"/>
                        <a:pt x="809" y="43"/>
                        <a:pt x="822" y="57"/>
                      </a:cubicBezTo>
                      <a:cubicBezTo>
                        <a:pt x="833" y="68"/>
                        <a:pt x="836" y="84"/>
                        <a:pt x="839" y="99"/>
                      </a:cubicBezTo>
                      <a:cubicBezTo>
                        <a:pt x="847" y="143"/>
                        <a:pt x="855" y="189"/>
                        <a:pt x="851" y="234"/>
                      </a:cubicBezTo>
                      <a:cubicBezTo>
                        <a:pt x="847" y="279"/>
                        <a:pt x="830" y="325"/>
                        <a:pt x="794" y="356"/>
                      </a:cubicBezTo>
                      <a:cubicBezTo>
                        <a:pt x="724" y="416"/>
                        <a:pt x="645" y="415"/>
                        <a:pt x="556" y="417"/>
                      </a:cubicBezTo>
                      <a:cubicBezTo>
                        <a:pt x="453" y="418"/>
                        <a:pt x="350" y="418"/>
                        <a:pt x="247" y="410"/>
                      </a:cubicBezTo>
                      <a:cubicBezTo>
                        <a:pt x="193" y="407"/>
                        <a:pt x="138" y="401"/>
                        <a:pt x="91" y="375"/>
                      </a:cubicBezTo>
                    </a:path>
                  </a:pathLst>
                </a:custGeom>
                <a:solidFill>
                  <a:srgbClr val="5E51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43" name="Freeform 98">
                  <a:extLst>
                    <a:ext uri="{FF2B5EF4-FFF2-40B4-BE49-F238E27FC236}">
                      <a16:creationId xmlns:a16="http://schemas.microsoft.com/office/drawing/2014/main" id="{A9F9D2A4-A6DC-21DA-738E-9096C81A5119}"/>
                    </a:ext>
                  </a:extLst>
                </p:cNvPr>
                <p:cNvSpPr>
                  <a:spLocks/>
                </p:cNvSpPr>
                <p:nvPr/>
              </p:nvSpPr>
              <p:spPr bwMode="auto">
                <a:xfrm>
                  <a:off x="2529" y="2188"/>
                  <a:ext cx="606" cy="984"/>
                </a:xfrm>
                <a:custGeom>
                  <a:avLst/>
                  <a:gdLst>
                    <a:gd name="T0" fmla="*/ 6 w 847"/>
                    <a:gd name="T1" fmla="*/ 793 h 1492"/>
                    <a:gd name="T2" fmla="*/ 12 w 847"/>
                    <a:gd name="T3" fmla="*/ 633 h 1492"/>
                    <a:gd name="T4" fmla="*/ 28 w 847"/>
                    <a:gd name="T5" fmla="*/ 314 h 1492"/>
                    <a:gd name="T6" fmla="*/ 136 w 847"/>
                    <a:gd name="T7" fmla="*/ 97 h 1492"/>
                    <a:gd name="T8" fmla="*/ 330 w 847"/>
                    <a:gd name="T9" fmla="*/ 20 h 1492"/>
                    <a:gd name="T10" fmla="*/ 709 w 847"/>
                    <a:gd name="T11" fmla="*/ 121 h 1492"/>
                    <a:gd name="T12" fmla="*/ 819 w 847"/>
                    <a:gd name="T13" fmla="*/ 408 h 1492"/>
                    <a:gd name="T14" fmla="*/ 839 w 847"/>
                    <a:gd name="T15" fmla="*/ 784 h 1492"/>
                    <a:gd name="T16" fmla="*/ 843 w 847"/>
                    <a:gd name="T17" fmla="*/ 1271 h 1492"/>
                    <a:gd name="T18" fmla="*/ 826 w 847"/>
                    <a:gd name="T19" fmla="*/ 1378 h 1492"/>
                    <a:gd name="T20" fmla="*/ 707 w 847"/>
                    <a:gd name="T21" fmla="*/ 1464 h 1492"/>
                    <a:gd name="T22" fmla="*/ 394 w 847"/>
                    <a:gd name="T23" fmla="*/ 1486 h 1492"/>
                    <a:gd name="T24" fmla="*/ 93 w 847"/>
                    <a:gd name="T25" fmla="*/ 1455 h 1492"/>
                    <a:gd name="T26" fmla="*/ 2 w 847"/>
                    <a:gd name="T27" fmla="*/ 1271 h 1492"/>
                    <a:gd name="T28" fmla="*/ 6 w 847"/>
                    <a:gd name="T29" fmla="*/ 793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7" h="1492">
                      <a:moveTo>
                        <a:pt x="6" y="793"/>
                      </a:moveTo>
                      <a:cubicBezTo>
                        <a:pt x="8" y="739"/>
                        <a:pt x="10" y="686"/>
                        <a:pt x="12" y="633"/>
                      </a:cubicBezTo>
                      <a:cubicBezTo>
                        <a:pt x="16" y="526"/>
                        <a:pt x="22" y="420"/>
                        <a:pt x="28" y="314"/>
                      </a:cubicBezTo>
                      <a:cubicBezTo>
                        <a:pt x="34" y="220"/>
                        <a:pt x="53" y="152"/>
                        <a:pt x="136" y="97"/>
                      </a:cubicBezTo>
                      <a:cubicBezTo>
                        <a:pt x="193" y="58"/>
                        <a:pt x="261" y="30"/>
                        <a:pt x="330" y="20"/>
                      </a:cubicBezTo>
                      <a:cubicBezTo>
                        <a:pt x="459" y="0"/>
                        <a:pt x="602" y="49"/>
                        <a:pt x="709" y="121"/>
                      </a:cubicBezTo>
                      <a:cubicBezTo>
                        <a:pt x="805" y="187"/>
                        <a:pt x="814" y="301"/>
                        <a:pt x="819" y="408"/>
                      </a:cubicBezTo>
                      <a:cubicBezTo>
                        <a:pt x="824" y="534"/>
                        <a:pt x="835" y="659"/>
                        <a:pt x="839" y="784"/>
                      </a:cubicBezTo>
                      <a:cubicBezTo>
                        <a:pt x="846" y="946"/>
                        <a:pt x="847" y="1110"/>
                        <a:pt x="843" y="1271"/>
                      </a:cubicBezTo>
                      <a:cubicBezTo>
                        <a:pt x="842" y="1308"/>
                        <a:pt x="840" y="1345"/>
                        <a:pt x="826" y="1378"/>
                      </a:cubicBezTo>
                      <a:cubicBezTo>
                        <a:pt x="805" y="1433"/>
                        <a:pt x="760" y="1453"/>
                        <a:pt x="707" y="1464"/>
                      </a:cubicBezTo>
                      <a:cubicBezTo>
                        <a:pt x="604" y="1484"/>
                        <a:pt x="498" y="1488"/>
                        <a:pt x="394" y="1486"/>
                      </a:cubicBezTo>
                      <a:cubicBezTo>
                        <a:pt x="301" y="1483"/>
                        <a:pt x="180" y="1492"/>
                        <a:pt x="93" y="1455"/>
                      </a:cubicBezTo>
                      <a:cubicBezTo>
                        <a:pt x="15" y="1421"/>
                        <a:pt x="3" y="1348"/>
                        <a:pt x="2" y="1271"/>
                      </a:cubicBezTo>
                      <a:cubicBezTo>
                        <a:pt x="0" y="1112"/>
                        <a:pt x="2" y="952"/>
                        <a:pt x="6" y="793"/>
                      </a:cubicBezTo>
                    </a:path>
                  </a:pathLst>
                </a:custGeom>
                <a:solidFill>
                  <a:srgbClr val="6DB8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44" name="Freeform 99">
                  <a:extLst>
                    <a:ext uri="{FF2B5EF4-FFF2-40B4-BE49-F238E27FC236}">
                      <a16:creationId xmlns:a16="http://schemas.microsoft.com/office/drawing/2014/main" id="{B3771B0A-118B-A7FA-7A13-1D0750383FBE}"/>
                    </a:ext>
                  </a:extLst>
                </p:cNvPr>
                <p:cNvSpPr>
                  <a:spLocks/>
                </p:cNvSpPr>
                <p:nvPr/>
              </p:nvSpPr>
              <p:spPr bwMode="auto">
                <a:xfrm>
                  <a:off x="2818" y="3054"/>
                  <a:ext cx="306" cy="1007"/>
                </a:xfrm>
                <a:custGeom>
                  <a:avLst/>
                  <a:gdLst>
                    <a:gd name="T0" fmla="*/ 427 w 428"/>
                    <a:gd name="T1" fmla="*/ 309 h 1527"/>
                    <a:gd name="T2" fmla="*/ 428 w 428"/>
                    <a:gd name="T3" fmla="*/ 358 h 1527"/>
                    <a:gd name="T4" fmla="*/ 422 w 428"/>
                    <a:gd name="T5" fmla="*/ 946 h 1527"/>
                    <a:gd name="T6" fmla="*/ 394 w 428"/>
                    <a:gd name="T7" fmla="*/ 1527 h 1527"/>
                    <a:gd name="T8" fmla="*/ 149 w 428"/>
                    <a:gd name="T9" fmla="*/ 1526 h 1527"/>
                    <a:gd name="T10" fmla="*/ 124 w 428"/>
                    <a:gd name="T11" fmla="*/ 1521 h 1527"/>
                    <a:gd name="T12" fmla="*/ 108 w 428"/>
                    <a:gd name="T13" fmla="*/ 1483 h 1527"/>
                    <a:gd name="T14" fmla="*/ 14 w 428"/>
                    <a:gd name="T15" fmla="*/ 402 h 1527"/>
                    <a:gd name="T16" fmla="*/ 48 w 428"/>
                    <a:gd name="T17" fmla="*/ 118 h 1527"/>
                    <a:gd name="T18" fmla="*/ 309 w 428"/>
                    <a:gd name="T19" fmla="*/ 35 h 1527"/>
                    <a:gd name="T20" fmla="*/ 427 w 428"/>
                    <a:gd name="T21" fmla="*/ 30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8" h="1527">
                      <a:moveTo>
                        <a:pt x="427" y="309"/>
                      </a:moveTo>
                      <a:cubicBezTo>
                        <a:pt x="428" y="326"/>
                        <a:pt x="428" y="342"/>
                        <a:pt x="428" y="358"/>
                      </a:cubicBezTo>
                      <a:cubicBezTo>
                        <a:pt x="427" y="554"/>
                        <a:pt x="424" y="750"/>
                        <a:pt x="422" y="946"/>
                      </a:cubicBezTo>
                      <a:cubicBezTo>
                        <a:pt x="421" y="1055"/>
                        <a:pt x="403" y="1440"/>
                        <a:pt x="394" y="1527"/>
                      </a:cubicBezTo>
                      <a:cubicBezTo>
                        <a:pt x="313" y="1526"/>
                        <a:pt x="231" y="1526"/>
                        <a:pt x="149" y="1526"/>
                      </a:cubicBezTo>
                      <a:cubicBezTo>
                        <a:pt x="141" y="1526"/>
                        <a:pt x="131" y="1526"/>
                        <a:pt x="124" y="1521"/>
                      </a:cubicBezTo>
                      <a:cubicBezTo>
                        <a:pt x="112" y="1514"/>
                        <a:pt x="109" y="1497"/>
                        <a:pt x="108" y="1483"/>
                      </a:cubicBezTo>
                      <a:cubicBezTo>
                        <a:pt x="65" y="1124"/>
                        <a:pt x="28" y="764"/>
                        <a:pt x="14" y="402"/>
                      </a:cubicBezTo>
                      <a:cubicBezTo>
                        <a:pt x="10" y="308"/>
                        <a:pt x="0" y="201"/>
                        <a:pt x="48" y="118"/>
                      </a:cubicBezTo>
                      <a:cubicBezTo>
                        <a:pt x="99" y="30"/>
                        <a:pt x="224" y="0"/>
                        <a:pt x="309" y="35"/>
                      </a:cubicBezTo>
                      <a:cubicBezTo>
                        <a:pt x="406" y="75"/>
                        <a:pt x="425" y="202"/>
                        <a:pt x="427" y="309"/>
                      </a:cubicBezTo>
                    </a:path>
                  </a:pathLst>
                </a:custGeom>
                <a:solidFill>
                  <a:srgbClr val="77C5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45" name="Freeform 100">
                  <a:extLst>
                    <a:ext uri="{FF2B5EF4-FFF2-40B4-BE49-F238E27FC236}">
                      <a16:creationId xmlns:a16="http://schemas.microsoft.com/office/drawing/2014/main" id="{EF018E13-8F31-2871-71C6-8690260FD09A}"/>
                    </a:ext>
                  </a:extLst>
                </p:cNvPr>
                <p:cNvSpPr>
                  <a:spLocks/>
                </p:cNvSpPr>
                <p:nvPr/>
              </p:nvSpPr>
              <p:spPr bwMode="auto">
                <a:xfrm>
                  <a:off x="2502" y="4027"/>
                  <a:ext cx="283" cy="134"/>
                </a:xfrm>
                <a:custGeom>
                  <a:avLst/>
                  <a:gdLst>
                    <a:gd name="T0" fmla="*/ 299 w 396"/>
                    <a:gd name="T1" fmla="*/ 28 h 203"/>
                    <a:gd name="T2" fmla="*/ 382 w 396"/>
                    <a:gd name="T3" fmla="*/ 190 h 203"/>
                    <a:gd name="T4" fmla="*/ 378 w 396"/>
                    <a:gd name="T5" fmla="*/ 199 h 203"/>
                    <a:gd name="T6" fmla="*/ 365 w 396"/>
                    <a:gd name="T7" fmla="*/ 203 h 203"/>
                    <a:gd name="T8" fmla="*/ 10 w 396"/>
                    <a:gd name="T9" fmla="*/ 203 h 203"/>
                    <a:gd name="T10" fmla="*/ 1 w 396"/>
                    <a:gd name="T11" fmla="*/ 199 h 203"/>
                    <a:gd name="T12" fmla="*/ 0 w 396"/>
                    <a:gd name="T13" fmla="*/ 193 h 203"/>
                    <a:gd name="T14" fmla="*/ 27 w 396"/>
                    <a:gd name="T15" fmla="*/ 88 h 203"/>
                    <a:gd name="T16" fmla="*/ 188 w 396"/>
                    <a:gd name="T17" fmla="*/ 2 h 203"/>
                    <a:gd name="T18" fmla="*/ 299 w 396"/>
                    <a:gd name="T19" fmla="*/ 2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203">
                      <a:moveTo>
                        <a:pt x="299" y="28"/>
                      </a:moveTo>
                      <a:cubicBezTo>
                        <a:pt x="348" y="57"/>
                        <a:pt x="396" y="129"/>
                        <a:pt x="382" y="190"/>
                      </a:cubicBezTo>
                      <a:cubicBezTo>
                        <a:pt x="382" y="193"/>
                        <a:pt x="381" y="197"/>
                        <a:pt x="378" y="199"/>
                      </a:cubicBezTo>
                      <a:cubicBezTo>
                        <a:pt x="375" y="203"/>
                        <a:pt x="370" y="203"/>
                        <a:pt x="365" y="203"/>
                      </a:cubicBezTo>
                      <a:cubicBezTo>
                        <a:pt x="247" y="203"/>
                        <a:pt x="128" y="203"/>
                        <a:pt x="10" y="203"/>
                      </a:cubicBezTo>
                      <a:cubicBezTo>
                        <a:pt x="6" y="203"/>
                        <a:pt x="2" y="203"/>
                        <a:pt x="1" y="199"/>
                      </a:cubicBezTo>
                      <a:cubicBezTo>
                        <a:pt x="0" y="197"/>
                        <a:pt x="0" y="195"/>
                        <a:pt x="0" y="193"/>
                      </a:cubicBezTo>
                      <a:cubicBezTo>
                        <a:pt x="4" y="157"/>
                        <a:pt x="11" y="120"/>
                        <a:pt x="27" y="88"/>
                      </a:cubicBezTo>
                      <a:cubicBezTo>
                        <a:pt x="59" y="26"/>
                        <a:pt x="125" y="0"/>
                        <a:pt x="188" y="2"/>
                      </a:cubicBezTo>
                      <a:cubicBezTo>
                        <a:pt x="227" y="3"/>
                        <a:pt x="266" y="8"/>
                        <a:pt x="299" y="28"/>
                      </a:cubicBezTo>
                      <a:close/>
                    </a:path>
                  </a:pathLst>
                </a:custGeom>
                <a:solidFill>
                  <a:srgbClr val="3C3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46" name="Freeform 101">
                  <a:extLst>
                    <a:ext uri="{FF2B5EF4-FFF2-40B4-BE49-F238E27FC236}">
                      <a16:creationId xmlns:a16="http://schemas.microsoft.com/office/drawing/2014/main" id="{5630F60A-1363-C0A2-6B0F-B6CBBF7BA6DE}"/>
                    </a:ext>
                  </a:extLst>
                </p:cNvPr>
                <p:cNvSpPr>
                  <a:spLocks/>
                </p:cNvSpPr>
                <p:nvPr/>
              </p:nvSpPr>
              <p:spPr bwMode="auto">
                <a:xfrm>
                  <a:off x="2521" y="3054"/>
                  <a:ext cx="306" cy="1007"/>
                </a:xfrm>
                <a:custGeom>
                  <a:avLst/>
                  <a:gdLst>
                    <a:gd name="T0" fmla="*/ 0 w 428"/>
                    <a:gd name="T1" fmla="*/ 309 h 1527"/>
                    <a:gd name="T2" fmla="*/ 0 w 428"/>
                    <a:gd name="T3" fmla="*/ 358 h 1527"/>
                    <a:gd name="T4" fmla="*/ 6 w 428"/>
                    <a:gd name="T5" fmla="*/ 946 h 1527"/>
                    <a:gd name="T6" fmla="*/ 34 w 428"/>
                    <a:gd name="T7" fmla="*/ 1527 h 1527"/>
                    <a:gd name="T8" fmla="*/ 279 w 428"/>
                    <a:gd name="T9" fmla="*/ 1526 h 1527"/>
                    <a:gd name="T10" fmla="*/ 304 w 428"/>
                    <a:gd name="T11" fmla="*/ 1521 h 1527"/>
                    <a:gd name="T12" fmla="*/ 320 w 428"/>
                    <a:gd name="T13" fmla="*/ 1483 h 1527"/>
                    <a:gd name="T14" fmla="*/ 414 w 428"/>
                    <a:gd name="T15" fmla="*/ 402 h 1527"/>
                    <a:gd name="T16" fmla="*/ 380 w 428"/>
                    <a:gd name="T17" fmla="*/ 118 h 1527"/>
                    <a:gd name="T18" fmla="*/ 119 w 428"/>
                    <a:gd name="T19" fmla="*/ 35 h 1527"/>
                    <a:gd name="T20" fmla="*/ 0 w 428"/>
                    <a:gd name="T21" fmla="*/ 30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8" h="1527">
                      <a:moveTo>
                        <a:pt x="0" y="309"/>
                      </a:moveTo>
                      <a:cubicBezTo>
                        <a:pt x="0" y="326"/>
                        <a:pt x="0" y="342"/>
                        <a:pt x="0" y="358"/>
                      </a:cubicBezTo>
                      <a:cubicBezTo>
                        <a:pt x="1" y="554"/>
                        <a:pt x="4" y="750"/>
                        <a:pt x="6" y="946"/>
                      </a:cubicBezTo>
                      <a:cubicBezTo>
                        <a:pt x="7" y="1055"/>
                        <a:pt x="25" y="1440"/>
                        <a:pt x="34" y="1527"/>
                      </a:cubicBezTo>
                      <a:cubicBezTo>
                        <a:pt x="115" y="1526"/>
                        <a:pt x="197" y="1526"/>
                        <a:pt x="279" y="1526"/>
                      </a:cubicBezTo>
                      <a:cubicBezTo>
                        <a:pt x="287" y="1526"/>
                        <a:pt x="296" y="1526"/>
                        <a:pt x="304" y="1521"/>
                      </a:cubicBezTo>
                      <a:cubicBezTo>
                        <a:pt x="316" y="1514"/>
                        <a:pt x="318" y="1497"/>
                        <a:pt x="320" y="1483"/>
                      </a:cubicBezTo>
                      <a:cubicBezTo>
                        <a:pt x="363" y="1124"/>
                        <a:pt x="399" y="764"/>
                        <a:pt x="414" y="402"/>
                      </a:cubicBezTo>
                      <a:cubicBezTo>
                        <a:pt x="418" y="308"/>
                        <a:pt x="428" y="201"/>
                        <a:pt x="380" y="118"/>
                      </a:cubicBezTo>
                      <a:cubicBezTo>
                        <a:pt x="329" y="30"/>
                        <a:pt x="203" y="0"/>
                        <a:pt x="119" y="35"/>
                      </a:cubicBezTo>
                      <a:cubicBezTo>
                        <a:pt x="22" y="75"/>
                        <a:pt x="3" y="202"/>
                        <a:pt x="0" y="309"/>
                      </a:cubicBezTo>
                    </a:path>
                  </a:pathLst>
                </a:custGeom>
                <a:solidFill>
                  <a:srgbClr val="77C5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47" name="Freeform 102">
                  <a:extLst>
                    <a:ext uri="{FF2B5EF4-FFF2-40B4-BE49-F238E27FC236}">
                      <a16:creationId xmlns:a16="http://schemas.microsoft.com/office/drawing/2014/main" id="{31310B87-0F4F-8BED-24D0-FE9D41A06008}"/>
                    </a:ext>
                  </a:extLst>
                </p:cNvPr>
                <p:cNvSpPr>
                  <a:spLocks/>
                </p:cNvSpPr>
                <p:nvPr/>
              </p:nvSpPr>
              <p:spPr bwMode="auto">
                <a:xfrm>
                  <a:off x="2951" y="1988"/>
                  <a:ext cx="105" cy="110"/>
                </a:xfrm>
                <a:custGeom>
                  <a:avLst/>
                  <a:gdLst>
                    <a:gd name="T0" fmla="*/ 61 w 146"/>
                    <a:gd name="T1" fmla="*/ 161 h 166"/>
                    <a:gd name="T2" fmla="*/ 1 w 146"/>
                    <a:gd name="T3" fmla="*/ 119 h 166"/>
                    <a:gd name="T4" fmla="*/ 13 w 146"/>
                    <a:gd name="T5" fmla="*/ 68 h 166"/>
                    <a:gd name="T6" fmla="*/ 52 w 146"/>
                    <a:gd name="T7" fmla="*/ 18 h 166"/>
                    <a:gd name="T8" fmla="*/ 112 w 146"/>
                    <a:gd name="T9" fmla="*/ 6 h 166"/>
                    <a:gd name="T10" fmla="*/ 139 w 146"/>
                    <a:gd name="T11" fmla="*/ 42 h 166"/>
                    <a:gd name="T12" fmla="*/ 93 w 146"/>
                    <a:gd name="T13" fmla="*/ 147 h 166"/>
                    <a:gd name="T14" fmla="*/ 61 w 146"/>
                    <a:gd name="T15" fmla="*/ 161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66">
                      <a:moveTo>
                        <a:pt x="61" y="161"/>
                      </a:moveTo>
                      <a:cubicBezTo>
                        <a:pt x="32" y="166"/>
                        <a:pt x="4" y="156"/>
                        <a:pt x="1" y="119"/>
                      </a:cubicBezTo>
                      <a:cubicBezTo>
                        <a:pt x="0" y="101"/>
                        <a:pt x="5" y="84"/>
                        <a:pt x="13" y="68"/>
                      </a:cubicBezTo>
                      <a:cubicBezTo>
                        <a:pt x="22" y="49"/>
                        <a:pt x="35" y="31"/>
                        <a:pt x="52" y="18"/>
                      </a:cubicBezTo>
                      <a:cubicBezTo>
                        <a:pt x="69" y="6"/>
                        <a:pt x="92" y="0"/>
                        <a:pt x="112" y="6"/>
                      </a:cubicBezTo>
                      <a:cubicBezTo>
                        <a:pt x="130" y="11"/>
                        <a:pt x="136" y="25"/>
                        <a:pt x="139" y="42"/>
                      </a:cubicBezTo>
                      <a:cubicBezTo>
                        <a:pt x="146" y="82"/>
                        <a:pt x="127" y="124"/>
                        <a:pt x="93" y="147"/>
                      </a:cubicBezTo>
                      <a:cubicBezTo>
                        <a:pt x="83" y="154"/>
                        <a:pt x="72" y="159"/>
                        <a:pt x="61" y="161"/>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48" name="Freeform 103">
                  <a:extLst>
                    <a:ext uri="{FF2B5EF4-FFF2-40B4-BE49-F238E27FC236}">
                      <a16:creationId xmlns:a16="http://schemas.microsoft.com/office/drawing/2014/main" id="{A88347AC-14C1-032F-FE3D-F719D9DEA548}"/>
                    </a:ext>
                  </a:extLst>
                </p:cNvPr>
                <p:cNvSpPr>
                  <a:spLocks/>
                </p:cNvSpPr>
                <p:nvPr/>
              </p:nvSpPr>
              <p:spPr bwMode="auto">
                <a:xfrm>
                  <a:off x="2555" y="1952"/>
                  <a:ext cx="100" cy="114"/>
                </a:xfrm>
                <a:custGeom>
                  <a:avLst/>
                  <a:gdLst>
                    <a:gd name="T0" fmla="*/ 70 w 140"/>
                    <a:gd name="T1" fmla="*/ 163 h 174"/>
                    <a:gd name="T2" fmla="*/ 136 w 140"/>
                    <a:gd name="T3" fmla="*/ 132 h 174"/>
                    <a:gd name="T4" fmla="*/ 133 w 140"/>
                    <a:gd name="T5" fmla="*/ 80 h 174"/>
                    <a:gd name="T6" fmla="*/ 103 w 140"/>
                    <a:gd name="T7" fmla="*/ 25 h 174"/>
                    <a:gd name="T8" fmla="*/ 46 w 140"/>
                    <a:gd name="T9" fmla="*/ 2 h 174"/>
                    <a:gd name="T10" fmla="*/ 13 w 140"/>
                    <a:gd name="T11" fmla="*/ 33 h 174"/>
                    <a:gd name="T12" fmla="*/ 40 w 140"/>
                    <a:gd name="T13" fmla="*/ 145 h 174"/>
                    <a:gd name="T14" fmla="*/ 70 w 140"/>
                    <a:gd name="T15" fmla="*/ 163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74">
                      <a:moveTo>
                        <a:pt x="70" y="163"/>
                      </a:moveTo>
                      <a:cubicBezTo>
                        <a:pt x="97" y="174"/>
                        <a:pt x="127" y="168"/>
                        <a:pt x="136" y="132"/>
                      </a:cubicBezTo>
                      <a:cubicBezTo>
                        <a:pt x="140" y="115"/>
                        <a:pt x="138" y="97"/>
                        <a:pt x="133" y="80"/>
                      </a:cubicBezTo>
                      <a:cubicBezTo>
                        <a:pt x="127" y="60"/>
                        <a:pt x="118" y="40"/>
                        <a:pt x="103" y="25"/>
                      </a:cubicBezTo>
                      <a:cubicBezTo>
                        <a:pt x="88" y="9"/>
                        <a:pt x="67" y="0"/>
                        <a:pt x="46" y="2"/>
                      </a:cubicBezTo>
                      <a:cubicBezTo>
                        <a:pt x="28" y="4"/>
                        <a:pt x="19" y="17"/>
                        <a:pt x="13" y="33"/>
                      </a:cubicBezTo>
                      <a:cubicBezTo>
                        <a:pt x="0" y="71"/>
                        <a:pt x="11" y="116"/>
                        <a:pt x="40" y="145"/>
                      </a:cubicBezTo>
                      <a:cubicBezTo>
                        <a:pt x="49" y="153"/>
                        <a:pt x="59" y="159"/>
                        <a:pt x="70" y="163"/>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49" name="Freeform 104">
                  <a:extLst>
                    <a:ext uri="{FF2B5EF4-FFF2-40B4-BE49-F238E27FC236}">
                      <a16:creationId xmlns:a16="http://schemas.microsoft.com/office/drawing/2014/main" id="{EAF0CA64-26E5-7B52-A224-2C16BD8AA4CE}"/>
                    </a:ext>
                  </a:extLst>
                </p:cNvPr>
                <p:cNvSpPr>
                  <a:spLocks/>
                </p:cNvSpPr>
                <p:nvPr/>
              </p:nvSpPr>
              <p:spPr bwMode="auto">
                <a:xfrm>
                  <a:off x="2714" y="2071"/>
                  <a:ext cx="215" cy="196"/>
                </a:xfrm>
                <a:custGeom>
                  <a:avLst/>
                  <a:gdLst>
                    <a:gd name="T0" fmla="*/ 91 w 300"/>
                    <a:gd name="T1" fmla="*/ 12 h 298"/>
                    <a:gd name="T2" fmla="*/ 205 w 300"/>
                    <a:gd name="T3" fmla="*/ 3 h 298"/>
                    <a:gd name="T4" fmla="*/ 300 w 300"/>
                    <a:gd name="T5" fmla="*/ 21 h 298"/>
                    <a:gd name="T6" fmla="*/ 288 w 300"/>
                    <a:gd name="T7" fmla="*/ 245 h 298"/>
                    <a:gd name="T8" fmla="*/ 282 w 300"/>
                    <a:gd name="T9" fmla="*/ 266 h 298"/>
                    <a:gd name="T10" fmla="*/ 250 w 300"/>
                    <a:gd name="T11" fmla="*/ 281 h 298"/>
                    <a:gd name="T12" fmla="*/ 26 w 300"/>
                    <a:gd name="T13" fmla="*/ 273 h 298"/>
                    <a:gd name="T14" fmla="*/ 13 w 300"/>
                    <a:gd name="T15" fmla="*/ 267 h 298"/>
                    <a:gd name="T16" fmla="*/ 9 w 300"/>
                    <a:gd name="T17" fmla="*/ 253 h 298"/>
                    <a:gd name="T18" fmla="*/ 8 w 300"/>
                    <a:gd name="T19" fmla="*/ 152 h 298"/>
                    <a:gd name="T20" fmla="*/ 15 w 300"/>
                    <a:gd name="T21" fmla="*/ 64 h 298"/>
                    <a:gd name="T22" fmla="*/ 91 w 300"/>
                    <a:gd name="T23" fmla="*/ 1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0" h="298">
                      <a:moveTo>
                        <a:pt x="91" y="12"/>
                      </a:moveTo>
                      <a:cubicBezTo>
                        <a:pt x="127" y="0"/>
                        <a:pt x="166" y="0"/>
                        <a:pt x="205" y="3"/>
                      </a:cubicBezTo>
                      <a:cubicBezTo>
                        <a:pt x="237" y="4"/>
                        <a:pt x="270" y="8"/>
                        <a:pt x="300" y="21"/>
                      </a:cubicBezTo>
                      <a:cubicBezTo>
                        <a:pt x="295" y="95"/>
                        <a:pt x="290" y="171"/>
                        <a:pt x="288" y="245"/>
                      </a:cubicBezTo>
                      <a:cubicBezTo>
                        <a:pt x="288" y="252"/>
                        <a:pt x="287" y="260"/>
                        <a:pt x="282" y="266"/>
                      </a:cubicBezTo>
                      <a:cubicBezTo>
                        <a:pt x="276" y="274"/>
                        <a:pt x="263" y="278"/>
                        <a:pt x="250" y="281"/>
                      </a:cubicBezTo>
                      <a:cubicBezTo>
                        <a:pt x="177" y="298"/>
                        <a:pt x="96" y="295"/>
                        <a:pt x="26" y="273"/>
                      </a:cubicBezTo>
                      <a:cubicBezTo>
                        <a:pt x="21" y="272"/>
                        <a:pt x="16" y="270"/>
                        <a:pt x="13" y="267"/>
                      </a:cubicBezTo>
                      <a:cubicBezTo>
                        <a:pt x="9" y="263"/>
                        <a:pt x="9" y="258"/>
                        <a:pt x="9" y="253"/>
                      </a:cubicBezTo>
                      <a:cubicBezTo>
                        <a:pt x="9" y="220"/>
                        <a:pt x="8" y="186"/>
                        <a:pt x="8" y="152"/>
                      </a:cubicBezTo>
                      <a:cubicBezTo>
                        <a:pt x="8" y="124"/>
                        <a:pt x="0" y="89"/>
                        <a:pt x="15" y="64"/>
                      </a:cubicBezTo>
                      <a:cubicBezTo>
                        <a:pt x="30" y="38"/>
                        <a:pt x="64" y="20"/>
                        <a:pt x="91" y="12"/>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50" name="Freeform 105">
                  <a:extLst>
                    <a:ext uri="{FF2B5EF4-FFF2-40B4-BE49-F238E27FC236}">
                      <a16:creationId xmlns:a16="http://schemas.microsoft.com/office/drawing/2014/main" id="{3F9CEDD1-083E-EF42-BEAC-71390BF5621D}"/>
                    </a:ext>
                  </a:extLst>
                </p:cNvPr>
                <p:cNvSpPr>
                  <a:spLocks/>
                </p:cNvSpPr>
                <p:nvPr/>
              </p:nvSpPr>
              <p:spPr bwMode="auto">
                <a:xfrm>
                  <a:off x="2922" y="2168"/>
                  <a:ext cx="3" cy="30"/>
                </a:xfrm>
                <a:custGeom>
                  <a:avLst/>
                  <a:gdLst>
                    <a:gd name="T0" fmla="*/ 0 w 4"/>
                    <a:gd name="T1" fmla="*/ 46 h 46"/>
                    <a:gd name="T2" fmla="*/ 2 w 4"/>
                    <a:gd name="T3" fmla="*/ 2 h 46"/>
                    <a:gd name="T4" fmla="*/ 4 w 4"/>
                    <a:gd name="T5" fmla="*/ 0 h 46"/>
                    <a:gd name="T6" fmla="*/ 2 w 4"/>
                    <a:gd name="T7" fmla="*/ 44 h 46"/>
                    <a:gd name="T8" fmla="*/ 0 w 4"/>
                    <a:gd name="T9" fmla="*/ 46 h 46"/>
                  </a:gdLst>
                  <a:ahLst/>
                  <a:cxnLst>
                    <a:cxn ang="0">
                      <a:pos x="T0" y="T1"/>
                    </a:cxn>
                    <a:cxn ang="0">
                      <a:pos x="T2" y="T3"/>
                    </a:cxn>
                    <a:cxn ang="0">
                      <a:pos x="T4" y="T5"/>
                    </a:cxn>
                    <a:cxn ang="0">
                      <a:pos x="T6" y="T7"/>
                    </a:cxn>
                    <a:cxn ang="0">
                      <a:pos x="T8" y="T9"/>
                    </a:cxn>
                  </a:cxnLst>
                  <a:rect l="0" t="0" r="r" b="b"/>
                  <a:pathLst>
                    <a:path w="4" h="46">
                      <a:moveTo>
                        <a:pt x="0" y="46"/>
                      </a:moveTo>
                      <a:cubicBezTo>
                        <a:pt x="1" y="31"/>
                        <a:pt x="1" y="17"/>
                        <a:pt x="2" y="2"/>
                      </a:cubicBezTo>
                      <a:cubicBezTo>
                        <a:pt x="3" y="1"/>
                        <a:pt x="3" y="1"/>
                        <a:pt x="4" y="0"/>
                      </a:cubicBezTo>
                      <a:cubicBezTo>
                        <a:pt x="3" y="15"/>
                        <a:pt x="2" y="30"/>
                        <a:pt x="2" y="44"/>
                      </a:cubicBezTo>
                      <a:cubicBezTo>
                        <a:pt x="1" y="45"/>
                        <a:pt x="1" y="45"/>
                        <a:pt x="0" y="46"/>
                      </a:cubicBezTo>
                      <a:close/>
                    </a:path>
                  </a:pathLst>
                </a:custGeom>
                <a:solidFill>
                  <a:srgbClr val="F1C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51" name="Freeform 106">
                  <a:extLst>
                    <a:ext uri="{FF2B5EF4-FFF2-40B4-BE49-F238E27FC236}">
                      <a16:creationId xmlns:a16="http://schemas.microsoft.com/office/drawing/2014/main" id="{D1470CE0-1EB0-2DE7-1B28-6535F918FE64}"/>
                    </a:ext>
                  </a:extLst>
                </p:cNvPr>
                <p:cNvSpPr>
                  <a:spLocks/>
                </p:cNvSpPr>
                <p:nvPr/>
              </p:nvSpPr>
              <p:spPr bwMode="auto">
                <a:xfrm>
                  <a:off x="2722" y="2169"/>
                  <a:ext cx="201" cy="84"/>
                </a:xfrm>
                <a:custGeom>
                  <a:avLst/>
                  <a:gdLst>
                    <a:gd name="T0" fmla="*/ 98 w 282"/>
                    <a:gd name="T1" fmla="*/ 128 h 128"/>
                    <a:gd name="T2" fmla="*/ 0 w 282"/>
                    <a:gd name="T3" fmla="*/ 106 h 128"/>
                    <a:gd name="T4" fmla="*/ 0 w 282"/>
                    <a:gd name="T5" fmla="*/ 104 h 128"/>
                    <a:gd name="T6" fmla="*/ 0 w 282"/>
                    <a:gd name="T7" fmla="*/ 65 h 128"/>
                    <a:gd name="T8" fmla="*/ 97 w 282"/>
                    <a:gd name="T9" fmla="*/ 87 h 128"/>
                    <a:gd name="T10" fmla="*/ 282 w 282"/>
                    <a:gd name="T11" fmla="*/ 0 h 128"/>
                    <a:gd name="T12" fmla="*/ 280 w 282"/>
                    <a:gd name="T13" fmla="*/ 44 h 128"/>
                    <a:gd name="T14" fmla="*/ 98 w 282"/>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2" h="128">
                      <a:moveTo>
                        <a:pt x="98" y="128"/>
                      </a:moveTo>
                      <a:cubicBezTo>
                        <a:pt x="66" y="128"/>
                        <a:pt x="33" y="121"/>
                        <a:pt x="0" y="106"/>
                      </a:cubicBezTo>
                      <a:lnTo>
                        <a:pt x="0" y="104"/>
                      </a:lnTo>
                      <a:cubicBezTo>
                        <a:pt x="0" y="91"/>
                        <a:pt x="0" y="78"/>
                        <a:pt x="0" y="65"/>
                      </a:cubicBezTo>
                      <a:cubicBezTo>
                        <a:pt x="32" y="80"/>
                        <a:pt x="65" y="87"/>
                        <a:pt x="97" y="87"/>
                      </a:cubicBezTo>
                      <a:cubicBezTo>
                        <a:pt x="164" y="87"/>
                        <a:pt x="229" y="55"/>
                        <a:pt x="282" y="0"/>
                      </a:cubicBezTo>
                      <a:cubicBezTo>
                        <a:pt x="281" y="15"/>
                        <a:pt x="281" y="29"/>
                        <a:pt x="280" y="44"/>
                      </a:cubicBezTo>
                      <a:cubicBezTo>
                        <a:pt x="227" y="97"/>
                        <a:pt x="164" y="128"/>
                        <a:pt x="98" y="128"/>
                      </a:cubicBezTo>
                    </a:path>
                  </a:pathLst>
                </a:custGeom>
                <a:solidFill>
                  <a:srgbClr val="E47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52" name="Freeform 107">
                  <a:extLst>
                    <a:ext uri="{FF2B5EF4-FFF2-40B4-BE49-F238E27FC236}">
                      <a16:creationId xmlns:a16="http://schemas.microsoft.com/office/drawing/2014/main" id="{2559809D-FDB8-1374-B5D5-E367D97994FE}"/>
                    </a:ext>
                  </a:extLst>
                </p:cNvPr>
                <p:cNvSpPr>
                  <a:spLocks/>
                </p:cNvSpPr>
                <p:nvPr/>
              </p:nvSpPr>
              <p:spPr bwMode="auto">
                <a:xfrm>
                  <a:off x="2594" y="1676"/>
                  <a:ext cx="451" cy="579"/>
                </a:xfrm>
                <a:custGeom>
                  <a:avLst/>
                  <a:gdLst>
                    <a:gd name="T0" fmla="*/ 588 w 630"/>
                    <a:gd name="T1" fmla="*/ 532 h 878"/>
                    <a:gd name="T2" fmla="*/ 490 w 630"/>
                    <a:gd name="T3" fmla="*/ 712 h 878"/>
                    <a:gd name="T4" fmla="*/ 131 w 630"/>
                    <a:gd name="T5" fmla="*/ 786 h 878"/>
                    <a:gd name="T6" fmla="*/ 4 w 630"/>
                    <a:gd name="T7" fmla="*/ 453 h 878"/>
                    <a:gd name="T8" fmla="*/ 86 w 630"/>
                    <a:gd name="T9" fmla="*/ 119 h 878"/>
                    <a:gd name="T10" fmla="*/ 157 w 630"/>
                    <a:gd name="T11" fmla="*/ 59 h 878"/>
                    <a:gd name="T12" fmla="*/ 229 w 630"/>
                    <a:gd name="T13" fmla="*/ 26 h 878"/>
                    <a:gd name="T14" fmla="*/ 472 w 630"/>
                    <a:gd name="T15" fmla="*/ 77 h 878"/>
                    <a:gd name="T16" fmla="*/ 611 w 630"/>
                    <a:gd name="T17" fmla="*/ 432 h 878"/>
                    <a:gd name="T18" fmla="*/ 588 w 630"/>
                    <a:gd name="T19" fmla="*/ 53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0" h="878">
                      <a:moveTo>
                        <a:pt x="588" y="532"/>
                      </a:moveTo>
                      <a:cubicBezTo>
                        <a:pt x="567" y="599"/>
                        <a:pt x="531" y="657"/>
                        <a:pt x="490" y="712"/>
                      </a:cubicBezTo>
                      <a:cubicBezTo>
                        <a:pt x="399" y="834"/>
                        <a:pt x="261" y="878"/>
                        <a:pt x="131" y="786"/>
                      </a:cubicBezTo>
                      <a:cubicBezTo>
                        <a:pt x="30" y="715"/>
                        <a:pt x="7" y="573"/>
                        <a:pt x="4" y="453"/>
                      </a:cubicBezTo>
                      <a:cubicBezTo>
                        <a:pt x="0" y="340"/>
                        <a:pt x="16" y="208"/>
                        <a:pt x="86" y="119"/>
                      </a:cubicBezTo>
                      <a:cubicBezTo>
                        <a:pt x="106" y="94"/>
                        <a:pt x="131" y="75"/>
                        <a:pt x="157" y="59"/>
                      </a:cubicBezTo>
                      <a:cubicBezTo>
                        <a:pt x="180" y="45"/>
                        <a:pt x="204" y="34"/>
                        <a:pt x="229" y="26"/>
                      </a:cubicBezTo>
                      <a:cubicBezTo>
                        <a:pt x="311" y="0"/>
                        <a:pt x="401" y="20"/>
                        <a:pt x="472" y="77"/>
                      </a:cubicBezTo>
                      <a:cubicBezTo>
                        <a:pt x="569" y="154"/>
                        <a:pt x="630" y="293"/>
                        <a:pt x="611" y="432"/>
                      </a:cubicBezTo>
                      <a:cubicBezTo>
                        <a:pt x="607" y="465"/>
                        <a:pt x="599" y="499"/>
                        <a:pt x="588" y="532"/>
                      </a:cubicBezTo>
                      <a:close/>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53" name="Freeform 108">
                  <a:extLst>
                    <a:ext uri="{FF2B5EF4-FFF2-40B4-BE49-F238E27FC236}">
                      <a16:creationId xmlns:a16="http://schemas.microsoft.com/office/drawing/2014/main" id="{C82D5314-1CAC-99FC-0F8A-3246601CCC23}"/>
                    </a:ext>
                  </a:extLst>
                </p:cNvPr>
                <p:cNvSpPr>
                  <a:spLocks/>
                </p:cNvSpPr>
                <p:nvPr/>
              </p:nvSpPr>
              <p:spPr bwMode="auto">
                <a:xfrm>
                  <a:off x="2741" y="2017"/>
                  <a:ext cx="58" cy="29"/>
                </a:xfrm>
                <a:custGeom>
                  <a:avLst/>
                  <a:gdLst>
                    <a:gd name="T0" fmla="*/ 82 w 82"/>
                    <a:gd name="T1" fmla="*/ 45 h 45"/>
                    <a:gd name="T2" fmla="*/ 62 w 82"/>
                    <a:gd name="T3" fmla="*/ 27 h 45"/>
                    <a:gd name="T4" fmla="*/ 43 w 82"/>
                    <a:gd name="T5" fmla="*/ 17 h 45"/>
                    <a:gd name="T6" fmla="*/ 35 w 82"/>
                    <a:gd name="T7" fmla="*/ 16 h 45"/>
                    <a:gd name="T8" fmla="*/ 0 w 82"/>
                    <a:gd name="T9" fmla="*/ 32 h 45"/>
                    <a:gd name="T10" fmla="*/ 15 w 82"/>
                    <a:gd name="T11" fmla="*/ 7 h 45"/>
                    <a:gd name="T12" fmla="*/ 38 w 82"/>
                    <a:gd name="T13" fmla="*/ 0 h 45"/>
                    <a:gd name="T14" fmla="*/ 46 w 82"/>
                    <a:gd name="T15" fmla="*/ 1 h 45"/>
                    <a:gd name="T16" fmla="*/ 72 w 82"/>
                    <a:gd name="T17" fmla="*/ 18 h 45"/>
                    <a:gd name="T18" fmla="*/ 82 w 82"/>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45">
                      <a:moveTo>
                        <a:pt x="82" y="45"/>
                      </a:moveTo>
                      <a:cubicBezTo>
                        <a:pt x="74" y="39"/>
                        <a:pt x="68" y="32"/>
                        <a:pt x="62" y="27"/>
                      </a:cubicBezTo>
                      <a:cubicBezTo>
                        <a:pt x="57" y="22"/>
                        <a:pt x="50" y="19"/>
                        <a:pt x="43" y="17"/>
                      </a:cubicBezTo>
                      <a:cubicBezTo>
                        <a:pt x="40" y="17"/>
                        <a:pt x="37" y="16"/>
                        <a:pt x="35" y="16"/>
                      </a:cubicBezTo>
                      <a:cubicBezTo>
                        <a:pt x="23" y="16"/>
                        <a:pt x="11" y="21"/>
                        <a:pt x="0" y="32"/>
                      </a:cubicBezTo>
                      <a:cubicBezTo>
                        <a:pt x="0" y="22"/>
                        <a:pt x="7" y="13"/>
                        <a:pt x="15" y="7"/>
                      </a:cubicBezTo>
                      <a:cubicBezTo>
                        <a:pt x="22" y="2"/>
                        <a:pt x="30" y="0"/>
                        <a:pt x="38" y="0"/>
                      </a:cubicBezTo>
                      <a:cubicBezTo>
                        <a:pt x="41" y="0"/>
                        <a:pt x="43" y="0"/>
                        <a:pt x="46" y="1"/>
                      </a:cubicBezTo>
                      <a:cubicBezTo>
                        <a:pt x="57" y="3"/>
                        <a:pt x="66" y="9"/>
                        <a:pt x="72" y="18"/>
                      </a:cubicBezTo>
                      <a:cubicBezTo>
                        <a:pt x="78" y="27"/>
                        <a:pt x="80" y="36"/>
                        <a:pt x="82" y="45"/>
                      </a:cubicBezTo>
                      <a:close/>
                    </a:path>
                  </a:pathLst>
                </a:custGeom>
                <a:solidFill>
                  <a:srgbClr val="E47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54" name="Freeform 109">
                  <a:extLst>
                    <a:ext uri="{FF2B5EF4-FFF2-40B4-BE49-F238E27FC236}">
                      <a16:creationId xmlns:a16="http://schemas.microsoft.com/office/drawing/2014/main" id="{D8BEB4B2-2FB9-773B-829C-74399AECBDDD}"/>
                    </a:ext>
                  </a:extLst>
                </p:cNvPr>
                <p:cNvSpPr>
                  <a:spLocks/>
                </p:cNvSpPr>
                <p:nvPr/>
              </p:nvSpPr>
              <p:spPr bwMode="auto">
                <a:xfrm>
                  <a:off x="2681" y="1923"/>
                  <a:ext cx="36" cy="59"/>
                </a:xfrm>
                <a:custGeom>
                  <a:avLst/>
                  <a:gdLst>
                    <a:gd name="T0" fmla="*/ 49 w 49"/>
                    <a:gd name="T1" fmla="*/ 44 h 89"/>
                    <a:gd name="T2" fmla="*/ 25 w 49"/>
                    <a:gd name="T3" fmla="*/ 89 h 89"/>
                    <a:gd name="T4" fmla="*/ 0 w 49"/>
                    <a:gd name="T5" fmla="*/ 45 h 89"/>
                    <a:gd name="T6" fmla="*/ 24 w 49"/>
                    <a:gd name="T7" fmla="*/ 0 h 89"/>
                    <a:gd name="T8" fmla="*/ 49 w 49"/>
                    <a:gd name="T9" fmla="*/ 44 h 89"/>
                  </a:gdLst>
                  <a:ahLst/>
                  <a:cxnLst>
                    <a:cxn ang="0">
                      <a:pos x="T0" y="T1"/>
                    </a:cxn>
                    <a:cxn ang="0">
                      <a:pos x="T2" y="T3"/>
                    </a:cxn>
                    <a:cxn ang="0">
                      <a:pos x="T4" y="T5"/>
                    </a:cxn>
                    <a:cxn ang="0">
                      <a:pos x="T6" y="T7"/>
                    </a:cxn>
                    <a:cxn ang="0">
                      <a:pos x="T8" y="T9"/>
                    </a:cxn>
                  </a:cxnLst>
                  <a:rect l="0" t="0" r="r" b="b"/>
                  <a:pathLst>
                    <a:path w="49" h="89">
                      <a:moveTo>
                        <a:pt x="49" y="44"/>
                      </a:moveTo>
                      <a:cubicBezTo>
                        <a:pt x="49" y="69"/>
                        <a:pt x="38" y="89"/>
                        <a:pt x="25" y="89"/>
                      </a:cubicBezTo>
                      <a:cubicBezTo>
                        <a:pt x="11" y="89"/>
                        <a:pt x="0" y="69"/>
                        <a:pt x="0" y="45"/>
                      </a:cubicBezTo>
                      <a:cubicBezTo>
                        <a:pt x="0" y="20"/>
                        <a:pt x="10" y="0"/>
                        <a:pt x="24" y="0"/>
                      </a:cubicBezTo>
                      <a:cubicBezTo>
                        <a:pt x="38" y="0"/>
                        <a:pt x="49" y="20"/>
                        <a:pt x="49" y="44"/>
                      </a:cubicBezTo>
                    </a:path>
                  </a:pathLst>
                </a:custGeom>
                <a:solidFill>
                  <a:srgbClr val="332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55" name="Freeform 110">
                  <a:extLst>
                    <a:ext uri="{FF2B5EF4-FFF2-40B4-BE49-F238E27FC236}">
                      <a16:creationId xmlns:a16="http://schemas.microsoft.com/office/drawing/2014/main" id="{260608CF-8A46-2C03-1000-8042B09BED2D}"/>
                    </a:ext>
                  </a:extLst>
                </p:cNvPr>
                <p:cNvSpPr>
                  <a:spLocks/>
                </p:cNvSpPr>
                <p:nvPr/>
              </p:nvSpPr>
              <p:spPr bwMode="auto">
                <a:xfrm>
                  <a:off x="2846" y="1940"/>
                  <a:ext cx="40" cy="60"/>
                </a:xfrm>
                <a:custGeom>
                  <a:avLst/>
                  <a:gdLst>
                    <a:gd name="T0" fmla="*/ 3 w 56"/>
                    <a:gd name="T1" fmla="*/ 42 h 91"/>
                    <a:gd name="T2" fmla="*/ 21 w 56"/>
                    <a:gd name="T3" fmla="*/ 90 h 91"/>
                    <a:gd name="T4" fmla="*/ 52 w 56"/>
                    <a:gd name="T5" fmla="*/ 49 h 91"/>
                    <a:gd name="T6" fmla="*/ 34 w 56"/>
                    <a:gd name="T7" fmla="*/ 1 h 91"/>
                    <a:gd name="T8" fmla="*/ 3 w 56"/>
                    <a:gd name="T9" fmla="*/ 42 h 91"/>
                  </a:gdLst>
                  <a:ahLst/>
                  <a:cxnLst>
                    <a:cxn ang="0">
                      <a:pos x="T0" y="T1"/>
                    </a:cxn>
                    <a:cxn ang="0">
                      <a:pos x="T2" y="T3"/>
                    </a:cxn>
                    <a:cxn ang="0">
                      <a:pos x="T4" y="T5"/>
                    </a:cxn>
                    <a:cxn ang="0">
                      <a:pos x="T6" y="T7"/>
                    </a:cxn>
                    <a:cxn ang="0">
                      <a:pos x="T8" y="T9"/>
                    </a:cxn>
                  </a:cxnLst>
                  <a:rect l="0" t="0" r="r" b="b"/>
                  <a:pathLst>
                    <a:path w="56" h="91">
                      <a:moveTo>
                        <a:pt x="3" y="42"/>
                      </a:moveTo>
                      <a:cubicBezTo>
                        <a:pt x="0" y="66"/>
                        <a:pt x="8" y="88"/>
                        <a:pt x="21" y="90"/>
                      </a:cubicBezTo>
                      <a:cubicBezTo>
                        <a:pt x="35" y="91"/>
                        <a:pt x="49" y="73"/>
                        <a:pt x="52" y="49"/>
                      </a:cubicBezTo>
                      <a:cubicBezTo>
                        <a:pt x="56" y="25"/>
                        <a:pt x="47" y="3"/>
                        <a:pt x="34" y="1"/>
                      </a:cubicBezTo>
                      <a:cubicBezTo>
                        <a:pt x="21" y="0"/>
                        <a:pt x="7" y="18"/>
                        <a:pt x="3" y="42"/>
                      </a:cubicBezTo>
                      <a:close/>
                    </a:path>
                  </a:pathLst>
                </a:custGeom>
                <a:solidFill>
                  <a:srgbClr val="332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56" name="Freeform 111">
                  <a:extLst>
                    <a:ext uri="{FF2B5EF4-FFF2-40B4-BE49-F238E27FC236}">
                      <a16:creationId xmlns:a16="http://schemas.microsoft.com/office/drawing/2014/main" id="{9A7FD272-E2FC-42CC-5829-C43FC00B0486}"/>
                    </a:ext>
                  </a:extLst>
                </p:cNvPr>
                <p:cNvSpPr>
                  <a:spLocks/>
                </p:cNvSpPr>
                <p:nvPr/>
              </p:nvSpPr>
              <p:spPr bwMode="auto">
                <a:xfrm>
                  <a:off x="2648" y="1857"/>
                  <a:ext cx="106" cy="46"/>
                </a:xfrm>
                <a:custGeom>
                  <a:avLst/>
                  <a:gdLst>
                    <a:gd name="T0" fmla="*/ 137 w 149"/>
                    <a:gd name="T1" fmla="*/ 29 h 71"/>
                    <a:gd name="T2" fmla="*/ 10 w 149"/>
                    <a:gd name="T3" fmla="*/ 41 h 71"/>
                    <a:gd name="T4" fmla="*/ 28 w 149"/>
                    <a:gd name="T5" fmla="*/ 58 h 71"/>
                    <a:gd name="T6" fmla="*/ 119 w 149"/>
                    <a:gd name="T7" fmla="*/ 47 h 71"/>
                    <a:gd name="T8" fmla="*/ 137 w 149"/>
                    <a:gd name="T9" fmla="*/ 29 h 71"/>
                  </a:gdLst>
                  <a:ahLst/>
                  <a:cxnLst>
                    <a:cxn ang="0">
                      <a:pos x="T0" y="T1"/>
                    </a:cxn>
                    <a:cxn ang="0">
                      <a:pos x="T2" y="T3"/>
                    </a:cxn>
                    <a:cxn ang="0">
                      <a:pos x="T4" y="T5"/>
                    </a:cxn>
                    <a:cxn ang="0">
                      <a:pos x="T6" y="T7"/>
                    </a:cxn>
                    <a:cxn ang="0">
                      <a:pos x="T8" y="T9"/>
                    </a:cxn>
                  </a:cxnLst>
                  <a:rect l="0" t="0" r="r" b="b"/>
                  <a:pathLst>
                    <a:path w="149" h="71">
                      <a:moveTo>
                        <a:pt x="137" y="29"/>
                      </a:moveTo>
                      <a:cubicBezTo>
                        <a:pt x="99" y="0"/>
                        <a:pt x="41" y="3"/>
                        <a:pt x="10" y="41"/>
                      </a:cubicBezTo>
                      <a:cubicBezTo>
                        <a:pt x="0" y="53"/>
                        <a:pt x="18" y="71"/>
                        <a:pt x="28" y="58"/>
                      </a:cubicBezTo>
                      <a:cubicBezTo>
                        <a:pt x="50" y="32"/>
                        <a:pt x="92" y="26"/>
                        <a:pt x="119" y="47"/>
                      </a:cubicBezTo>
                      <a:cubicBezTo>
                        <a:pt x="132" y="57"/>
                        <a:pt x="149" y="39"/>
                        <a:pt x="137" y="29"/>
                      </a:cubicBezTo>
                    </a:path>
                  </a:pathLst>
                </a:custGeom>
                <a:solidFill>
                  <a:srgbClr val="E0B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57" name="Freeform 112">
                  <a:extLst>
                    <a:ext uri="{FF2B5EF4-FFF2-40B4-BE49-F238E27FC236}">
                      <a16:creationId xmlns:a16="http://schemas.microsoft.com/office/drawing/2014/main" id="{5DF60EFB-E826-1FD7-1C87-4A51F6E3B6A6}"/>
                    </a:ext>
                  </a:extLst>
                </p:cNvPr>
                <p:cNvSpPr>
                  <a:spLocks/>
                </p:cNvSpPr>
                <p:nvPr/>
              </p:nvSpPr>
              <p:spPr bwMode="auto">
                <a:xfrm>
                  <a:off x="2841" y="1871"/>
                  <a:ext cx="96" cy="50"/>
                </a:xfrm>
                <a:custGeom>
                  <a:avLst/>
                  <a:gdLst>
                    <a:gd name="T0" fmla="*/ 21 w 134"/>
                    <a:gd name="T1" fmla="*/ 38 h 75"/>
                    <a:gd name="T2" fmla="*/ 103 w 134"/>
                    <a:gd name="T3" fmla="*/ 60 h 75"/>
                    <a:gd name="T4" fmla="*/ 128 w 134"/>
                    <a:gd name="T5" fmla="*/ 54 h 75"/>
                    <a:gd name="T6" fmla="*/ 15 w 134"/>
                    <a:gd name="T7" fmla="*/ 14 h 75"/>
                    <a:gd name="T8" fmla="*/ 21 w 134"/>
                    <a:gd name="T9" fmla="*/ 38 h 75"/>
                  </a:gdLst>
                  <a:ahLst/>
                  <a:cxnLst>
                    <a:cxn ang="0">
                      <a:pos x="T0" y="T1"/>
                    </a:cxn>
                    <a:cxn ang="0">
                      <a:pos x="T2" y="T3"/>
                    </a:cxn>
                    <a:cxn ang="0">
                      <a:pos x="T4" y="T5"/>
                    </a:cxn>
                    <a:cxn ang="0">
                      <a:pos x="T6" y="T7"/>
                    </a:cxn>
                    <a:cxn ang="0">
                      <a:pos x="T8" y="T9"/>
                    </a:cxn>
                  </a:cxnLst>
                  <a:rect l="0" t="0" r="r" b="b"/>
                  <a:pathLst>
                    <a:path w="134" h="75">
                      <a:moveTo>
                        <a:pt x="21" y="38"/>
                      </a:moveTo>
                      <a:cubicBezTo>
                        <a:pt x="48" y="29"/>
                        <a:pt x="91" y="30"/>
                        <a:pt x="103" y="60"/>
                      </a:cubicBezTo>
                      <a:cubicBezTo>
                        <a:pt x="110" y="75"/>
                        <a:pt x="134" y="68"/>
                        <a:pt x="128" y="54"/>
                      </a:cubicBezTo>
                      <a:cubicBezTo>
                        <a:pt x="109" y="10"/>
                        <a:pt x="56" y="0"/>
                        <a:pt x="15" y="14"/>
                      </a:cubicBezTo>
                      <a:cubicBezTo>
                        <a:pt x="0" y="19"/>
                        <a:pt x="6" y="43"/>
                        <a:pt x="21" y="38"/>
                      </a:cubicBezTo>
                      <a:close/>
                    </a:path>
                  </a:pathLst>
                </a:custGeom>
                <a:solidFill>
                  <a:srgbClr val="E0B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58" name="Freeform 113">
                  <a:extLst>
                    <a:ext uri="{FF2B5EF4-FFF2-40B4-BE49-F238E27FC236}">
                      <a16:creationId xmlns:a16="http://schemas.microsoft.com/office/drawing/2014/main" id="{DF3C7152-D0F1-032C-209A-AC5A71C6CA01}"/>
                    </a:ext>
                  </a:extLst>
                </p:cNvPr>
                <p:cNvSpPr>
                  <a:spLocks/>
                </p:cNvSpPr>
                <p:nvPr/>
              </p:nvSpPr>
              <p:spPr bwMode="auto">
                <a:xfrm>
                  <a:off x="2776" y="2700"/>
                  <a:ext cx="261" cy="132"/>
                </a:xfrm>
                <a:custGeom>
                  <a:avLst/>
                  <a:gdLst>
                    <a:gd name="T0" fmla="*/ 37 w 365"/>
                    <a:gd name="T1" fmla="*/ 21 h 200"/>
                    <a:gd name="T2" fmla="*/ 20 w 365"/>
                    <a:gd name="T3" fmla="*/ 22 h 200"/>
                    <a:gd name="T4" fmla="*/ 0 w 365"/>
                    <a:gd name="T5" fmla="*/ 102 h 200"/>
                    <a:gd name="T6" fmla="*/ 8 w 365"/>
                    <a:gd name="T7" fmla="*/ 143 h 200"/>
                    <a:gd name="T8" fmla="*/ 59 w 365"/>
                    <a:gd name="T9" fmla="*/ 188 h 200"/>
                    <a:gd name="T10" fmla="*/ 128 w 365"/>
                    <a:gd name="T11" fmla="*/ 198 h 200"/>
                    <a:gd name="T12" fmla="*/ 358 w 365"/>
                    <a:gd name="T13" fmla="*/ 165 h 200"/>
                    <a:gd name="T14" fmla="*/ 363 w 365"/>
                    <a:gd name="T15" fmla="*/ 162 h 200"/>
                    <a:gd name="T16" fmla="*/ 365 w 365"/>
                    <a:gd name="T17" fmla="*/ 154 h 200"/>
                    <a:gd name="T18" fmla="*/ 365 w 365"/>
                    <a:gd name="T19" fmla="*/ 86 h 200"/>
                    <a:gd name="T20" fmla="*/ 357 w 365"/>
                    <a:gd name="T21" fmla="*/ 53 h 200"/>
                    <a:gd name="T22" fmla="*/ 304 w 365"/>
                    <a:gd name="T23" fmla="*/ 37 h 200"/>
                    <a:gd name="T24" fmla="*/ 233 w 365"/>
                    <a:gd name="T25" fmla="*/ 0 h 200"/>
                    <a:gd name="T26" fmla="*/ 230 w 365"/>
                    <a:gd name="T27" fmla="*/ 35 h 200"/>
                    <a:gd name="T28" fmla="*/ 188 w 365"/>
                    <a:gd name="T29" fmla="*/ 33 h 200"/>
                    <a:gd name="T30" fmla="*/ 37 w 365"/>
                    <a:gd name="T31" fmla="*/ 2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5" h="200">
                      <a:moveTo>
                        <a:pt x="37" y="21"/>
                      </a:moveTo>
                      <a:cubicBezTo>
                        <a:pt x="31" y="20"/>
                        <a:pt x="25" y="20"/>
                        <a:pt x="20" y="22"/>
                      </a:cubicBezTo>
                      <a:cubicBezTo>
                        <a:pt x="1" y="31"/>
                        <a:pt x="0" y="84"/>
                        <a:pt x="0" y="102"/>
                      </a:cubicBezTo>
                      <a:cubicBezTo>
                        <a:pt x="0" y="116"/>
                        <a:pt x="2" y="131"/>
                        <a:pt x="8" y="143"/>
                      </a:cubicBezTo>
                      <a:cubicBezTo>
                        <a:pt x="17" y="165"/>
                        <a:pt x="37" y="180"/>
                        <a:pt x="59" y="188"/>
                      </a:cubicBezTo>
                      <a:cubicBezTo>
                        <a:pt x="81" y="196"/>
                        <a:pt x="104" y="198"/>
                        <a:pt x="128" y="198"/>
                      </a:cubicBezTo>
                      <a:cubicBezTo>
                        <a:pt x="206" y="200"/>
                        <a:pt x="284" y="189"/>
                        <a:pt x="358" y="165"/>
                      </a:cubicBezTo>
                      <a:cubicBezTo>
                        <a:pt x="360" y="164"/>
                        <a:pt x="362" y="163"/>
                        <a:pt x="363" y="162"/>
                      </a:cubicBezTo>
                      <a:cubicBezTo>
                        <a:pt x="365" y="159"/>
                        <a:pt x="365" y="156"/>
                        <a:pt x="365" y="154"/>
                      </a:cubicBezTo>
                      <a:cubicBezTo>
                        <a:pt x="365" y="131"/>
                        <a:pt x="365" y="109"/>
                        <a:pt x="365" y="86"/>
                      </a:cubicBezTo>
                      <a:cubicBezTo>
                        <a:pt x="365" y="74"/>
                        <a:pt x="364" y="62"/>
                        <a:pt x="357" y="53"/>
                      </a:cubicBezTo>
                      <a:cubicBezTo>
                        <a:pt x="343" y="37"/>
                        <a:pt x="320" y="46"/>
                        <a:pt x="304" y="37"/>
                      </a:cubicBezTo>
                      <a:cubicBezTo>
                        <a:pt x="281" y="25"/>
                        <a:pt x="257" y="13"/>
                        <a:pt x="233" y="0"/>
                      </a:cubicBezTo>
                      <a:cubicBezTo>
                        <a:pt x="232" y="13"/>
                        <a:pt x="231" y="32"/>
                        <a:pt x="230" y="35"/>
                      </a:cubicBezTo>
                      <a:cubicBezTo>
                        <a:pt x="216" y="34"/>
                        <a:pt x="203" y="33"/>
                        <a:pt x="188" y="33"/>
                      </a:cubicBezTo>
                      <a:cubicBezTo>
                        <a:pt x="137" y="32"/>
                        <a:pt x="87" y="27"/>
                        <a:pt x="37" y="21"/>
                      </a:cubicBezTo>
                      <a:close/>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59" name="Freeform 114">
                  <a:extLst>
                    <a:ext uri="{FF2B5EF4-FFF2-40B4-BE49-F238E27FC236}">
                      <a16:creationId xmlns:a16="http://schemas.microsoft.com/office/drawing/2014/main" id="{2F814F06-7C0D-E78B-BF80-B9389FCADC2B}"/>
                    </a:ext>
                  </a:extLst>
                </p:cNvPr>
                <p:cNvSpPr>
                  <a:spLocks/>
                </p:cNvSpPr>
                <p:nvPr/>
              </p:nvSpPr>
              <p:spPr bwMode="auto">
                <a:xfrm>
                  <a:off x="2973" y="2648"/>
                  <a:ext cx="437" cy="211"/>
                </a:xfrm>
                <a:custGeom>
                  <a:avLst/>
                  <a:gdLst>
                    <a:gd name="T0" fmla="*/ 399 w 612"/>
                    <a:gd name="T1" fmla="*/ 2 h 320"/>
                    <a:gd name="T2" fmla="*/ 279 w 612"/>
                    <a:gd name="T3" fmla="*/ 14 h 320"/>
                    <a:gd name="T4" fmla="*/ 21 w 612"/>
                    <a:gd name="T5" fmla="*/ 66 h 320"/>
                    <a:gd name="T6" fmla="*/ 8 w 612"/>
                    <a:gd name="T7" fmla="*/ 74 h 320"/>
                    <a:gd name="T8" fmla="*/ 2 w 612"/>
                    <a:gd name="T9" fmla="*/ 102 h 320"/>
                    <a:gd name="T10" fmla="*/ 7 w 612"/>
                    <a:gd name="T11" fmla="*/ 265 h 320"/>
                    <a:gd name="T12" fmla="*/ 10 w 612"/>
                    <a:gd name="T13" fmla="*/ 275 h 320"/>
                    <a:gd name="T14" fmla="*/ 20 w 612"/>
                    <a:gd name="T15" fmla="*/ 282 h 320"/>
                    <a:gd name="T16" fmla="*/ 88 w 612"/>
                    <a:gd name="T17" fmla="*/ 298 h 320"/>
                    <a:gd name="T18" fmla="*/ 486 w 612"/>
                    <a:gd name="T19" fmla="*/ 289 h 320"/>
                    <a:gd name="T20" fmla="*/ 527 w 612"/>
                    <a:gd name="T21" fmla="*/ 18 h 320"/>
                    <a:gd name="T22" fmla="*/ 499 w 612"/>
                    <a:gd name="T23" fmla="*/ 8 h 320"/>
                    <a:gd name="T24" fmla="*/ 399 w 612"/>
                    <a:gd name="T25" fmla="*/ 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2" h="320">
                      <a:moveTo>
                        <a:pt x="399" y="2"/>
                      </a:moveTo>
                      <a:cubicBezTo>
                        <a:pt x="359" y="4"/>
                        <a:pt x="319" y="9"/>
                        <a:pt x="279" y="14"/>
                      </a:cubicBezTo>
                      <a:cubicBezTo>
                        <a:pt x="193" y="24"/>
                        <a:pt x="106" y="44"/>
                        <a:pt x="21" y="66"/>
                      </a:cubicBezTo>
                      <a:cubicBezTo>
                        <a:pt x="16" y="67"/>
                        <a:pt x="11" y="69"/>
                        <a:pt x="8" y="74"/>
                      </a:cubicBezTo>
                      <a:cubicBezTo>
                        <a:pt x="3" y="80"/>
                        <a:pt x="2" y="92"/>
                        <a:pt x="2" y="102"/>
                      </a:cubicBezTo>
                      <a:cubicBezTo>
                        <a:pt x="0" y="156"/>
                        <a:pt x="1" y="211"/>
                        <a:pt x="7" y="265"/>
                      </a:cubicBezTo>
                      <a:cubicBezTo>
                        <a:pt x="8" y="268"/>
                        <a:pt x="8" y="272"/>
                        <a:pt x="10" y="275"/>
                      </a:cubicBezTo>
                      <a:cubicBezTo>
                        <a:pt x="12" y="280"/>
                        <a:pt x="16" y="282"/>
                        <a:pt x="20" y="282"/>
                      </a:cubicBezTo>
                      <a:cubicBezTo>
                        <a:pt x="43" y="288"/>
                        <a:pt x="65" y="294"/>
                        <a:pt x="88" y="298"/>
                      </a:cubicBezTo>
                      <a:cubicBezTo>
                        <a:pt x="219" y="320"/>
                        <a:pt x="355" y="303"/>
                        <a:pt x="486" y="289"/>
                      </a:cubicBezTo>
                      <a:cubicBezTo>
                        <a:pt x="563" y="281"/>
                        <a:pt x="612" y="74"/>
                        <a:pt x="527" y="18"/>
                      </a:cubicBezTo>
                      <a:cubicBezTo>
                        <a:pt x="518" y="12"/>
                        <a:pt x="508" y="10"/>
                        <a:pt x="499" y="8"/>
                      </a:cubicBezTo>
                      <a:cubicBezTo>
                        <a:pt x="465" y="1"/>
                        <a:pt x="432" y="0"/>
                        <a:pt x="399" y="2"/>
                      </a:cubicBezTo>
                    </a:path>
                  </a:pathLst>
                </a:custGeom>
                <a:solidFill>
                  <a:srgbClr val="98C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60" name="Freeform 115">
                  <a:extLst>
                    <a:ext uri="{FF2B5EF4-FFF2-40B4-BE49-F238E27FC236}">
                      <a16:creationId xmlns:a16="http://schemas.microsoft.com/office/drawing/2014/main" id="{FA84C574-1A00-BF5B-81CA-F1AFFD218EFD}"/>
                    </a:ext>
                  </a:extLst>
                </p:cNvPr>
                <p:cNvSpPr>
                  <a:spLocks/>
                </p:cNvSpPr>
                <p:nvPr/>
              </p:nvSpPr>
              <p:spPr bwMode="auto">
                <a:xfrm>
                  <a:off x="2565" y="1679"/>
                  <a:ext cx="521" cy="363"/>
                </a:xfrm>
                <a:custGeom>
                  <a:avLst/>
                  <a:gdLst>
                    <a:gd name="T0" fmla="*/ 668 w 729"/>
                    <a:gd name="T1" fmla="*/ 435 h 550"/>
                    <a:gd name="T2" fmla="*/ 660 w 729"/>
                    <a:gd name="T3" fmla="*/ 109 h 550"/>
                    <a:gd name="T4" fmla="*/ 571 w 729"/>
                    <a:gd name="T5" fmla="*/ 50 h 550"/>
                    <a:gd name="T6" fmla="*/ 467 w 729"/>
                    <a:gd name="T7" fmla="*/ 17 h 550"/>
                    <a:gd name="T8" fmla="*/ 312 w 729"/>
                    <a:gd name="T9" fmla="*/ 2 h 550"/>
                    <a:gd name="T10" fmla="*/ 27 w 729"/>
                    <a:gd name="T11" fmla="*/ 148 h 550"/>
                    <a:gd name="T12" fmla="*/ 10 w 729"/>
                    <a:gd name="T13" fmla="*/ 248 h 550"/>
                    <a:gd name="T14" fmla="*/ 63 w 729"/>
                    <a:gd name="T15" fmla="*/ 477 h 550"/>
                    <a:gd name="T16" fmla="*/ 80 w 729"/>
                    <a:gd name="T17" fmla="*/ 382 h 550"/>
                    <a:gd name="T18" fmla="*/ 75 w 729"/>
                    <a:gd name="T19" fmla="*/ 278 h 550"/>
                    <a:gd name="T20" fmla="*/ 91 w 729"/>
                    <a:gd name="T21" fmla="*/ 178 h 550"/>
                    <a:gd name="T22" fmla="*/ 234 w 729"/>
                    <a:gd name="T23" fmla="*/ 114 h 550"/>
                    <a:gd name="T24" fmla="*/ 393 w 729"/>
                    <a:gd name="T25" fmla="*/ 121 h 550"/>
                    <a:gd name="T26" fmla="*/ 532 w 729"/>
                    <a:gd name="T27" fmla="*/ 154 h 550"/>
                    <a:gd name="T28" fmla="*/ 622 w 729"/>
                    <a:gd name="T29" fmla="*/ 223 h 550"/>
                    <a:gd name="T30" fmla="*/ 622 w 729"/>
                    <a:gd name="T31" fmla="*/ 361 h 550"/>
                    <a:gd name="T32" fmla="*/ 588 w 729"/>
                    <a:gd name="T33" fmla="*/ 550 h 550"/>
                    <a:gd name="T34" fmla="*/ 631 w 729"/>
                    <a:gd name="T35" fmla="*/ 500 h 550"/>
                    <a:gd name="T36" fmla="*/ 668 w 729"/>
                    <a:gd name="T37" fmla="*/ 43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9" h="550">
                      <a:moveTo>
                        <a:pt x="668" y="435"/>
                      </a:moveTo>
                      <a:cubicBezTo>
                        <a:pt x="712" y="333"/>
                        <a:pt x="729" y="205"/>
                        <a:pt x="660" y="109"/>
                      </a:cubicBezTo>
                      <a:cubicBezTo>
                        <a:pt x="639" y="81"/>
                        <a:pt x="603" y="64"/>
                        <a:pt x="571" y="50"/>
                      </a:cubicBezTo>
                      <a:cubicBezTo>
                        <a:pt x="538" y="35"/>
                        <a:pt x="503" y="24"/>
                        <a:pt x="467" y="17"/>
                      </a:cubicBezTo>
                      <a:cubicBezTo>
                        <a:pt x="416" y="7"/>
                        <a:pt x="364" y="3"/>
                        <a:pt x="312" y="2"/>
                      </a:cubicBezTo>
                      <a:cubicBezTo>
                        <a:pt x="203" y="0"/>
                        <a:pt x="61" y="27"/>
                        <a:pt x="27" y="148"/>
                      </a:cubicBezTo>
                      <a:cubicBezTo>
                        <a:pt x="17" y="181"/>
                        <a:pt x="14" y="216"/>
                        <a:pt x="10" y="248"/>
                      </a:cubicBezTo>
                      <a:cubicBezTo>
                        <a:pt x="0" y="328"/>
                        <a:pt x="16" y="410"/>
                        <a:pt x="63" y="477"/>
                      </a:cubicBezTo>
                      <a:cubicBezTo>
                        <a:pt x="78" y="444"/>
                        <a:pt x="85" y="418"/>
                        <a:pt x="80" y="382"/>
                      </a:cubicBezTo>
                      <a:cubicBezTo>
                        <a:pt x="76" y="348"/>
                        <a:pt x="74" y="313"/>
                        <a:pt x="75" y="278"/>
                      </a:cubicBezTo>
                      <a:cubicBezTo>
                        <a:pt x="75" y="244"/>
                        <a:pt x="76" y="209"/>
                        <a:pt x="91" y="178"/>
                      </a:cubicBezTo>
                      <a:cubicBezTo>
                        <a:pt x="115" y="126"/>
                        <a:pt x="183" y="119"/>
                        <a:pt x="234" y="114"/>
                      </a:cubicBezTo>
                      <a:cubicBezTo>
                        <a:pt x="287" y="109"/>
                        <a:pt x="340" y="114"/>
                        <a:pt x="393" y="121"/>
                      </a:cubicBezTo>
                      <a:cubicBezTo>
                        <a:pt x="441" y="128"/>
                        <a:pt x="488" y="136"/>
                        <a:pt x="532" y="154"/>
                      </a:cubicBezTo>
                      <a:cubicBezTo>
                        <a:pt x="566" y="167"/>
                        <a:pt x="606" y="188"/>
                        <a:pt x="622" y="223"/>
                      </a:cubicBezTo>
                      <a:cubicBezTo>
                        <a:pt x="640" y="262"/>
                        <a:pt x="630" y="321"/>
                        <a:pt x="622" y="361"/>
                      </a:cubicBezTo>
                      <a:cubicBezTo>
                        <a:pt x="608" y="424"/>
                        <a:pt x="575" y="484"/>
                        <a:pt x="588" y="550"/>
                      </a:cubicBezTo>
                      <a:cubicBezTo>
                        <a:pt x="587" y="545"/>
                        <a:pt x="625" y="507"/>
                        <a:pt x="631" y="500"/>
                      </a:cubicBezTo>
                      <a:cubicBezTo>
                        <a:pt x="647" y="481"/>
                        <a:pt x="658" y="459"/>
                        <a:pt x="668" y="435"/>
                      </a:cubicBezTo>
                    </a:path>
                  </a:pathLst>
                </a:custGeom>
                <a:solidFill>
                  <a:srgbClr val="EAD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61" name="Freeform 116">
                  <a:extLst>
                    <a:ext uri="{FF2B5EF4-FFF2-40B4-BE49-F238E27FC236}">
                      <a16:creationId xmlns:a16="http://schemas.microsoft.com/office/drawing/2014/main" id="{A2EAB63C-86F4-2123-C846-19CBE38B8F72}"/>
                    </a:ext>
                  </a:extLst>
                </p:cNvPr>
                <p:cNvSpPr>
                  <a:spLocks/>
                </p:cNvSpPr>
                <p:nvPr/>
              </p:nvSpPr>
              <p:spPr bwMode="auto">
                <a:xfrm>
                  <a:off x="2700" y="2087"/>
                  <a:ext cx="140" cy="47"/>
                </a:xfrm>
                <a:custGeom>
                  <a:avLst/>
                  <a:gdLst>
                    <a:gd name="T0" fmla="*/ 67 w 195"/>
                    <a:gd name="T1" fmla="*/ 62 h 70"/>
                    <a:gd name="T2" fmla="*/ 0 w 195"/>
                    <a:gd name="T3" fmla="*/ 0 h 70"/>
                    <a:gd name="T4" fmla="*/ 97 w 195"/>
                    <a:gd name="T5" fmla="*/ 9 h 70"/>
                    <a:gd name="T6" fmla="*/ 195 w 195"/>
                    <a:gd name="T7" fmla="*/ 16 h 70"/>
                    <a:gd name="T8" fmla="*/ 158 w 195"/>
                    <a:gd name="T9" fmla="*/ 54 h 70"/>
                    <a:gd name="T10" fmla="*/ 67 w 195"/>
                    <a:gd name="T11" fmla="*/ 62 h 70"/>
                  </a:gdLst>
                  <a:ahLst/>
                  <a:cxnLst>
                    <a:cxn ang="0">
                      <a:pos x="T0" y="T1"/>
                    </a:cxn>
                    <a:cxn ang="0">
                      <a:pos x="T2" y="T3"/>
                    </a:cxn>
                    <a:cxn ang="0">
                      <a:pos x="T4" y="T5"/>
                    </a:cxn>
                    <a:cxn ang="0">
                      <a:pos x="T6" y="T7"/>
                    </a:cxn>
                    <a:cxn ang="0">
                      <a:pos x="T8" y="T9"/>
                    </a:cxn>
                    <a:cxn ang="0">
                      <a:pos x="T10" y="T11"/>
                    </a:cxn>
                  </a:cxnLst>
                  <a:rect l="0" t="0" r="r" b="b"/>
                  <a:pathLst>
                    <a:path w="195" h="70">
                      <a:moveTo>
                        <a:pt x="67" y="62"/>
                      </a:moveTo>
                      <a:cubicBezTo>
                        <a:pt x="39" y="53"/>
                        <a:pt x="15" y="32"/>
                        <a:pt x="0" y="0"/>
                      </a:cubicBezTo>
                      <a:cubicBezTo>
                        <a:pt x="3" y="8"/>
                        <a:pt x="86" y="8"/>
                        <a:pt x="97" y="9"/>
                      </a:cubicBezTo>
                      <a:cubicBezTo>
                        <a:pt x="130" y="12"/>
                        <a:pt x="162" y="17"/>
                        <a:pt x="195" y="16"/>
                      </a:cubicBezTo>
                      <a:cubicBezTo>
                        <a:pt x="191" y="34"/>
                        <a:pt x="174" y="46"/>
                        <a:pt x="158" y="54"/>
                      </a:cubicBezTo>
                      <a:cubicBezTo>
                        <a:pt x="126" y="68"/>
                        <a:pt x="95" y="70"/>
                        <a:pt x="67" y="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62" name="Freeform 117">
                  <a:extLst>
                    <a:ext uri="{FF2B5EF4-FFF2-40B4-BE49-F238E27FC236}">
                      <a16:creationId xmlns:a16="http://schemas.microsoft.com/office/drawing/2014/main" id="{B2A77E37-9A33-5E69-DC7D-D0C39BDD3F3C}"/>
                    </a:ext>
                  </a:extLst>
                </p:cNvPr>
                <p:cNvSpPr>
                  <a:spLocks/>
                </p:cNvSpPr>
                <p:nvPr/>
              </p:nvSpPr>
              <p:spPr bwMode="auto">
                <a:xfrm>
                  <a:off x="2711" y="1836"/>
                  <a:ext cx="167" cy="27"/>
                </a:xfrm>
                <a:custGeom>
                  <a:avLst/>
                  <a:gdLst>
                    <a:gd name="T0" fmla="*/ 234 w 234"/>
                    <a:gd name="T1" fmla="*/ 42 h 42"/>
                    <a:gd name="T2" fmla="*/ 117 w 234"/>
                    <a:gd name="T3" fmla="*/ 16 h 42"/>
                    <a:gd name="T4" fmla="*/ 80 w 234"/>
                    <a:gd name="T5" fmla="*/ 12 h 42"/>
                    <a:gd name="T6" fmla="*/ 59 w 234"/>
                    <a:gd name="T7" fmla="*/ 13 h 42"/>
                    <a:gd name="T8" fmla="*/ 0 w 234"/>
                    <a:gd name="T9" fmla="*/ 21 h 42"/>
                    <a:gd name="T10" fmla="*/ 58 w 234"/>
                    <a:gd name="T11" fmla="*/ 3 h 42"/>
                    <a:gd name="T12" fmla="*/ 88 w 234"/>
                    <a:gd name="T13" fmla="*/ 0 h 42"/>
                    <a:gd name="T14" fmla="*/ 120 w 234"/>
                    <a:gd name="T15" fmla="*/ 4 h 42"/>
                    <a:gd name="T16" fmla="*/ 234 w 234"/>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42">
                      <a:moveTo>
                        <a:pt x="234" y="42"/>
                      </a:moveTo>
                      <a:cubicBezTo>
                        <a:pt x="194" y="33"/>
                        <a:pt x="156" y="24"/>
                        <a:pt x="117" y="16"/>
                      </a:cubicBezTo>
                      <a:cubicBezTo>
                        <a:pt x="105" y="13"/>
                        <a:pt x="92" y="12"/>
                        <a:pt x="80" y="12"/>
                      </a:cubicBezTo>
                      <a:cubicBezTo>
                        <a:pt x="73" y="12"/>
                        <a:pt x="66" y="12"/>
                        <a:pt x="59" y="13"/>
                      </a:cubicBezTo>
                      <a:cubicBezTo>
                        <a:pt x="40" y="14"/>
                        <a:pt x="20" y="17"/>
                        <a:pt x="0" y="21"/>
                      </a:cubicBezTo>
                      <a:cubicBezTo>
                        <a:pt x="19" y="13"/>
                        <a:pt x="38" y="6"/>
                        <a:pt x="58" y="3"/>
                      </a:cubicBezTo>
                      <a:cubicBezTo>
                        <a:pt x="68" y="1"/>
                        <a:pt x="78" y="0"/>
                        <a:pt x="88" y="0"/>
                      </a:cubicBezTo>
                      <a:cubicBezTo>
                        <a:pt x="99" y="0"/>
                        <a:pt x="109" y="1"/>
                        <a:pt x="120" y="4"/>
                      </a:cubicBezTo>
                      <a:cubicBezTo>
                        <a:pt x="159" y="12"/>
                        <a:pt x="198" y="24"/>
                        <a:pt x="234" y="42"/>
                      </a:cubicBezTo>
                    </a:path>
                  </a:pathLst>
                </a:custGeom>
                <a:solidFill>
                  <a:srgbClr val="E47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63" name="Freeform 118">
                  <a:extLst>
                    <a:ext uri="{FF2B5EF4-FFF2-40B4-BE49-F238E27FC236}">
                      <a16:creationId xmlns:a16="http://schemas.microsoft.com/office/drawing/2014/main" id="{EA5D1640-06D5-6774-0AC8-132ECBA06589}"/>
                    </a:ext>
                  </a:extLst>
                </p:cNvPr>
                <p:cNvSpPr>
                  <a:spLocks/>
                </p:cNvSpPr>
                <p:nvPr/>
              </p:nvSpPr>
              <p:spPr bwMode="auto">
                <a:xfrm>
                  <a:off x="2729" y="1815"/>
                  <a:ext cx="116" cy="15"/>
                </a:xfrm>
                <a:custGeom>
                  <a:avLst/>
                  <a:gdLst>
                    <a:gd name="T0" fmla="*/ 161 w 161"/>
                    <a:gd name="T1" fmla="*/ 23 h 23"/>
                    <a:gd name="T2" fmla="*/ 81 w 161"/>
                    <a:gd name="T3" fmla="*/ 12 h 23"/>
                    <a:gd name="T4" fmla="*/ 54 w 161"/>
                    <a:gd name="T5" fmla="*/ 12 h 23"/>
                    <a:gd name="T6" fmla="*/ 0 w 161"/>
                    <a:gd name="T7" fmla="*/ 14 h 23"/>
                    <a:gd name="T8" fmla="*/ 71 w 161"/>
                    <a:gd name="T9" fmla="*/ 0 h 23"/>
                    <a:gd name="T10" fmla="*/ 82 w 161"/>
                    <a:gd name="T11" fmla="*/ 0 h 23"/>
                    <a:gd name="T12" fmla="*/ 161 w 161"/>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61" h="23">
                      <a:moveTo>
                        <a:pt x="161" y="23"/>
                      </a:moveTo>
                      <a:cubicBezTo>
                        <a:pt x="134" y="18"/>
                        <a:pt x="108" y="14"/>
                        <a:pt x="81" y="12"/>
                      </a:cubicBezTo>
                      <a:cubicBezTo>
                        <a:pt x="72" y="12"/>
                        <a:pt x="63" y="12"/>
                        <a:pt x="54" y="12"/>
                      </a:cubicBezTo>
                      <a:cubicBezTo>
                        <a:pt x="37" y="12"/>
                        <a:pt x="19" y="12"/>
                        <a:pt x="0" y="14"/>
                      </a:cubicBezTo>
                      <a:cubicBezTo>
                        <a:pt x="22" y="4"/>
                        <a:pt x="46" y="0"/>
                        <a:pt x="71" y="0"/>
                      </a:cubicBezTo>
                      <a:cubicBezTo>
                        <a:pt x="74" y="0"/>
                        <a:pt x="78" y="0"/>
                        <a:pt x="82" y="0"/>
                      </a:cubicBezTo>
                      <a:cubicBezTo>
                        <a:pt x="109" y="2"/>
                        <a:pt x="137" y="9"/>
                        <a:pt x="161" y="23"/>
                      </a:cubicBezTo>
                    </a:path>
                  </a:pathLst>
                </a:custGeom>
                <a:solidFill>
                  <a:srgbClr val="E47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64" name="Freeform 119">
                  <a:extLst>
                    <a:ext uri="{FF2B5EF4-FFF2-40B4-BE49-F238E27FC236}">
                      <a16:creationId xmlns:a16="http://schemas.microsoft.com/office/drawing/2014/main" id="{EF74DEB5-5DAF-4E71-1766-412CAD4D9B4B}"/>
                    </a:ext>
                  </a:extLst>
                </p:cNvPr>
                <p:cNvSpPr>
                  <a:spLocks/>
                </p:cNvSpPr>
                <p:nvPr/>
              </p:nvSpPr>
              <p:spPr bwMode="auto">
                <a:xfrm>
                  <a:off x="4037" y="2503"/>
                  <a:ext cx="183" cy="866"/>
                </a:xfrm>
                <a:custGeom>
                  <a:avLst/>
                  <a:gdLst>
                    <a:gd name="T0" fmla="*/ 0 w 183"/>
                    <a:gd name="T1" fmla="*/ 866 h 866"/>
                    <a:gd name="T2" fmla="*/ 75 w 183"/>
                    <a:gd name="T3" fmla="*/ 866 h 866"/>
                    <a:gd name="T4" fmla="*/ 183 w 183"/>
                    <a:gd name="T5" fmla="*/ 0 h 866"/>
                    <a:gd name="T6" fmla="*/ 108 w 183"/>
                    <a:gd name="T7" fmla="*/ 0 h 866"/>
                    <a:gd name="T8" fmla="*/ 0 w 183"/>
                    <a:gd name="T9" fmla="*/ 866 h 866"/>
                  </a:gdLst>
                  <a:ahLst/>
                  <a:cxnLst>
                    <a:cxn ang="0">
                      <a:pos x="T0" y="T1"/>
                    </a:cxn>
                    <a:cxn ang="0">
                      <a:pos x="T2" y="T3"/>
                    </a:cxn>
                    <a:cxn ang="0">
                      <a:pos x="T4" y="T5"/>
                    </a:cxn>
                    <a:cxn ang="0">
                      <a:pos x="T6" y="T7"/>
                    </a:cxn>
                    <a:cxn ang="0">
                      <a:pos x="T8" y="T9"/>
                    </a:cxn>
                  </a:cxnLst>
                  <a:rect l="0" t="0" r="r" b="b"/>
                  <a:pathLst>
                    <a:path w="183" h="866">
                      <a:moveTo>
                        <a:pt x="0" y="866"/>
                      </a:moveTo>
                      <a:lnTo>
                        <a:pt x="75" y="866"/>
                      </a:lnTo>
                      <a:lnTo>
                        <a:pt x="183" y="0"/>
                      </a:lnTo>
                      <a:lnTo>
                        <a:pt x="108" y="0"/>
                      </a:lnTo>
                      <a:lnTo>
                        <a:pt x="0" y="866"/>
                      </a:lnTo>
                      <a:close/>
                    </a:path>
                  </a:pathLst>
                </a:custGeom>
                <a:solidFill>
                  <a:srgbClr val="67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65" name="Freeform 120">
                  <a:extLst>
                    <a:ext uri="{FF2B5EF4-FFF2-40B4-BE49-F238E27FC236}">
                      <a16:creationId xmlns:a16="http://schemas.microsoft.com/office/drawing/2014/main" id="{2F3BB392-A4CC-E001-4D5F-119EB9BCD823}"/>
                    </a:ext>
                  </a:extLst>
                </p:cNvPr>
                <p:cNvSpPr>
                  <a:spLocks/>
                </p:cNvSpPr>
                <p:nvPr/>
              </p:nvSpPr>
              <p:spPr bwMode="auto">
                <a:xfrm>
                  <a:off x="3445" y="2503"/>
                  <a:ext cx="182" cy="866"/>
                </a:xfrm>
                <a:custGeom>
                  <a:avLst/>
                  <a:gdLst>
                    <a:gd name="T0" fmla="*/ 182 w 182"/>
                    <a:gd name="T1" fmla="*/ 866 h 866"/>
                    <a:gd name="T2" fmla="*/ 107 w 182"/>
                    <a:gd name="T3" fmla="*/ 866 h 866"/>
                    <a:gd name="T4" fmla="*/ 0 w 182"/>
                    <a:gd name="T5" fmla="*/ 0 h 866"/>
                    <a:gd name="T6" fmla="*/ 75 w 182"/>
                    <a:gd name="T7" fmla="*/ 0 h 866"/>
                    <a:gd name="T8" fmla="*/ 182 w 182"/>
                    <a:gd name="T9" fmla="*/ 866 h 866"/>
                  </a:gdLst>
                  <a:ahLst/>
                  <a:cxnLst>
                    <a:cxn ang="0">
                      <a:pos x="T0" y="T1"/>
                    </a:cxn>
                    <a:cxn ang="0">
                      <a:pos x="T2" y="T3"/>
                    </a:cxn>
                    <a:cxn ang="0">
                      <a:pos x="T4" y="T5"/>
                    </a:cxn>
                    <a:cxn ang="0">
                      <a:pos x="T6" y="T7"/>
                    </a:cxn>
                    <a:cxn ang="0">
                      <a:pos x="T8" y="T9"/>
                    </a:cxn>
                  </a:cxnLst>
                  <a:rect l="0" t="0" r="r" b="b"/>
                  <a:pathLst>
                    <a:path w="182" h="866">
                      <a:moveTo>
                        <a:pt x="182" y="866"/>
                      </a:moveTo>
                      <a:lnTo>
                        <a:pt x="107" y="866"/>
                      </a:lnTo>
                      <a:lnTo>
                        <a:pt x="0" y="0"/>
                      </a:lnTo>
                      <a:lnTo>
                        <a:pt x="75" y="0"/>
                      </a:lnTo>
                      <a:lnTo>
                        <a:pt x="182" y="866"/>
                      </a:lnTo>
                      <a:close/>
                    </a:path>
                  </a:pathLst>
                </a:custGeom>
                <a:solidFill>
                  <a:srgbClr val="67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66" name="Freeform 121">
                  <a:extLst>
                    <a:ext uri="{FF2B5EF4-FFF2-40B4-BE49-F238E27FC236}">
                      <a16:creationId xmlns:a16="http://schemas.microsoft.com/office/drawing/2014/main" id="{6BC5A91A-7EBB-1D27-F4D3-A7F3914CF93D}"/>
                    </a:ext>
                  </a:extLst>
                </p:cNvPr>
                <p:cNvSpPr>
                  <a:spLocks/>
                </p:cNvSpPr>
                <p:nvPr/>
              </p:nvSpPr>
              <p:spPr bwMode="auto">
                <a:xfrm>
                  <a:off x="3485" y="3319"/>
                  <a:ext cx="702" cy="99"/>
                </a:xfrm>
                <a:custGeom>
                  <a:avLst/>
                  <a:gdLst>
                    <a:gd name="T0" fmla="*/ 981 w 981"/>
                    <a:gd name="T1" fmla="*/ 116 h 150"/>
                    <a:gd name="T2" fmla="*/ 981 w 981"/>
                    <a:gd name="T3" fmla="*/ 33 h 150"/>
                    <a:gd name="T4" fmla="*/ 947 w 981"/>
                    <a:gd name="T5" fmla="*/ 0 h 150"/>
                    <a:gd name="T6" fmla="*/ 33 w 981"/>
                    <a:gd name="T7" fmla="*/ 0 h 150"/>
                    <a:gd name="T8" fmla="*/ 0 w 981"/>
                    <a:gd name="T9" fmla="*/ 33 h 150"/>
                    <a:gd name="T10" fmla="*/ 0 w 981"/>
                    <a:gd name="T11" fmla="*/ 116 h 150"/>
                    <a:gd name="T12" fmla="*/ 33 w 981"/>
                    <a:gd name="T13" fmla="*/ 150 h 150"/>
                    <a:gd name="T14" fmla="*/ 947 w 981"/>
                    <a:gd name="T15" fmla="*/ 150 h 150"/>
                    <a:gd name="T16" fmla="*/ 981 w 981"/>
                    <a:gd name="T17" fmla="*/ 11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150">
                      <a:moveTo>
                        <a:pt x="981" y="116"/>
                      </a:moveTo>
                      <a:lnTo>
                        <a:pt x="981" y="33"/>
                      </a:lnTo>
                      <a:cubicBezTo>
                        <a:pt x="981" y="15"/>
                        <a:pt x="966" y="0"/>
                        <a:pt x="947" y="0"/>
                      </a:cubicBezTo>
                      <a:lnTo>
                        <a:pt x="33" y="0"/>
                      </a:lnTo>
                      <a:cubicBezTo>
                        <a:pt x="15" y="0"/>
                        <a:pt x="0" y="15"/>
                        <a:pt x="0" y="33"/>
                      </a:cubicBezTo>
                      <a:lnTo>
                        <a:pt x="0" y="116"/>
                      </a:lnTo>
                      <a:cubicBezTo>
                        <a:pt x="0" y="135"/>
                        <a:pt x="15" y="150"/>
                        <a:pt x="33" y="150"/>
                      </a:cubicBezTo>
                      <a:lnTo>
                        <a:pt x="947" y="150"/>
                      </a:lnTo>
                      <a:cubicBezTo>
                        <a:pt x="966" y="150"/>
                        <a:pt x="981" y="135"/>
                        <a:pt x="981" y="116"/>
                      </a:cubicBezTo>
                      <a:close/>
                    </a:path>
                  </a:pathLst>
                </a:custGeom>
                <a:solidFill>
                  <a:srgbClr val="98C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67" name="Rectangle 122">
                  <a:extLst>
                    <a:ext uri="{FF2B5EF4-FFF2-40B4-BE49-F238E27FC236}">
                      <a16:creationId xmlns:a16="http://schemas.microsoft.com/office/drawing/2014/main" id="{7A530AD6-580A-FA7A-6B4A-D13A45099A82}"/>
                    </a:ext>
                  </a:extLst>
                </p:cNvPr>
                <p:cNvSpPr>
                  <a:spLocks noChangeArrowheads="1"/>
                </p:cNvSpPr>
                <p:nvPr/>
              </p:nvSpPr>
              <p:spPr bwMode="auto">
                <a:xfrm>
                  <a:off x="3485" y="3369"/>
                  <a:ext cx="702" cy="88"/>
                </a:xfrm>
                <a:prstGeom prst="rect">
                  <a:avLst/>
                </a:prstGeom>
                <a:solidFill>
                  <a:srgbClr val="A050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68" name="Freeform 123">
                  <a:extLst>
                    <a:ext uri="{FF2B5EF4-FFF2-40B4-BE49-F238E27FC236}">
                      <a16:creationId xmlns:a16="http://schemas.microsoft.com/office/drawing/2014/main" id="{CEADF5B1-34B7-289D-76C6-F37962054864}"/>
                    </a:ext>
                  </a:extLst>
                </p:cNvPr>
                <p:cNvSpPr>
                  <a:spLocks/>
                </p:cNvSpPr>
                <p:nvPr/>
              </p:nvSpPr>
              <p:spPr bwMode="auto">
                <a:xfrm>
                  <a:off x="3454" y="3457"/>
                  <a:ext cx="214" cy="691"/>
                </a:xfrm>
                <a:custGeom>
                  <a:avLst/>
                  <a:gdLst>
                    <a:gd name="T0" fmla="*/ 135 w 214"/>
                    <a:gd name="T1" fmla="*/ 0 h 691"/>
                    <a:gd name="T2" fmla="*/ 0 w 214"/>
                    <a:gd name="T3" fmla="*/ 691 h 691"/>
                    <a:gd name="T4" fmla="*/ 67 w 214"/>
                    <a:gd name="T5" fmla="*/ 691 h 691"/>
                    <a:gd name="T6" fmla="*/ 214 w 214"/>
                    <a:gd name="T7" fmla="*/ 0 h 691"/>
                    <a:gd name="T8" fmla="*/ 135 w 214"/>
                    <a:gd name="T9" fmla="*/ 0 h 691"/>
                  </a:gdLst>
                  <a:ahLst/>
                  <a:cxnLst>
                    <a:cxn ang="0">
                      <a:pos x="T0" y="T1"/>
                    </a:cxn>
                    <a:cxn ang="0">
                      <a:pos x="T2" y="T3"/>
                    </a:cxn>
                    <a:cxn ang="0">
                      <a:pos x="T4" y="T5"/>
                    </a:cxn>
                    <a:cxn ang="0">
                      <a:pos x="T6" y="T7"/>
                    </a:cxn>
                    <a:cxn ang="0">
                      <a:pos x="T8" y="T9"/>
                    </a:cxn>
                  </a:cxnLst>
                  <a:rect l="0" t="0" r="r" b="b"/>
                  <a:pathLst>
                    <a:path w="214" h="691">
                      <a:moveTo>
                        <a:pt x="135" y="0"/>
                      </a:moveTo>
                      <a:lnTo>
                        <a:pt x="0" y="691"/>
                      </a:lnTo>
                      <a:lnTo>
                        <a:pt x="67" y="691"/>
                      </a:lnTo>
                      <a:lnTo>
                        <a:pt x="214" y="0"/>
                      </a:lnTo>
                      <a:lnTo>
                        <a:pt x="135" y="0"/>
                      </a:lnTo>
                      <a:close/>
                    </a:path>
                  </a:pathLst>
                </a:custGeom>
                <a:solidFill>
                  <a:srgbClr val="A050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69" name="Freeform 124">
                  <a:extLst>
                    <a:ext uri="{FF2B5EF4-FFF2-40B4-BE49-F238E27FC236}">
                      <a16:creationId xmlns:a16="http://schemas.microsoft.com/office/drawing/2014/main" id="{D9F255BB-1293-B95F-54BE-622C5A5E1001}"/>
                    </a:ext>
                  </a:extLst>
                </p:cNvPr>
                <p:cNvSpPr>
                  <a:spLocks/>
                </p:cNvSpPr>
                <p:nvPr/>
              </p:nvSpPr>
              <p:spPr bwMode="auto">
                <a:xfrm>
                  <a:off x="3359" y="3457"/>
                  <a:ext cx="214" cy="691"/>
                </a:xfrm>
                <a:custGeom>
                  <a:avLst/>
                  <a:gdLst>
                    <a:gd name="T0" fmla="*/ 134 w 214"/>
                    <a:gd name="T1" fmla="*/ 0 h 691"/>
                    <a:gd name="T2" fmla="*/ 0 w 214"/>
                    <a:gd name="T3" fmla="*/ 691 h 691"/>
                    <a:gd name="T4" fmla="*/ 67 w 214"/>
                    <a:gd name="T5" fmla="*/ 691 h 691"/>
                    <a:gd name="T6" fmla="*/ 214 w 214"/>
                    <a:gd name="T7" fmla="*/ 0 h 691"/>
                    <a:gd name="T8" fmla="*/ 134 w 214"/>
                    <a:gd name="T9" fmla="*/ 0 h 691"/>
                  </a:gdLst>
                  <a:ahLst/>
                  <a:cxnLst>
                    <a:cxn ang="0">
                      <a:pos x="T0" y="T1"/>
                    </a:cxn>
                    <a:cxn ang="0">
                      <a:pos x="T2" y="T3"/>
                    </a:cxn>
                    <a:cxn ang="0">
                      <a:pos x="T4" y="T5"/>
                    </a:cxn>
                    <a:cxn ang="0">
                      <a:pos x="T6" y="T7"/>
                    </a:cxn>
                    <a:cxn ang="0">
                      <a:pos x="T8" y="T9"/>
                    </a:cxn>
                  </a:cxnLst>
                  <a:rect l="0" t="0" r="r" b="b"/>
                  <a:pathLst>
                    <a:path w="214" h="691">
                      <a:moveTo>
                        <a:pt x="134" y="0"/>
                      </a:moveTo>
                      <a:lnTo>
                        <a:pt x="0" y="691"/>
                      </a:lnTo>
                      <a:lnTo>
                        <a:pt x="67" y="691"/>
                      </a:lnTo>
                      <a:lnTo>
                        <a:pt x="214" y="0"/>
                      </a:lnTo>
                      <a:lnTo>
                        <a:pt x="134" y="0"/>
                      </a:lnTo>
                      <a:close/>
                    </a:path>
                  </a:pathLst>
                </a:custGeom>
                <a:solidFill>
                  <a:srgbClr val="67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70" name="Freeform 125">
                  <a:extLst>
                    <a:ext uri="{FF2B5EF4-FFF2-40B4-BE49-F238E27FC236}">
                      <a16:creationId xmlns:a16="http://schemas.microsoft.com/office/drawing/2014/main" id="{C0DC7E87-C822-C93E-B702-8669C838EE0A}"/>
                    </a:ext>
                  </a:extLst>
                </p:cNvPr>
                <p:cNvSpPr>
                  <a:spLocks/>
                </p:cNvSpPr>
                <p:nvPr/>
              </p:nvSpPr>
              <p:spPr bwMode="auto">
                <a:xfrm>
                  <a:off x="4004" y="3457"/>
                  <a:ext cx="215" cy="691"/>
                </a:xfrm>
                <a:custGeom>
                  <a:avLst/>
                  <a:gdLst>
                    <a:gd name="T0" fmla="*/ 80 w 215"/>
                    <a:gd name="T1" fmla="*/ 0 h 691"/>
                    <a:gd name="T2" fmla="*/ 215 w 215"/>
                    <a:gd name="T3" fmla="*/ 691 h 691"/>
                    <a:gd name="T4" fmla="*/ 148 w 215"/>
                    <a:gd name="T5" fmla="*/ 691 h 691"/>
                    <a:gd name="T6" fmla="*/ 0 w 215"/>
                    <a:gd name="T7" fmla="*/ 0 h 691"/>
                    <a:gd name="T8" fmla="*/ 80 w 215"/>
                    <a:gd name="T9" fmla="*/ 0 h 691"/>
                  </a:gdLst>
                  <a:ahLst/>
                  <a:cxnLst>
                    <a:cxn ang="0">
                      <a:pos x="T0" y="T1"/>
                    </a:cxn>
                    <a:cxn ang="0">
                      <a:pos x="T2" y="T3"/>
                    </a:cxn>
                    <a:cxn ang="0">
                      <a:pos x="T4" y="T5"/>
                    </a:cxn>
                    <a:cxn ang="0">
                      <a:pos x="T6" y="T7"/>
                    </a:cxn>
                    <a:cxn ang="0">
                      <a:pos x="T8" y="T9"/>
                    </a:cxn>
                  </a:cxnLst>
                  <a:rect l="0" t="0" r="r" b="b"/>
                  <a:pathLst>
                    <a:path w="215" h="691">
                      <a:moveTo>
                        <a:pt x="80" y="0"/>
                      </a:moveTo>
                      <a:lnTo>
                        <a:pt x="215" y="691"/>
                      </a:lnTo>
                      <a:lnTo>
                        <a:pt x="148" y="691"/>
                      </a:lnTo>
                      <a:lnTo>
                        <a:pt x="0" y="0"/>
                      </a:lnTo>
                      <a:lnTo>
                        <a:pt x="80" y="0"/>
                      </a:lnTo>
                      <a:close/>
                    </a:path>
                  </a:pathLst>
                </a:custGeom>
                <a:solidFill>
                  <a:srgbClr val="67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71" name="Freeform 126">
                  <a:extLst>
                    <a:ext uri="{FF2B5EF4-FFF2-40B4-BE49-F238E27FC236}">
                      <a16:creationId xmlns:a16="http://schemas.microsoft.com/office/drawing/2014/main" id="{68533D46-BFEC-1563-6F71-E8075425D7D7}"/>
                    </a:ext>
                  </a:extLst>
                </p:cNvPr>
                <p:cNvSpPr>
                  <a:spLocks/>
                </p:cNvSpPr>
                <p:nvPr/>
              </p:nvSpPr>
              <p:spPr bwMode="auto">
                <a:xfrm>
                  <a:off x="4100" y="3457"/>
                  <a:ext cx="214" cy="691"/>
                </a:xfrm>
                <a:custGeom>
                  <a:avLst/>
                  <a:gdLst>
                    <a:gd name="T0" fmla="*/ 79 w 214"/>
                    <a:gd name="T1" fmla="*/ 0 h 691"/>
                    <a:gd name="T2" fmla="*/ 214 w 214"/>
                    <a:gd name="T3" fmla="*/ 691 h 691"/>
                    <a:gd name="T4" fmla="*/ 147 w 214"/>
                    <a:gd name="T5" fmla="*/ 691 h 691"/>
                    <a:gd name="T6" fmla="*/ 0 w 214"/>
                    <a:gd name="T7" fmla="*/ 0 h 691"/>
                    <a:gd name="T8" fmla="*/ 79 w 214"/>
                    <a:gd name="T9" fmla="*/ 0 h 691"/>
                  </a:gdLst>
                  <a:ahLst/>
                  <a:cxnLst>
                    <a:cxn ang="0">
                      <a:pos x="T0" y="T1"/>
                    </a:cxn>
                    <a:cxn ang="0">
                      <a:pos x="T2" y="T3"/>
                    </a:cxn>
                    <a:cxn ang="0">
                      <a:pos x="T4" y="T5"/>
                    </a:cxn>
                    <a:cxn ang="0">
                      <a:pos x="T6" y="T7"/>
                    </a:cxn>
                    <a:cxn ang="0">
                      <a:pos x="T8" y="T9"/>
                    </a:cxn>
                  </a:cxnLst>
                  <a:rect l="0" t="0" r="r" b="b"/>
                  <a:pathLst>
                    <a:path w="214" h="691">
                      <a:moveTo>
                        <a:pt x="79" y="0"/>
                      </a:moveTo>
                      <a:lnTo>
                        <a:pt x="214" y="691"/>
                      </a:lnTo>
                      <a:lnTo>
                        <a:pt x="147" y="691"/>
                      </a:lnTo>
                      <a:lnTo>
                        <a:pt x="0" y="0"/>
                      </a:lnTo>
                      <a:lnTo>
                        <a:pt x="79" y="0"/>
                      </a:lnTo>
                      <a:close/>
                    </a:path>
                  </a:pathLst>
                </a:custGeom>
                <a:solidFill>
                  <a:srgbClr val="A050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72" name="Freeform 127">
                  <a:extLst>
                    <a:ext uri="{FF2B5EF4-FFF2-40B4-BE49-F238E27FC236}">
                      <a16:creationId xmlns:a16="http://schemas.microsoft.com/office/drawing/2014/main" id="{1830393C-C4C3-B0F7-AADD-F0BEC9971CD6}"/>
                    </a:ext>
                  </a:extLst>
                </p:cNvPr>
                <p:cNvSpPr>
                  <a:spLocks/>
                </p:cNvSpPr>
                <p:nvPr/>
              </p:nvSpPr>
              <p:spPr bwMode="auto">
                <a:xfrm>
                  <a:off x="3423" y="2472"/>
                  <a:ext cx="818" cy="229"/>
                </a:xfrm>
                <a:custGeom>
                  <a:avLst/>
                  <a:gdLst>
                    <a:gd name="T0" fmla="*/ 66 w 1144"/>
                    <a:gd name="T1" fmla="*/ 347 h 347"/>
                    <a:gd name="T2" fmla="*/ 1078 w 1144"/>
                    <a:gd name="T3" fmla="*/ 347 h 347"/>
                    <a:gd name="T4" fmla="*/ 1144 w 1144"/>
                    <a:gd name="T5" fmla="*/ 281 h 347"/>
                    <a:gd name="T6" fmla="*/ 1144 w 1144"/>
                    <a:gd name="T7" fmla="*/ 67 h 347"/>
                    <a:gd name="T8" fmla="*/ 1078 w 1144"/>
                    <a:gd name="T9" fmla="*/ 0 h 347"/>
                    <a:gd name="T10" fmla="*/ 66 w 1144"/>
                    <a:gd name="T11" fmla="*/ 0 h 347"/>
                    <a:gd name="T12" fmla="*/ 0 w 1144"/>
                    <a:gd name="T13" fmla="*/ 67 h 347"/>
                    <a:gd name="T14" fmla="*/ 0 w 1144"/>
                    <a:gd name="T15" fmla="*/ 281 h 347"/>
                    <a:gd name="T16" fmla="*/ 66 w 1144"/>
                    <a:gd name="T17"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4" h="347">
                      <a:moveTo>
                        <a:pt x="66" y="347"/>
                      </a:moveTo>
                      <a:lnTo>
                        <a:pt x="1078" y="347"/>
                      </a:lnTo>
                      <a:cubicBezTo>
                        <a:pt x="1115" y="347"/>
                        <a:pt x="1144" y="317"/>
                        <a:pt x="1144" y="281"/>
                      </a:cubicBezTo>
                      <a:lnTo>
                        <a:pt x="1144" y="67"/>
                      </a:lnTo>
                      <a:cubicBezTo>
                        <a:pt x="1144" y="30"/>
                        <a:pt x="1115" y="0"/>
                        <a:pt x="1078" y="0"/>
                      </a:cubicBezTo>
                      <a:lnTo>
                        <a:pt x="66" y="0"/>
                      </a:lnTo>
                      <a:cubicBezTo>
                        <a:pt x="29" y="0"/>
                        <a:pt x="0" y="30"/>
                        <a:pt x="0" y="67"/>
                      </a:cubicBezTo>
                      <a:lnTo>
                        <a:pt x="0" y="281"/>
                      </a:lnTo>
                      <a:cubicBezTo>
                        <a:pt x="0" y="317"/>
                        <a:pt x="29" y="347"/>
                        <a:pt x="66" y="347"/>
                      </a:cubicBezTo>
                    </a:path>
                  </a:pathLst>
                </a:custGeom>
                <a:solidFill>
                  <a:srgbClr val="98C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73" name="Freeform 128">
                  <a:extLst>
                    <a:ext uri="{FF2B5EF4-FFF2-40B4-BE49-F238E27FC236}">
                      <a16:creationId xmlns:a16="http://schemas.microsoft.com/office/drawing/2014/main" id="{A3919C35-6E4D-1129-4C82-C42CE09CB03C}"/>
                    </a:ext>
                  </a:extLst>
                </p:cNvPr>
                <p:cNvSpPr>
                  <a:spLocks/>
                </p:cNvSpPr>
                <p:nvPr/>
              </p:nvSpPr>
              <p:spPr bwMode="auto">
                <a:xfrm>
                  <a:off x="3349" y="2302"/>
                  <a:ext cx="452" cy="532"/>
                </a:xfrm>
                <a:custGeom>
                  <a:avLst/>
                  <a:gdLst>
                    <a:gd name="T0" fmla="*/ 303 w 631"/>
                    <a:gd name="T1" fmla="*/ 130 h 808"/>
                    <a:gd name="T2" fmla="*/ 81 w 631"/>
                    <a:gd name="T3" fmla="*/ 511 h 808"/>
                    <a:gd name="T4" fmla="*/ 44 w 631"/>
                    <a:gd name="T5" fmla="*/ 743 h 808"/>
                    <a:gd name="T6" fmla="*/ 128 w 631"/>
                    <a:gd name="T7" fmla="*/ 795 h 808"/>
                    <a:gd name="T8" fmla="*/ 337 w 631"/>
                    <a:gd name="T9" fmla="*/ 652 h 808"/>
                    <a:gd name="T10" fmla="*/ 498 w 631"/>
                    <a:gd name="T11" fmla="*/ 414 h 808"/>
                    <a:gd name="T12" fmla="*/ 622 w 631"/>
                    <a:gd name="T13" fmla="*/ 150 h 808"/>
                    <a:gd name="T14" fmla="*/ 589 w 631"/>
                    <a:gd name="T15" fmla="*/ 35 h 808"/>
                    <a:gd name="T16" fmla="*/ 451 w 631"/>
                    <a:gd name="T17" fmla="*/ 12 h 808"/>
                    <a:gd name="T18" fmla="*/ 303 w 631"/>
                    <a:gd name="T19" fmla="*/ 13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808">
                      <a:moveTo>
                        <a:pt x="303" y="130"/>
                      </a:moveTo>
                      <a:cubicBezTo>
                        <a:pt x="218" y="250"/>
                        <a:pt x="148" y="380"/>
                        <a:pt x="81" y="511"/>
                      </a:cubicBezTo>
                      <a:cubicBezTo>
                        <a:pt x="47" y="576"/>
                        <a:pt x="0" y="671"/>
                        <a:pt x="44" y="743"/>
                      </a:cubicBezTo>
                      <a:cubicBezTo>
                        <a:pt x="62" y="772"/>
                        <a:pt x="95" y="790"/>
                        <a:pt x="128" y="795"/>
                      </a:cubicBezTo>
                      <a:cubicBezTo>
                        <a:pt x="218" y="808"/>
                        <a:pt x="287" y="711"/>
                        <a:pt x="337" y="652"/>
                      </a:cubicBezTo>
                      <a:cubicBezTo>
                        <a:pt x="400" y="578"/>
                        <a:pt x="451" y="498"/>
                        <a:pt x="498" y="414"/>
                      </a:cubicBezTo>
                      <a:cubicBezTo>
                        <a:pt x="547" y="329"/>
                        <a:pt x="602" y="247"/>
                        <a:pt x="622" y="150"/>
                      </a:cubicBezTo>
                      <a:cubicBezTo>
                        <a:pt x="631" y="105"/>
                        <a:pt x="628" y="64"/>
                        <a:pt x="589" y="35"/>
                      </a:cubicBezTo>
                      <a:cubicBezTo>
                        <a:pt x="551" y="7"/>
                        <a:pt x="496" y="0"/>
                        <a:pt x="451" y="12"/>
                      </a:cubicBezTo>
                      <a:cubicBezTo>
                        <a:pt x="386" y="31"/>
                        <a:pt x="340" y="76"/>
                        <a:pt x="303" y="130"/>
                      </a:cubicBezTo>
                    </a:path>
                  </a:pathLst>
                </a:custGeom>
                <a:solidFill>
                  <a:srgbClr val="E63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74" name="Freeform 129">
                  <a:extLst>
                    <a:ext uri="{FF2B5EF4-FFF2-40B4-BE49-F238E27FC236}">
                      <a16:creationId xmlns:a16="http://schemas.microsoft.com/office/drawing/2014/main" id="{C94DEAE1-4095-DF32-6708-A7EA2D3295DF}"/>
                    </a:ext>
                  </a:extLst>
                </p:cNvPr>
                <p:cNvSpPr>
                  <a:spLocks/>
                </p:cNvSpPr>
                <p:nvPr/>
              </p:nvSpPr>
              <p:spPr bwMode="auto">
                <a:xfrm>
                  <a:off x="3858" y="2302"/>
                  <a:ext cx="451" cy="532"/>
                </a:xfrm>
                <a:custGeom>
                  <a:avLst/>
                  <a:gdLst>
                    <a:gd name="T0" fmla="*/ 328 w 631"/>
                    <a:gd name="T1" fmla="*/ 130 h 808"/>
                    <a:gd name="T2" fmla="*/ 550 w 631"/>
                    <a:gd name="T3" fmla="*/ 511 h 808"/>
                    <a:gd name="T4" fmla="*/ 587 w 631"/>
                    <a:gd name="T5" fmla="*/ 743 h 808"/>
                    <a:gd name="T6" fmla="*/ 503 w 631"/>
                    <a:gd name="T7" fmla="*/ 795 h 808"/>
                    <a:gd name="T8" fmla="*/ 294 w 631"/>
                    <a:gd name="T9" fmla="*/ 652 h 808"/>
                    <a:gd name="T10" fmla="*/ 133 w 631"/>
                    <a:gd name="T11" fmla="*/ 414 h 808"/>
                    <a:gd name="T12" fmla="*/ 9 w 631"/>
                    <a:gd name="T13" fmla="*/ 150 h 808"/>
                    <a:gd name="T14" fmla="*/ 42 w 631"/>
                    <a:gd name="T15" fmla="*/ 35 h 808"/>
                    <a:gd name="T16" fmla="*/ 180 w 631"/>
                    <a:gd name="T17" fmla="*/ 12 h 808"/>
                    <a:gd name="T18" fmla="*/ 328 w 631"/>
                    <a:gd name="T19" fmla="*/ 13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808">
                      <a:moveTo>
                        <a:pt x="328" y="130"/>
                      </a:moveTo>
                      <a:cubicBezTo>
                        <a:pt x="413" y="250"/>
                        <a:pt x="482" y="380"/>
                        <a:pt x="550" y="511"/>
                      </a:cubicBezTo>
                      <a:cubicBezTo>
                        <a:pt x="584" y="576"/>
                        <a:pt x="631" y="671"/>
                        <a:pt x="587" y="743"/>
                      </a:cubicBezTo>
                      <a:cubicBezTo>
                        <a:pt x="569" y="772"/>
                        <a:pt x="536" y="790"/>
                        <a:pt x="503" y="795"/>
                      </a:cubicBezTo>
                      <a:cubicBezTo>
                        <a:pt x="413" y="808"/>
                        <a:pt x="344" y="711"/>
                        <a:pt x="294" y="652"/>
                      </a:cubicBezTo>
                      <a:cubicBezTo>
                        <a:pt x="231" y="578"/>
                        <a:pt x="180" y="498"/>
                        <a:pt x="133" y="414"/>
                      </a:cubicBezTo>
                      <a:cubicBezTo>
                        <a:pt x="84" y="329"/>
                        <a:pt x="29" y="247"/>
                        <a:pt x="9" y="150"/>
                      </a:cubicBezTo>
                      <a:cubicBezTo>
                        <a:pt x="0" y="105"/>
                        <a:pt x="3" y="64"/>
                        <a:pt x="42" y="35"/>
                      </a:cubicBezTo>
                      <a:cubicBezTo>
                        <a:pt x="80" y="7"/>
                        <a:pt x="135" y="0"/>
                        <a:pt x="180" y="12"/>
                      </a:cubicBezTo>
                      <a:cubicBezTo>
                        <a:pt x="245" y="31"/>
                        <a:pt x="291" y="76"/>
                        <a:pt x="328" y="130"/>
                      </a:cubicBezTo>
                    </a:path>
                  </a:pathLst>
                </a:custGeom>
                <a:solidFill>
                  <a:srgbClr val="E63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75" name="Freeform 130">
                  <a:extLst>
                    <a:ext uri="{FF2B5EF4-FFF2-40B4-BE49-F238E27FC236}">
                      <a16:creationId xmlns:a16="http://schemas.microsoft.com/office/drawing/2014/main" id="{94A204F7-9CA6-0794-5796-DB7D4BD5375A}"/>
                    </a:ext>
                  </a:extLst>
                </p:cNvPr>
                <p:cNvSpPr>
                  <a:spLocks/>
                </p:cNvSpPr>
                <p:nvPr/>
              </p:nvSpPr>
              <p:spPr bwMode="auto">
                <a:xfrm>
                  <a:off x="3881" y="4027"/>
                  <a:ext cx="210" cy="134"/>
                </a:xfrm>
                <a:custGeom>
                  <a:avLst/>
                  <a:gdLst>
                    <a:gd name="T0" fmla="*/ 72 w 293"/>
                    <a:gd name="T1" fmla="*/ 28 h 203"/>
                    <a:gd name="T2" fmla="*/ 10 w 293"/>
                    <a:gd name="T3" fmla="*/ 190 h 203"/>
                    <a:gd name="T4" fmla="*/ 13 w 293"/>
                    <a:gd name="T5" fmla="*/ 199 h 203"/>
                    <a:gd name="T6" fmla="*/ 23 w 293"/>
                    <a:gd name="T7" fmla="*/ 203 h 203"/>
                    <a:gd name="T8" fmla="*/ 286 w 293"/>
                    <a:gd name="T9" fmla="*/ 203 h 203"/>
                    <a:gd name="T10" fmla="*/ 293 w 293"/>
                    <a:gd name="T11" fmla="*/ 199 h 203"/>
                    <a:gd name="T12" fmla="*/ 293 w 293"/>
                    <a:gd name="T13" fmla="*/ 193 h 203"/>
                    <a:gd name="T14" fmla="*/ 273 w 293"/>
                    <a:gd name="T15" fmla="*/ 88 h 203"/>
                    <a:gd name="T16" fmla="*/ 154 w 293"/>
                    <a:gd name="T17" fmla="*/ 2 h 203"/>
                    <a:gd name="T18" fmla="*/ 72 w 293"/>
                    <a:gd name="T19" fmla="*/ 2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3">
                      <a:moveTo>
                        <a:pt x="72" y="28"/>
                      </a:moveTo>
                      <a:cubicBezTo>
                        <a:pt x="35" y="57"/>
                        <a:pt x="0" y="129"/>
                        <a:pt x="10" y="190"/>
                      </a:cubicBezTo>
                      <a:cubicBezTo>
                        <a:pt x="11" y="193"/>
                        <a:pt x="12" y="197"/>
                        <a:pt x="13" y="199"/>
                      </a:cubicBezTo>
                      <a:cubicBezTo>
                        <a:pt x="16" y="203"/>
                        <a:pt x="20" y="203"/>
                        <a:pt x="23" y="203"/>
                      </a:cubicBezTo>
                      <a:cubicBezTo>
                        <a:pt x="111" y="203"/>
                        <a:pt x="198" y="203"/>
                        <a:pt x="286" y="203"/>
                      </a:cubicBezTo>
                      <a:cubicBezTo>
                        <a:pt x="288" y="203"/>
                        <a:pt x="291" y="203"/>
                        <a:pt x="293" y="199"/>
                      </a:cubicBezTo>
                      <a:cubicBezTo>
                        <a:pt x="293" y="197"/>
                        <a:pt x="293" y="195"/>
                        <a:pt x="293" y="193"/>
                      </a:cubicBezTo>
                      <a:cubicBezTo>
                        <a:pt x="290" y="157"/>
                        <a:pt x="285" y="120"/>
                        <a:pt x="273" y="88"/>
                      </a:cubicBezTo>
                      <a:cubicBezTo>
                        <a:pt x="250" y="26"/>
                        <a:pt x="201" y="0"/>
                        <a:pt x="154" y="2"/>
                      </a:cubicBezTo>
                      <a:cubicBezTo>
                        <a:pt x="126" y="3"/>
                        <a:pt x="96" y="8"/>
                        <a:pt x="72" y="28"/>
                      </a:cubicBezTo>
                    </a:path>
                  </a:pathLst>
                </a:custGeom>
                <a:solidFill>
                  <a:srgbClr val="3C3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76" name="Freeform 131">
                  <a:extLst>
                    <a:ext uri="{FF2B5EF4-FFF2-40B4-BE49-F238E27FC236}">
                      <a16:creationId xmlns:a16="http://schemas.microsoft.com/office/drawing/2014/main" id="{61D4CF14-5659-BF0D-B428-156E708B1EE5}"/>
                    </a:ext>
                  </a:extLst>
                </p:cNvPr>
                <p:cNvSpPr>
                  <a:spLocks/>
                </p:cNvSpPr>
                <p:nvPr/>
              </p:nvSpPr>
              <p:spPr bwMode="auto">
                <a:xfrm>
                  <a:off x="3522" y="3068"/>
                  <a:ext cx="612" cy="275"/>
                </a:xfrm>
                <a:custGeom>
                  <a:avLst/>
                  <a:gdLst>
                    <a:gd name="T0" fmla="*/ 92 w 856"/>
                    <a:gd name="T1" fmla="*/ 375 h 418"/>
                    <a:gd name="T2" fmla="*/ 15 w 856"/>
                    <a:gd name="T3" fmla="*/ 150 h 418"/>
                    <a:gd name="T4" fmla="*/ 86 w 856"/>
                    <a:gd name="T5" fmla="*/ 32 h 418"/>
                    <a:gd name="T6" fmla="*/ 253 w 856"/>
                    <a:gd name="T7" fmla="*/ 1 h 418"/>
                    <a:gd name="T8" fmla="*/ 768 w 856"/>
                    <a:gd name="T9" fmla="*/ 39 h 418"/>
                    <a:gd name="T10" fmla="*/ 823 w 856"/>
                    <a:gd name="T11" fmla="*/ 57 h 418"/>
                    <a:gd name="T12" fmla="*/ 840 w 856"/>
                    <a:gd name="T13" fmla="*/ 99 h 418"/>
                    <a:gd name="T14" fmla="*/ 852 w 856"/>
                    <a:gd name="T15" fmla="*/ 234 h 418"/>
                    <a:gd name="T16" fmla="*/ 795 w 856"/>
                    <a:gd name="T17" fmla="*/ 356 h 418"/>
                    <a:gd name="T18" fmla="*/ 557 w 856"/>
                    <a:gd name="T19" fmla="*/ 417 h 418"/>
                    <a:gd name="T20" fmla="*/ 248 w 856"/>
                    <a:gd name="T21" fmla="*/ 410 h 418"/>
                    <a:gd name="T22" fmla="*/ 92 w 856"/>
                    <a:gd name="T23" fmla="*/ 375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6" h="418">
                      <a:moveTo>
                        <a:pt x="92" y="375"/>
                      </a:moveTo>
                      <a:cubicBezTo>
                        <a:pt x="9" y="329"/>
                        <a:pt x="0" y="232"/>
                        <a:pt x="15" y="150"/>
                      </a:cubicBezTo>
                      <a:cubicBezTo>
                        <a:pt x="23" y="104"/>
                        <a:pt x="46" y="59"/>
                        <a:pt x="86" y="32"/>
                      </a:cubicBezTo>
                      <a:cubicBezTo>
                        <a:pt x="133" y="1"/>
                        <a:pt x="195" y="0"/>
                        <a:pt x="253" y="1"/>
                      </a:cubicBezTo>
                      <a:cubicBezTo>
                        <a:pt x="426" y="5"/>
                        <a:pt x="597" y="22"/>
                        <a:pt x="768" y="39"/>
                      </a:cubicBezTo>
                      <a:cubicBezTo>
                        <a:pt x="788" y="41"/>
                        <a:pt x="810" y="43"/>
                        <a:pt x="823" y="57"/>
                      </a:cubicBezTo>
                      <a:cubicBezTo>
                        <a:pt x="834" y="68"/>
                        <a:pt x="837" y="84"/>
                        <a:pt x="840" y="99"/>
                      </a:cubicBezTo>
                      <a:cubicBezTo>
                        <a:pt x="848" y="143"/>
                        <a:pt x="856" y="189"/>
                        <a:pt x="852" y="234"/>
                      </a:cubicBezTo>
                      <a:cubicBezTo>
                        <a:pt x="848" y="279"/>
                        <a:pt x="830" y="325"/>
                        <a:pt x="795" y="356"/>
                      </a:cubicBezTo>
                      <a:cubicBezTo>
                        <a:pt x="725" y="416"/>
                        <a:pt x="645" y="415"/>
                        <a:pt x="557" y="417"/>
                      </a:cubicBezTo>
                      <a:cubicBezTo>
                        <a:pt x="454" y="418"/>
                        <a:pt x="351" y="418"/>
                        <a:pt x="248" y="410"/>
                      </a:cubicBezTo>
                      <a:cubicBezTo>
                        <a:pt x="194" y="407"/>
                        <a:pt x="139" y="401"/>
                        <a:pt x="92" y="375"/>
                      </a:cubicBezTo>
                    </a:path>
                  </a:pathLst>
                </a:custGeom>
                <a:solidFill>
                  <a:srgbClr val="5E51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77" name="Freeform 132">
                  <a:extLst>
                    <a:ext uri="{FF2B5EF4-FFF2-40B4-BE49-F238E27FC236}">
                      <a16:creationId xmlns:a16="http://schemas.microsoft.com/office/drawing/2014/main" id="{687140E8-08BB-E31F-EBC1-49748A3E02B8}"/>
                    </a:ext>
                  </a:extLst>
                </p:cNvPr>
                <p:cNvSpPr>
                  <a:spLocks/>
                </p:cNvSpPr>
                <p:nvPr/>
              </p:nvSpPr>
              <p:spPr bwMode="auto">
                <a:xfrm>
                  <a:off x="3566" y="2254"/>
                  <a:ext cx="547" cy="918"/>
                </a:xfrm>
                <a:custGeom>
                  <a:avLst/>
                  <a:gdLst>
                    <a:gd name="T0" fmla="*/ 5 w 765"/>
                    <a:gd name="T1" fmla="*/ 739 h 1392"/>
                    <a:gd name="T2" fmla="*/ 10 w 765"/>
                    <a:gd name="T3" fmla="*/ 590 h 1392"/>
                    <a:gd name="T4" fmla="*/ 26 w 765"/>
                    <a:gd name="T5" fmla="*/ 293 h 1392"/>
                    <a:gd name="T6" fmla="*/ 122 w 765"/>
                    <a:gd name="T7" fmla="*/ 90 h 1392"/>
                    <a:gd name="T8" fmla="*/ 298 w 765"/>
                    <a:gd name="T9" fmla="*/ 18 h 1392"/>
                    <a:gd name="T10" fmla="*/ 639 w 765"/>
                    <a:gd name="T11" fmla="*/ 113 h 1392"/>
                    <a:gd name="T12" fmla="*/ 739 w 765"/>
                    <a:gd name="T13" fmla="*/ 381 h 1392"/>
                    <a:gd name="T14" fmla="*/ 758 w 765"/>
                    <a:gd name="T15" fmla="*/ 732 h 1392"/>
                    <a:gd name="T16" fmla="*/ 761 w 765"/>
                    <a:gd name="T17" fmla="*/ 1186 h 1392"/>
                    <a:gd name="T18" fmla="*/ 746 w 765"/>
                    <a:gd name="T19" fmla="*/ 1286 h 1392"/>
                    <a:gd name="T20" fmla="*/ 638 w 765"/>
                    <a:gd name="T21" fmla="*/ 1365 h 1392"/>
                    <a:gd name="T22" fmla="*/ 355 w 765"/>
                    <a:gd name="T23" fmla="*/ 1386 h 1392"/>
                    <a:gd name="T24" fmla="*/ 84 w 765"/>
                    <a:gd name="T25" fmla="*/ 1357 h 1392"/>
                    <a:gd name="T26" fmla="*/ 2 w 765"/>
                    <a:gd name="T27" fmla="*/ 1186 h 1392"/>
                    <a:gd name="T28" fmla="*/ 5 w 765"/>
                    <a:gd name="T29" fmla="*/ 739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5" h="1392">
                      <a:moveTo>
                        <a:pt x="5" y="739"/>
                      </a:moveTo>
                      <a:cubicBezTo>
                        <a:pt x="7" y="690"/>
                        <a:pt x="8" y="640"/>
                        <a:pt x="10" y="590"/>
                      </a:cubicBezTo>
                      <a:cubicBezTo>
                        <a:pt x="14" y="491"/>
                        <a:pt x="19" y="392"/>
                        <a:pt x="26" y="293"/>
                      </a:cubicBezTo>
                      <a:cubicBezTo>
                        <a:pt x="31" y="205"/>
                        <a:pt x="48" y="142"/>
                        <a:pt x="122" y="90"/>
                      </a:cubicBezTo>
                      <a:cubicBezTo>
                        <a:pt x="174" y="54"/>
                        <a:pt x="236" y="28"/>
                        <a:pt x="298" y="18"/>
                      </a:cubicBezTo>
                      <a:cubicBezTo>
                        <a:pt x="414" y="0"/>
                        <a:pt x="543" y="45"/>
                        <a:pt x="639" y="113"/>
                      </a:cubicBezTo>
                      <a:cubicBezTo>
                        <a:pt x="727" y="174"/>
                        <a:pt x="734" y="280"/>
                        <a:pt x="739" y="381"/>
                      </a:cubicBezTo>
                      <a:cubicBezTo>
                        <a:pt x="744" y="498"/>
                        <a:pt x="753" y="614"/>
                        <a:pt x="758" y="732"/>
                      </a:cubicBezTo>
                      <a:cubicBezTo>
                        <a:pt x="763" y="882"/>
                        <a:pt x="765" y="1035"/>
                        <a:pt x="761" y="1186"/>
                      </a:cubicBezTo>
                      <a:cubicBezTo>
                        <a:pt x="760" y="1220"/>
                        <a:pt x="758" y="1254"/>
                        <a:pt x="746" y="1286"/>
                      </a:cubicBezTo>
                      <a:cubicBezTo>
                        <a:pt x="726" y="1336"/>
                        <a:pt x="686" y="1355"/>
                        <a:pt x="638" y="1365"/>
                      </a:cubicBezTo>
                      <a:cubicBezTo>
                        <a:pt x="545" y="1384"/>
                        <a:pt x="450" y="1388"/>
                        <a:pt x="355" y="1386"/>
                      </a:cubicBezTo>
                      <a:cubicBezTo>
                        <a:pt x="271" y="1384"/>
                        <a:pt x="162" y="1392"/>
                        <a:pt x="84" y="1357"/>
                      </a:cubicBezTo>
                      <a:cubicBezTo>
                        <a:pt x="13" y="1326"/>
                        <a:pt x="2" y="1257"/>
                        <a:pt x="2" y="1186"/>
                      </a:cubicBezTo>
                      <a:cubicBezTo>
                        <a:pt x="0" y="1037"/>
                        <a:pt x="1" y="888"/>
                        <a:pt x="5" y="739"/>
                      </a:cubicBezTo>
                    </a:path>
                  </a:pathLst>
                </a:custGeom>
                <a:solidFill>
                  <a:srgbClr val="E63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78" name="Freeform 133">
                  <a:extLst>
                    <a:ext uri="{FF2B5EF4-FFF2-40B4-BE49-F238E27FC236}">
                      <a16:creationId xmlns:a16="http://schemas.microsoft.com/office/drawing/2014/main" id="{55FD50B2-C757-BC01-68EB-6338CA6E6B4C}"/>
                    </a:ext>
                  </a:extLst>
                </p:cNvPr>
                <p:cNvSpPr>
                  <a:spLocks/>
                </p:cNvSpPr>
                <p:nvPr/>
              </p:nvSpPr>
              <p:spPr bwMode="auto">
                <a:xfrm>
                  <a:off x="3851" y="3054"/>
                  <a:ext cx="226" cy="1007"/>
                </a:xfrm>
                <a:custGeom>
                  <a:avLst/>
                  <a:gdLst>
                    <a:gd name="T0" fmla="*/ 316 w 316"/>
                    <a:gd name="T1" fmla="*/ 309 h 1527"/>
                    <a:gd name="T2" fmla="*/ 316 w 316"/>
                    <a:gd name="T3" fmla="*/ 358 h 1527"/>
                    <a:gd name="T4" fmla="*/ 312 w 316"/>
                    <a:gd name="T5" fmla="*/ 946 h 1527"/>
                    <a:gd name="T6" fmla="*/ 291 w 316"/>
                    <a:gd name="T7" fmla="*/ 1527 h 1527"/>
                    <a:gd name="T8" fmla="*/ 110 w 316"/>
                    <a:gd name="T9" fmla="*/ 1526 h 1527"/>
                    <a:gd name="T10" fmla="*/ 92 w 316"/>
                    <a:gd name="T11" fmla="*/ 1521 h 1527"/>
                    <a:gd name="T12" fmla="*/ 79 w 316"/>
                    <a:gd name="T13" fmla="*/ 1483 h 1527"/>
                    <a:gd name="T14" fmla="*/ 10 w 316"/>
                    <a:gd name="T15" fmla="*/ 402 h 1527"/>
                    <a:gd name="T16" fmla="*/ 35 w 316"/>
                    <a:gd name="T17" fmla="*/ 118 h 1527"/>
                    <a:gd name="T18" fmla="*/ 228 w 316"/>
                    <a:gd name="T19" fmla="*/ 35 h 1527"/>
                    <a:gd name="T20" fmla="*/ 316 w 316"/>
                    <a:gd name="T21" fmla="*/ 30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527">
                      <a:moveTo>
                        <a:pt x="316" y="309"/>
                      </a:moveTo>
                      <a:cubicBezTo>
                        <a:pt x="316" y="326"/>
                        <a:pt x="316" y="342"/>
                        <a:pt x="316" y="358"/>
                      </a:cubicBezTo>
                      <a:cubicBezTo>
                        <a:pt x="315" y="554"/>
                        <a:pt x="313" y="750"/>
                        <a:pt x="312" y="946"/>
                      </a:cubicBezTo>
                      <a:cubicBezTo>
                        <a:pt x="311" y="1055"/>
                        <a:pt x="298" y="1440"/>
                        <a:pt x="291" y="1527"/>
                      </a:cubicBezTo>
                      <a:cubicBezTo>
                        <a:pt x="231" y="1526"/>
                        <a:pt x="170" y="1526"/>
                        <a:pt x="110" y="1526"/>
                      </a:cubicBezTo>
                      <a:cubicBezTo>
                        <a:pt x="104" y="1526"/>
                        <a:pt x="97" y="1526"/>
                        <a:pt x="92" y="1521"/>
                      </a:cubicBezTo>
                      <a:cubicBezTo>
                        <a:pt x="83" y="1514"/>
                        <a:pt x="81" y="1497"/>
                        <a:pt x="79" y="1483"/>
                      </a:cubicBezTo>
                      <a:cubicBezTo>
                        <a:pt x="47" y="1124"/>
                        <a:pt x="21" y="764"/>
                        <a:pt x="10" y="402"/>
                      </a:cubicBezTo>
                      <a:cubicBezTo>
                        <a:pt x="7" y="308"/>
                        <a:pt x="0" y="201"/>
                        <a:pt x="35" y="118"/>
                      </a:cubicBezTo>
                      <a:cubicBezTo>
                        <a:pt x="73" y="30"/>
                        <a:pt x="166" y="0"/>
                        <a:pt x="228" y="35"/>
                      </a:cubicBezTo>
                      <a:cubicBezTo>
                        <a:pt x="300" y="75"/>
                        <a:pt x="314" y="202"/>
                        <a:pt x="316" y="309"/>
                      </a:cubicBezTo>
                    </a:path>
                  </a:pathLst>
                </a:custGeom>
                <a:solidFill>
                  <a:srgbClr val="7E6E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79" name="Freeform 134">
                  <a:extLst>
                    <a:ext uri="{FF2B5EF4-FFF2-40B4-BE49-F238E27FC236}">
                      <a16:creationId xmlns:a16="http://schemas.microsoft.com/office/drawing/2014/main" id="{273DC440-31D7-E42C-A480-6C96ADE573CA}"/>
                    </a:ext>
                  </a:extLst>
                </p:cNvPr>
                <p:cNvSpPr>
                  <a:spLocks/>
                </p:cNvSpPr>
                <p:nvPr/>
              </p:nvSpPr>
              <p:spPr bwMode="auto">
                <a:xfrm>
                  <a:off x="3569" y="4027"/>
                  <a:ext cx="210" cy="134"/>
                </a:xfrm>
                <a:custGeom>
                  <a:avLst/>
                  <a:gdLst>
                    <a:gd name="T0" fmla="*/ 222 w 293"/>
                    <a:gd name="T1" fmla="*/ 28 h 203"/>
                    <a:gd name="T2" fmla="*/ 283 w 293"/>
                    <a:gd name="T3" fmla="*/ 190 h 203"/>
                    <a:gd name="T4" fmla="*/ 280 w 293"/>
                    <a:gd name="T5" fmla="*/ 199 h 203"/>
                    <a:gd name="T6" fmla="*/ 270 w 293"/>
                    <a:gd name="T7" fmla="*/ 203 h 203"/>
                    <a:gd name="T8" fmla="*/ 8 w 293"/>
                    <a:gd name="T9" fmla="*/ 203 h 203"/>
                    <a:gd name="T10" fmla="*/ 1 w 293"/>
                    <a:gd name="T11" fmla="*/ 199 h 203"/>
                    <a:gd name="T12" fmla="*/ 0 w 293"/>
                    <a:gd name="T13" fmla="*/ 193 h 203"/>
                    <a:gd name="T14" fmla="*/ 20 w 293"/>
                    <a:gd name="T15" fmla="*/ 88 h 203"/>
                    <a:gd name="T16" fmla="*/ 139 w 293"/>
                    <a:gd name="T17" fmla="*/ 2 h 203"/>
                    <a:gd name="T18" fmla="*/ 222 w 293"/>
                    <a:gd name="T19" fmla="*/ 2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3">
                      <a:moveTo>
                        <a:pt x="222" y="28"/>
                      </a:moveTo>
                      <a:cubicBezTo>
                        <a:pt x="258" y="57"/>
                        <a:pt x="293" y="129"/>
                        <a:pt x="283" y="190"/>
                      </a:cubicBezTo>
                      <a:cubicBezTo>
                        <a:pt x="282" y="193"/>
                        <a:pt x="282" y="197"/>
                        <a:pt x="280" y="199"/>
                      </a:cubicBezTo>
                      <a:cubicBezTo>
                        <a:pt x="277" y="203"/>
                        <a:pt x="273" y="203"/>
                        <a:pt x="270" y="203"/>
                      </a:cubicBezTo>
                      <a:cubicBezTo>
                        <a:pt x="182" y="203"/>
                        <a:pt x="95" y="203"/>
                        <a:pt x="8" y="203"/>
                      </a:cubicBezTo>
                      <a:cubicBezTo>
                        <a:pt x="5" y="203"/>
                        <a:pt x="2" y="203"/>
                        <a:pt x="1" y="199"/>
                      </a:cubicBezTo>
                      <a:cubicBezTo>
                        <a:pt x="0" y="197"/>
                        <a:pt x="0" y="195"/>
                        <a:pt x="0" y="193"/>
                      </a:cubicBezTo>
                      <a:cubicBezTo>
                        <a:pt x="3" y="157"/>
                        <a:pt x="8" y="120"/>
                        <a:pt x="20" y="88"/>
                      </a:cubicBezTo>
                      <a:cubicBezTo>
                        <a:pt x="44" y="26"/>
                        <a:pt x="93" y="0"/>
                        <a:pt x="139" y="2"/>
                      </a:cubicBezTo>
                      <a:cubicBezTo>
                        <a:pt x="168" y="3"/>
                        <a:pt x="197" y="8"/>
                        <a:pt x="222" y="28"/>
                      </a:cubicBezTo>
                      <a:close/>
                    </a:path>
                  </a:pathLst>
                </a:custGeom>
                <a:solidFill>
                  <a:srgbClr val="3C3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80" name="Freeform 135">
                  <a:extLst>
                    <a:ext uri="{FF2B5EF4-FFF2-40B4-BE49-F238E27FC236}">
                      <a16:creationId xmlns:a16="http://schemas.microsoft.com/office/drawing/2014/main" id="{F6D991F4-1796-149C-8B33-03B54ED7D2DE}"/>
                    </a:ext>
                  </a:extLst>
                </p:cNvPr>
                <p:cNvSpPr>
                  <a:spLocks/>
                </p:cNvSpPr>
                <p:nvPr/>
              </p:nvSpPr>
              <p:spPr bwMode="auto">
                <a:xfrm>
                  <a:off x="3760" y="2164"/>
                  <a:ext cx="151" cy="148"/>
                </a:xfrm>
                <a:custGeom>
                  <a:avLst/>
                  <a:gdLst>
                    <a:gd name="T0" fmla="*/ 192 w 211"/>
                    <a:gd name="T1" fmla="*/ 174 h 225"/>
                    <a:gd name="T2" fmla="*/ 188 w 211"/>
                    <a:gd name="T3" fmla="*/ 195 h 225"/>
                    <a:gd name="T4" fmla="*/ 166 w 211"/>
                    <a:gd name="T5" fmla="*/ 209 h 225"/>
                    <a:gd name="T6" fmla="*/ 12 w 211"/>
                    <a:gd name="T7" fmla="*/ 201 h 225"/>
                    <a:gd name="T8" fmla="*/ 4 w 211"/>
                    <a:gd name="T9" fmla="*/ 195 h 225"/>
                    <a:gd name="T10" fmla="*/ 1 w 211"/>
                    <a:gd name="T11" fmla="*/ 182 h 225"/>
                    <a:gd name="T12" fmla="*/ 0 w 211"/>
                    <a:gd name="T13" fmla="*/ 52 h 225"/>
                    <a:gd name="T14" fmla="*/ 3 w 211"/>
                    <a:gd name="T15" fmla="*/ 32 h 225"/>
                    <a:gd name="T16" fmla="*/ 42 w 211"/>
                    <a:gd name="T17" fmla="*/ 11 h 225"/>
                    <a:gd name="T18" fmla="*/ 181 w 211"/>
                    <a:gd name="T19" fmla="*/ 28 h 225"/>
                    <a:gd name="T20" fmla="*/ 192 w 211"/>
                    <a:gd name="T21" fmla="*/ 17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5">
                      <a:moveTo>
                        <a:pt x="192" y="174"/>
                      </a:moveTo>
                      <a:cubicBezTo>
                        <a:pt x="192" y="181"/>
                        <a:pt x="192" y="189"/>
                        <a:pt x="188" y="195"/>
                      </a:cubicBezTo>
                      <a:cubicBezTo>
                        <a:pt x="183" y="202"/>
                        <a:pt x="175" y="206"/>
                        <a:pt x="166" y="209"/>
                      </a:cubicBezTo>
                      <a:cubicBezTo>
                        <a:pt x="116" y="225"/>
                        <a:pt x="61" y="222"/>
                        <a:pt x="12" y="201"/>
                      </a:cubicBezTo>
                      <a:cubicBezTo>
                        <a:pt x="9" y="200"/>
                        <a:pt x="6" y="198"/>
                        <a:pt x="4" y="195"/>
                      </a:cubicBezTo>
                      <a:cubicBezTo>
                        <a:pt x="1" y="192"/>
                        <a:pt x="1" y="187"/>
                        <a:pt x="1" y="182"/>
                      </a:cubicBezTo>
                      <a:cubicBezTo>
                        <a:pt x="1" y="139"/>
                        <a:pt x="1" y="95"/>
                        <a:pt x="0" y="52"/>
                      </a:cubicBezTo>
                      <a:cubicBezTo>
                        <a:pt x="0" y="45"/>
                        <a:pt x="0" y="38"/>
                        <a:pt x="3" y="32"/>
                      </a:cubicBezTo>
                      <a:cubicBezTo>
                        <a:pt x="9" y="17"/>
                        <a:pt x="27" y="13"/>
                        <a:pt x="42" y="11"/>
                      </a:cubicBezTo>
                      <a:cubicBezTo>
                        <a:pt x="78" y="6"/>
                        <a:pt x="151" y="0"/>
                        <a:pt x="181" y="28"/>
                      </a:cubicBezTo>
                      <a:cubicBezTo>
                        <a:pt x="211" y="56"/>
                        <a:pt x="193" y="137"/>
                        <a:pt x="192" y="174"/>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81" name="Freeform 136">
                  <a:extLst>
                    <a:ext uri="{FF2B5EF4-FFF2-40B4-BE49-F238E27FC236}">
                      <a16:creationId xmlns:a16="http://schemas.microsoft.com/office/drawing/2014/main" id="{D4F619B9-D11C-BC1C-4251-52B1EAD15F48}"/>
                    </a:ext>
                  </a:extLst>
                </p:cNvPr>
                <p:cNvSpPr>
                  <a:spLocks/>
                </p:cNvSpPr>
                <p:nvPr/>
              </p:nvSpPr>
              <p:spPr bwMode="auto">
                <a:xfrm>
                  <a:off x="3583" y="3054"/>
                  <a:ext cx="227" cy="1007"/>
                </a:xfrm>
                <a:custGeom>
                  <a:avLst/>
                  <a:gdLst>
                    <a:gd name="T0" fmla="*/ 0 w 317"/>
                    <a:gd name="T1" fmla="*/ 309 h 1527"/>
                    <a:gd name="T2" fmla="*/ 0 w 317"/>
                    <a:gd name="T3" fmla="*/ 358 h 1527"/>
                    <a:gd name="T4" fmla="*/ 4 w 317"/>
                    <a:gd name="T5" fmla="*/ 946 h 1527"/>
                    <a:gd name="T6" fmla="*/ 25 w 317"/>
                    <a:gd name="T7" fmla="*/ 1527 h 1527"/>
                    <a:gd name="T8" fmla="*/ 206 w 317"/>
                    <a:gd name="T9" fmla="*/ 1526 h 1527"/>
                    <a:gd name="T10" fmla="*/ 225 w 317"/>
                    <a:gd name="T11" fmla="*/ 1521 h 1527"/>
                    <a:gd name="T12" fmla="*/ 237 w 317"/>
                    <a:gd name="T13" fmla="*/ 1483 h 1527"/>
                    <a:gd name="T14" fmla="*/ 306 w 317"/>
                    <a:gd name="T15" fmla="*/ 402 h 1527"/>
                    <a:gd name="T16" fmla="*/ 281 w 317"/>
                    <a:gd name="T17" fmla="*/ 118 h 1527"/>
                    <a:gd name="T18" fmla="*/ 88 w 317"/>
                    <a:gd name="T19" fmla="*/ 35 h 1527"/>
                    <a:gd name="T20" fmla="*/ 0 w 317"/>
                    <a:gd name="T21" fmla="*/ 30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1527">
                      <a:moveTo>
                        <a:pt x="0" y="309"/>
                      </a:moveTo>
                      <a:cubicBezTo>
                        <a:pt x="0" y="326"/>
                        <a:pt x="0" y="342"/>
                        <a:pt x="0" y="358"/>
                      </a:cubicBezTo>
                      <a:cubicBezTo>
                        <a:pt x="1" y="554"/>
                        <a:pt x="3" y="750"/>
                        <a:pt x="4" y="946"/>
                      </a:cubicBezTo>
                      <a:cubicBezTo>
                        <a:pt x="5" y="1055"/>
                        <a:pt x="18" y="1440"/>
                        <a:pt x="25" y="1527"/>
                      </a:cubicBezTo>
                      <a:cubicBezTo>
                        <a:pt x="85" y="1526"/>
                        <a:pt x="146" y="1526"/>
                        <a:pt x="206" y="1526"/>
                      </a:cubicBezTo>
                      <a:cubicBezTo>
                        <a:pt x="213" y="1526"/>
                        <a:pt x="219" y="1526"/>
                        <a:pt x="225" y="1521"/>
                      </a:cubicBezTo>
                      <a:cubicBezTo>
                        <a:pt x="233" y="1514"/>
                        <a:pt x="236" y="1497"/>
                        <a:pt x="237" y="1483"/>
                      </a:cubicBezTo>
                      <a:cubicBezTo>
                        <a:pt x="269" y="1124"/>
                        <a:pt x="295" y="764"/>
                        <a:pt x="306" y="402"/>
                      </a:cubicBezTo>
                      <a:cubicBezTo>
                        <a:pt x="309" y="308"/>
                        <a:pt x="317" y="201"/>
                        <a:pt x="281" y="118"/>
                      </a:cubicBezTo>
                      <a:cubicBezTo>
                        <a:pt x="243" y="30"/>
                        <a:pt x="151" y="0"/>
                        <a:pt x="88" y="35"/>
                      </a:cubicBezTo>
                      <a:cubicBezTo>
                        <a:pt x="17" y="75"/>
                        <a:pt x="3" y="202"/>
                        <a:pt x="0" y="309"/>
                      </a:cubicBezTo>
                    </a:path>
                  </a:pathLst>
                </a:custGeom>
                <a:solidFill>
                  <a:srgbClr val="7E6E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82" name="Freeform 137">
                  <a:extLst>
                    <a:ext uri="{FF2B5EF4-FFF2-40B4-BE49-F238E27FC236}">
                      <a16:creationId xmlns:a16="http://schemas.microsoft.com/office/drawing/2014/main" id="{A06022C7-42C1-A367-3E66-94ACCCA89C17}"/>
                    </a:ext>
                  </a:extLst>
                </p:cNvPr>
                <p:cNvSpPr>
                  <a:spLocks/>
                </p:cNvSpPr>
                <p:nvPr/>
              </p:nvSpPr>
              <p:spPr bwMode="auto">
                <a:xfrm>
                  <a:off x="3983" y="1870"/>
                  <a:ext cx="112" cy="201"/>
                </a:xfrm>
                <a:custGeom>
                  <a:avLst/>
                  <a:gdLst>
                    <a:gd name="T0" fmla="*/ 147 w 156"/>
                    <a:gd name="T1" fmla="*/ 207 h 305"/>
                    <a:gd name="T2" fmla="*/ 149 w 156"/>
                    <a:gd name="T3" fmla="*/ 96 h 305"/>
                    <a:gd name="T4" fmla="*/ 102 w 156"/>
                    <a:gd name="T5" fmla="*/ 14 h 305"/>
                    <a:gd name="T6" fmla="*/ 40 w 156"/>
                    <a:gd name="T7" fmla="*/ 1 h 305"/>
                    <a:gd name="T8" fmla="*/ 27 w 156"/>
                    <a:gd name="T9" fmla="*/ 2 h 305"/>
                    <a:gd name="T10" fmla="*/ 15 w 156"/>
                    <a:gd name="T11" fmla="*/ 23 h 305"/>
                    <a:gd name="T12" fmla="*/ 49 w 156"/>
                    <a:gd name="T13" fmla="*/ 255 h 305"/>
                    <a:gd name="T14" fmla="*/ 74 w 156"/>
                    <a:gd name="T15" fmla="*/ 291 h 305"/>
                    <a:gd name="T16" fmla="*/ 105 w 156"/>
                    <a:gd name="T17" fmla="*/ 304 h 305"/>
                    <a:gd name="T18" fmla="*/ 126 w 156"/>
                    <a:gd name="T19" fmla="*/ 281 h 305"/>
                    <a:gd name="T20" fmla="*/ 147 w 156"/>
                    <a:gd name="T21" fmla="*/ 20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305">
                      <a:moveTo>
                        <a:pt x="147" y="207"/>
                      </a:moveTo>
                      <a:cubicBezTo>
                        <a:pt x="156" y="171"/>
                        <a:pt x="156" y="133"/>
                        <a:pt x="149" y="96"/>
                      </a:cubicBezTo>
                      <a:cubicBezTo>
                        <a:pt x="143" y="64"/>
                        <a:pt x="130" y="30"/>
                        <a:pt x="102" y="14"/>
                      </a:cubicBezTo>
                      <a:cubicBezTo>
                        <a:pt x="83" y="3"/>
                        <a:pt x="61" y="2"/>
                        <a:pt x="40" y="1"/>
                      </a:cubicBezTo>
                      <a:cubicBezTo>
                        <a:pt x="35" y="1"/>
                        <a:pt x="31" y="0"/>
                        <a:pt x="27" y="2"/>
                      </a:cubicBezTo>
                      <a:cubicBezTo>
                        <a:pt x="20" y="6"/>
                        <a:pt x="17" y="15"/>
                        <a:pt x="15" y="23"/>
                      </a:cubicBezTo>
                      <a:cubicBezTo>
                        <a:pt x="0" y="101"/>
                        <a:pt x="12" y="184"/>
                        <a:pt x="49" y="255"/>
                      </a:cubicBezTo>
                      <a:cubicBezTo>
                        <a:pt x="56" y="268"/>
                        <a:pt x="63" y="281"/>
                        <a:pt x="74" y="291"/>
                      </a:cubicBezTo>
                      <a:cubicBezTo>
                        <a:pt x="82" y="297"/>
                        <a:pt x="95" y="305"/>
                        <a:pt x="105" y="304"/>
                      </a:cubicBezTo>
                      <a:cubicBezTo>
                        <a:pt x="118" y="303"/>
                        <a:pt x="121" y="293"/>
                        <a:pt x="126" y="281"/>
                      </a:cubicBezTo>
                      <a:cubicBezTo>
                        <a:pt x="137" y="258"/>
                        <a:pt x="141" y="232"/>
                        <a:pt x="147" y="207"/>
                      </a:cubicBezTo>
                    </a:path>
                  </a:pathLst>
                </a:custGeom>
                <a:solidFill>
                  <a:srgbClr val="3331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83" name="Freeform 138">
                  <a:extLst>
                    <a:ext uri="{FF2B5EF4-FFF2-40B4-BE49-F238E27FC236}">
                      <a16:creationId xmlns:a16="http://schemas.microsoft.com/office/drawing/2014/main" id="{94035AE7-3441-5E82-FD74-A6F74205769E}"/>
                    </a:ext>
                  </a:extLst>
                </p:cNvPr>
                <p:cNvSpPr>
                  <a:spLocks/>
                </p:cNvSpPr>
                <p:nvPr/>
              </p:nvSpPr>
              <p:spPr bwMode="auto">
                <a:xfrm>
                  <a:off x="3676" y="2700"/>
                  <a:ext cx="261" cy="132"/>
                </a:xfrm>
                <a:custGeom>
                  <a:avLst/>
                  <a:gdLst>
                    <a:gd name="T0" fmla="*/ 36 w 365"/>
                    <a:gd name="T1" fmla="*/ 21 h 200"/>
                    <a:gd name="T2" fmla="*/ 20 w 365"/>
                    <a:gd name="T3" fmla="*/ 22 h 200"/>
                    <a:gd name="T4" fmla="*/ 0 w 365"/>
                    <a:gd name="T5" fmla="*/ 102 h 200"/>
                    <a:gd name="T6" fmla="*/ 7 w 365"/>
                    <a:gd name="T7" fmla="*/ 143 h 200"/>
                    <a:gd name="T8" fmla="*/ 59 w 365"/>
                    <a:gd name="T9" fmla="*/ 188 h 200"/>
                    <a:gd name="T10" fmla="*/ 127 w 365"/>
                    <a:gd name="T11" fmla="*/ 198 h 200"/>
                    <a:gd name="T12" fmla="*/ 358 w 365"/>
                    <a:gd name="T13" fmla="*/ 165 h 200"/>
                    <a:gd name="T14" fmla="*/ 363 w 365"/>
                    <a:gd name="T15" fmla="*/ 162 h 200"/>
                    <a:gd name="T16" fmla="*/ 365 w 365"/>
                    <a:gd name="T17" fmla="*/ 154 h 200"/>
                    <a:gd name="T18" fmla="*/ 365 w 365"/>
                    <a:gd name="T19" fmla="*/ 86 h 200"/>
                    <a:gd name="T20" fmla="*/ 356 w 365"/>
                    <a:gd name="T21" fmla="*/ 53 h 200"/>
                    <a:gd name="T22" fmla="*/ 303 w 365"/>
                    <a:gd name="T23" fmla="*/ 37 h 200"/>
                    <a:gd name="T24" fmla="*/ 233 w 365"/>
                    <a:gd name="T25" fmla="*/ 0 h 200"/>
                    <a:gd name="T26" fmla="*/ 230 w 365"/>
                    <a:gd name="T27" fmla="*/ 35 h 200"/>
                    <a:gd name="T28" fmla="*/ 188 w 365"/>
                    <a:gd name="T29" fmla="*/ 33 h 200"/>
                    <a:gd name="T30" fmla="*/ 36 w 365"/>
                    <a:gd name="T31" fmla="*/ 2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5" h="200">
                      <a:moveTo>
                        <a:pt x="36" y="21"/>
                      </a:moveTo>
                      <a:cubicBezTo>
                        <a:pt x="31" y="20"/>
                        <a:pt x="25" y="20"/>
                        <a:pt x="20" y="22"/>
                      </a:cubicBezTo>
                      <a:cubicBezTo>
                        <a:pt x="1" y="31"/>
                        <a:pt x="0" y="84"/>
                        <a:pt x="0" y="102"/>
                      </a:cubicBezTo>
                      <a:cubicBezTo>
                        <a:pt x="0" y="116"/>
                        <a:pt x="1" y="131"/>
                        <a:pt x="7" y="143"/>
                      </a:cubicBezTo>
                      <a:cubicBezTo>
                        <a:pt x="17" y="165"/>
                        <a:pt x="37" y="180"/>
                        <a:pt x="59" y="188"/>
                      </a:cubicBezTo>
                      <a:cubicBezTo>
                        <a:pt x="80" y="196"/>
                        <a:pt x="104" y="198"/>
                        <a:pt x="127" y="198"/>
                      </a:cubicBezTo>
                      <a:cubicBezTo>
                        <a:pt x="205" y="200"/>
                        <a:pt x="283" y="189"/>
                        <a:pt x="358" y="165"/>
                      </a:cubicBezTo>
                      <a:cubicBezTo>
                        <a:pt x="360" y="164"/>
                        <a:pt x="362" y="163"/>
                        <a:pt x="363" y="162"/>
                      </a:cubicBezTo>
                      <a:cubicBezTo>
                        <a:pt x="365" y="159"/>
                        <a:pt x="365" y="156"/>
                        <a:pt x="365" y="154"/>
                      </a:cubicBezTo>
                      <a:cubicBezTo>
                        <a:pt x="365" y="131"/>
                        <a:pt x="365" y="109"/>
                        <a:pt x="365" y="86"/>
                      </a:cubicBezTo>
                      <a:cubicBezTo>
                        <a:pt x="364" y="74"/>
                        <a:pt x="364" y="62"/>
                        <a:pt x="356" y="53"/>
                      </a:cubicBezTo>
                      <a:cubicBezTo>
                        <a:pt x="342" y="37"/>
                        <a:pt x="320" y="46"/>
                        <a:pt x="303" y="37"/>
                      </a:cubicBezTo>
                      <a:cubicBezTo>
                        <a:pt x="280" y="25"/>
                        <a:pt x="256" y="13"/>
                        <a:pt x="233" y="0"/>
                      </a:cubicBezTo>
                      <a:cubicBezTo>
                        <a:pt x="232" y="13"/>
                        <a:pt x="231" y="32"/>
                        <a:pt x="230" y="35"/>
                      </a:cubicBezTo>
                      <a:cubicBezTo>
                        <a:pt x="216" y="34"/>
                        <a:pt x="202" y="33"/>
                        <a:pt x="188" y="33"/>
                      </a:cubicBezTo>
                      <a:cubicBezTo>
                        <a:pt x="137" y="32"/>
                        <a:pt x="87" y="27"/>
                        <a:pt x="36" y="21"/>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84" name="Freeform 139">
                  <a:extLst>
                    <a:ext uri="{FF2B5EF4-FFF2-40B4-BE49-F238E27FC236}">
                      <a16:creationId xmlns:a16="http://schemas.microsoft.com/office/drawing/2014/main" id="{9C348D2E-C224-FF3B-D3DF-30EE248BD2E5}"/>
                    </a:ext>
                  </a:extLst>
                </p:cNvPr>
                <p:cNvSpPr>
                  <a:spLocks/>
                </p:cNvSpPr>
                <p:nvPr/>
              </p:nvSpPr>
              <p:spPr bwMode="auto">
                <a:xfrm>
                  <a:off x="3872" y="2672"/>
                  <a:ext cx="438" cy="162"/>
                </a:xfrm>
                <a:custGeom>
                  <a:avLst/>
                  <a:gdLst>
                    <a:gd name="T0" fmla="*/ 400 w 612"/>
                    <a:gd name="T1" fmla="*/ 2 h 246"/>
                    <a:gd name="T2" fmla="*/ 280 w 612"/>
                    <a:gd name="T3" fmla="*/ 11 h 246"/>
                    <a:gd name="T4" fmla="*/ 21 w 612"/>
                    <a:gd name="T5" fmla="*/ 51 h 246"/>
                    <a:gd name="T6" fmla="*/ 8 w 612"/>
                    <a:gd name="T7" fmla="*/ 57 h 246"/>
                    <a:gd name="T8" fmla="*/ 2 w 612"/>
                    <a:gd name="T9" fmla="*/ 78 h 246"/>
                    <a:gd name="T10" fmla="*/ 8 w 612"/>
                    <a:gd name="T11" fmla="*/ 203 h 246"/>
                    <a:gd name="T12" fmla="*/ 10 w 612"/>
                    <a:gd name="T13" fmla="*/ 211 h 246"/>
                    <a:gd name="T14" fmla="*/ 21 w 612"/>
                    <a:gd name="T15" fmla="*/ 217 h 246"/>
                    <a:gd name="T16" fmla="*/ 89 w 612"/>
                    <a:gd name="T17" fmla="*/ 229 h 246"/>
                    <a:gd name="T18" fmla="*/ 487 w 612"/>
                    <a:gd name="T19" fmla="*/ 222 h 246"/>
                    <a:gd name="T20" fmla="*/ 528 w 612"/>
                    <a:gd name="T21" fmla="*/ 14 h 246"/>
                    <a:gd name="T22" fmla="*/ 499 w 612"/>
                    <a:gd name="T23" fmla="*/ 6 h 246"/>
                    <a:gd name="T24" fmla="*/ 400 w 612"/>
                    <a:gd name="T25" fmla="*/ 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2" h="246">
                      <a:moveTo>
                        <a:pt x="400" y="2"/>
                      </a:moveTo>
                      <a:cubicBezTo>
                        <a:pt x="360" y="3"/>
                        <a:pt x="320" y="7"/>
                        <a:pt x="280" y="11"/>
                      </a:cubicBezTo>
                      <a:cubicBezTo>
                        <a:pt x="193" y="19"/>
                        <a:pt x="107" y="34"/>
                        <a:pt x="21" y="51"/>
                      </a:cubicBezTo>
                      <a:cubicBezTo>
                        <a:pt x="17" y="52"/>
                        <a:pt x="12" y="53"/>
                        <a:pt x="8" y="57"/>
                      </a:cubicBezTo>
                      <a:cubicBezTo>
                        <a:pt x="4" y="62"/>
                        <a:pt x="3" y="70"/>
                        <a:pt x="2" y="78"/>
                      </a:cubicBezTo>
                      <a:cubicBezTo>
                        <a:pt x="0" y="120"/>
                        <a:pt x="2" y="162"/>
                        <a:pt x="8" y="203"/>
                      </a:cubicBezTo>
                      <a:cubicBezTo>
                        <a:pt x="9" y="206"/>
                        <a:pt x="9" y="209"/>
                        <a:pt x="10" y="211"/>
                      </a:cubicBezTo>
                      <a:cubicBezTo>
                        <a:pt x="13" y="215"/>
                        <a:pt x="17" y="216"/>
                        <a:pt x="21" y="217"/>
                      </a:cubicBezTo>
                      <a:cubicBezTo>
                        <a:pt x="43" y="221"/>
                        <a:pt x="66" y="226"/>
                        <a:pt x="89" y="229"/>
                      </a:cubicBezTo>
                      <a:cubicBezTo>
                        <a:pt x="220" y="246"/>
                        <a:pt x="355" y="232"/>
                        <a:pt x="487" y="222"/>
                      </a:cubicBezTo>
                      <a:cubicBezTo>
                        <a:pt x="564" y="215"/>
                        <a:pt x="612" y="57"/>
                        <a:pt x="528" y="14"/>
                      </a:cubicBezTo>
                      <a:cubicBezTo>
                        <a:pt x="519" y="9"/>
                        <a:pt x="509" y="8"/>
                        <a:pt x="499" y="6"/>
                      </a:cubicBezTo>
                      <a:cubicBezTo>
                        <a:pt x="466" y="1"/>
                        <a:pt x="433" y="0"/>
                        <a:pt x="400" y="2"/>
                      </a:cubicBezTo>
                      <a:close/>
                    </a:path>
                  </a:pathLst>
                </a:custGeom>
                <a:solidFill>
                  <a:srgbClr val="E63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85" name="Freeform 140">
                  <a:extLst>
                    <a:ext uri="{FF2B5EF4-FFF2-40B4-BE49-F238E27FC236}">
                      <a16:creationId xmlns:a16="http://schemas.microsoft.com/office/drawing/2014/main" id="{394BF22F-F9ED-64E9-B009-58E5D770F44B}"/>
                    </a:ext>
                  </a:extLst>
                </p:cNvPr>
                <p:cNvSpPr>
                  <a:spLocks/>
                </p:cNvSpPr>
                <p:nvPr/>
              </p:nvSpPr>
              <p:spPr bwMode="auto">
                <a:xfrm>
                  <a:off x="3897" y="2267"/>
                  <a:ext cx="2" cy="7"/>
                </a:xfrm>
                <a:custGeom>
                  <a:avLst/>
                  <a:gdLst>
                    <a:gd name="T0" fmla="*/ 2 w 3"/>
                    <a:gd name="T1" fmla="*/ 10 h 10"/>
                    <a:gd name="T2" fmla="*/ 0 w 3"/>
                    <a:gd name="T3" fmla="*/ 10 h 10"/>
                    <a:gd name="T4" fmla="*/ 1 w 3"/>
                    <a:gd name="T5" fmla="*/ 0 h 10"/>
                    <a:gd name="T6" fmla="*/ 3 w 3"/>
                    <a:gd name="T7" fmla="*/ 0 h 10"/>
                    <a:gd name="T8" fmla="*/ 2 w 3"/>
                    <a:gd name="T9" fmla="*/ 10 h 10"/>
                  </a:gdLst>
                  <a:ahLst/>
                  <a:cxnLst>
                    <a:cxn ang="0">
                      <a:pos x="T0" y="T1"/>
                    </a:cxn>
                    <a:cxn ang="0">
                      <a:pos x="T2" y="T3"/>
                    </a:cxn>
                    <a:cxn ang="0">
                      <a:pos x="T4" y="T5"/>
                    </a:cxn>
                    <a:cxn ang="0">
                      <a:pos x="T6" y="T7"/>
                    </a:cxn>
                    <a:cxn ang="0">
                      <a:pos x="T8" y="T9"/>
                    </a:cxn>
                  </a:cxnLst>
                  <a:rect l="0" t="0" r="r" b="b"/>
                  <a:pathLst>
                    <a:path w="3" h="10">
                      <a:moveTo>
                        <a:pt x="2" y="10"/>
                      </a:moveTo>
                      <a:cubicBezTo>
                        <a:pt x="1" y="10"/>
                        <a:pt x="1" y="10"/>
                        <a:pt x="0" y="10"/>
                      </a:cubicBezTo>
                      <a:cubicBezTo>
                        <a:pt x="0" y="7"/>
                        <a:pt x="1" y="3"/>
                        <a:pt x="1" y="0"/>
                      </a:cubicBezTo>
                      <a:cubicBezTo>
                        <a:pt x="2" y="0"/>
                        <a:pt x="2" y="0"/>
                        <a:pt x="3" y="0"/>
                      </a:cubicBezTo>
                      <a:cubicBezTo>
                        <a:pt x="2" y="3"/>
                        <a:pt x="2" y="7"/>
                        <a:pt x="2" y="10"/>
                      </a:cubicBezTo>
                      <a:close/>
                    </a:path>
                  </a:pathLst>
                </a:custGeom>
                <a:solidFill>
                  <a:srgbClr val="F1C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86" name="Freeform 141">
                  <a:extLst>
                    <a:ext uri="{FF2B5EF4-FFF2-40B4-BE49-F238E27FC236}">
                      <a16:creationId xmlns:a16="http://schemas.microsoft.com/office/drawing/2014/main" id="{D24DB005-8208-C3FC-540F-6A5EB9AF84CE}"/>
                    </a:ext>
                  </a:extLst>
                </p:cNvPr>
                <p:cNvSpPr>
                  <a:spLocks/>
                </p:cNvSpPr>
                <p:nvPr/>
              </p:nvSpPr>
              <p:spPr bwMode="auto">
                <a:xfrm>
                  <a:off x="3895" y="2274"/>
                  <a:ext cx="4" cy="16"/>
                </a:xfrm>
                <a:custGeom>
                  <a:avLst/>
                  <a:gdLst>
                    <a:gd name="T0" fmla="*/ 0 w 5"/>
                    <a:gd name="T1" fmla="*/ 25 h 25"/>
                    <a:gd name="T2" fmla="*/ 3 w 5"/>
                    <a:gd name="T3" fmla="*/ 7 h 25"/>
                    <a:gd name="T4" fmla="*/ 3 w 5"/>
                    <a:gd name="T5" fmla="*/ 0 h 25"/>
                    <a:gd name="T6" fmla="*/ 5 w 5"/>
                    <a:gd name="T7" fmla="*/ 0 h 25"/>
                    <a:gd name="T8" fmla="*/ 5 w 5"/>
                    <a:gd name="T9" fmla="*/ 7 h 25"/>
                    <a:gd name="T10" fmla="*/ 2 w 5"/>
                    <a:gd name="T11" fmla="*/ 24 h 25"/>
                    <a:gd name="T12" fmla="*/ 0 w 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 h="25">
                      <a:moveTo>
                        <a:pt x="0" y="25"/>
                      </a:moveTo>
                      <a:cubicBezTo>
                        <a:pt x="3" y="19"/>
                        <a:pt x="3" y="13"/>
                        <a:pt x="3" y="7"/>
                      </a:cubicBezTo>
                      <a:cubicBezTo>
                        <a:pt x="3" y="5"/>
                        <a:pt x="3" y="2"/>
                        <a:pt x="3" y="0"/>
                      </a:cubicBezTo>
                      <a:cubicBezTo>
                        <a:pt x="4" y="0"/>
                        <a:pt x="4" y="0"/>
                        <a:pt x="5" y="0"/>
                      </a:cubicBezTo>
                      <a:cubicBezTo>
                        <a:pt x="5" y="3"/>
                        <a:pt x="5" y="5"/>
                        <a:pt x="5" y="7"/>
                      </a:cubicBezTo>
                      <a:cubicBezTo>
                        <a:pt x="4" y="13"/>
                        <a:pt x="4" y="19"/>
                        <a:pt x="2" y="24"/>
                      </a:cubicBezTo>
                      <a:cubicBezTo>
                        <a:pt x="2" y="24"/>
                        <a:pt x="1" y="25"/>
                        <a:pt x="0" y="25"/>
                      </a:cubicBezTo>
                    </a:path>
                  </a:pathLst>
                </a:custGeom>
                <a:solidFill>
                  <a:srgbClr val="DE3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87" name="Freeform 142">
                  <a:extLst>
                    <a:ext uri="{FF2B5EF4-FFF2-40B4-BE49-F238E27FC236}">
                      <a16:creationId xmlns:a16="http://schemas.microsoft.com/office/drawing/2014/main" id="{A1FF2A1F-26EF-0732-155A-B5CCD21D99B6}"/>
                    </a:ext>
                  </a:extLst>
                </p:cNvPr>
                <p:cNvSpPr>
                  <a:spLocks/>
                </p:cNvSpPr>
                <p:nvPr/>
              </p:nvSpPr>
              <p:spPr bwMode="auto">
                <a:xfrm>
                  <a:off x="3761" y="2237"/>
                  <a:ext cx="137" cy="55"/>
                </a:xfrm>
                <a:custGeom>
                  <a:avLst/>
                  <a:gdLst>
                    <a:gd name="T0" fmla="*/ 150 w 191"/>
                    <a:gd name="T1" fmla="*/ 83 h 83"/>
                    <a:gd name="T2" fmla="*/ 26 w 191"/>
                    <a:gd name="T3" fmla="*/ 53 h 83"/>
                    <a:gd name="T4" fmla="*/ 0 w 191"/>
                    <a:gd name="T5" fmla="*/ 38 h 83"/>
                    <a:gd name="T6" fmla="*/ 0 w 191"/>
                    <a:gd name="T7" fmla="*/ 0 h 83"/>
                    <a:gd name="T8" fmla="*/ 31 w 191"/>
                    <a:gd name="T9" fmla="*/ 19 h 83"/>
                    <a:gd name="T10" fmla="*/ 155 w 191"/>
                    <a:gd name="T11" fmla="*/ 48 h 83"/>
                    <a:gd name="T12" fmla="*/ 191 w 191"/>
                    <a:gd name="T13" fmla="*/ 46 h 83"/>
                    <a:gd name="T14" fmla="*/ 190 w 191"/>
                    <a:gd name="T15" fmla="*/ 56 h 83"/>
                    <a:gd name="T16" fmla="*/ 190 w 191"/>
                    <a:gd name="T17" fmla="*/ 63 h 83"/>
                    <a:gd name="T18" fmla="*/ 187 w 191"/>
                    <a:gd name="T19" fmla="*/ 81 h 83"/>
                    <a:gd name="T20" fmla="*/ 150 w 191"/>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83">
                      <a:moveTo>
                        <a:pt x="150" y="83"/>
                      </a:moveTo>
                      <a:cubicBezTo>
                        <a:pt x="107" y="83"/>
                        <a:pt x="64" y="73"/>
                        <a:pt x="26" y="53"/>
                      </a:cubicBezTo>
                      <a:cubicBezTo>
                        <a:pt x="17" y="49"/>
                        <a:pt x="9" y="44"/>
                        <a:pt x="0" y="38"/>
                      </a:cubicBezTo>
                      <a:cubicBezTo>
                        <a:pt x="0" y="25"/>
                        <a:pt x="0" y="12"/>
                        <a:pt x="0" y="0"/>
                      </a:cubicBezTo>
                      <a:cubicBezTo>
                        <a:pt x="10" y="7"/>
                        <a:pt x="21" y="13"/>
                        <a:pt x="31" y="19"/>
                      </a:cubicBezTo>
                      <a:cubicBezTo>
                        <a:pt x="69" y="38"/>
                        <a:pt x="112" y="48"/>
                        <a:pt x="155" y="48"/>
                      </a:cubicBezTo>
                      <a:cubicBezTo>
                        <a:pt x="167" y="48"/>
                        <a:pt x="179" y="48"/>
                        <a:pt x="191" y="46"/>
                      </a:cubicBezTo>
                      <a:cubicBezTo>
                        <a:pt x="191" y="49"/>
                        <a:pt x="190" y="53"/>
                        <a:pt x="190" y="56"/>
                      </a:cubicBezTo>
                      <a:cubicBezTo>
                        <a:pt x="190" y="58"/>
                        <a:pt x="190" y="61"/>
                        <a:pt x="190" y="63"/>
                      </a:cubicBezTo>
                      <a:cubicBezTo>
                        <a:pt x="190" y="69"/>
                        <a:pt x="190" y="75"/>
                        <a:pt x="187" y="81"/>
                      </a:cubicBezTo>
                      <a:cubicBezTo>
                        <a:pt x="175" y="82"/>
                        <a:pt x="163" y="83"/>
                        <a:pt x="150" y="83"/>
                      </a:cubicBezTo>
                    </a:path>
                  </a:pathLst>
                </a:custGeom>
                <a:solidFill>
                  <a:srgbClr val="E47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88" name="Freeform 143">
                  <a:extLst>
                    <a:ext uri="{FF2B5EF4-FFF2-40B4-BE49-F238E27FC236}">
                      <a16:creationId xmlns:a16="http://schemas.microsoft.com/office/drawing/2014/main" id="{8202DEE4-19FD-4752-1E59-44B52EBD083F}"/>
                    </a:ext>
                  </a:extLst>
                </p:cNvPr>
                <p:cNvSpPr>
                  <a:spLocks/>
                </p:cNvSpPr>
                <p:nvPr/>
              </p:nvSpPr>
              <p:spPr bwMode="auto">
                <a:xfrm>
                  <a:off x="3665" y="1827"/>
                  <a:ext cx="425" cy="455"/>
                </a:xfrm>
                <a:custGeom>
                  <a:avLst/>
                  <a:gdLst>
                    <a:gd name="T0" fmla="*/ 2 w 595"/>
                    <a:gd name="T1" fmla="*/ 360 h 691"/>
                    <a:gd name="T2" fmla="*/ 166 w 595"/>
                    <a:gd name="T3" fmla="*/ 641 h 691"/>
                    <a:gd name="T4" fmla="*/ 473 w 595"/>
                    <a:gd name="T5" fmla="*/ 579 h 691"/>
                    <a:gd name="T6" fmla="*/ 537 w 595"/>
                    <a:gd name="T7" fmla="*/ 157 h 691"/>
                    <a:gd name="T8" fmla="*/ 488 w 595"/>
                    <a:gd name="T9" fmla="*/ 92 h 691"/>
                    <a:gd name="T10" fmla="*/ 431 w 595"/>
                    <a:gd name="T11" fmla="*/ 47 h 691"/>
                    <a:gd name="T12" fmla="*/ 205 w 595"/>
                    <a:gd name="T13" fmla="*/ 27 h 691"/>
                    <a:gd name="T14" fmla="*/ 3 w 595"/>
                    <a:gd name="T15" fmla="*/ 274 h 691"/>
                    <a:gd name="T16" fmla="*/ 2 w 595"/>
                    <a:gd name="T17" fmla="*/ 36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5" h="691">
                      <a:moveTo>
                        <a:pt x="2" y="360"/>
                      </a:moveTo>
                      <a:cubicBezTo>
                        <a:pt x="10" y="475"/>
                        <a:pt x="66" y="589"/>
                        <a:pt x="166" y="641"/>
                      </a:cubicBezTo>
                      <a:cubicBezTo>
                        <a:pt x="264" y="691"/>
                        <a:pt x="402" y="682"/>
                        <a:pt x="473" y="579"/>
                      </a:cubicBezTo>
                      <a:cubicBezTo>
                        <a:pt x="547" y="472"/>
                        <a:pt x="595" y="277"/>
                        <a:pt x="537" y="157"/>
                      </a:cubicBezTo>
                      <a:cubicBezTo>
                        <a:pt x="525" y="132"/>
                        <a:pt x="507" y="111"/>
                        <a:pt x="488" y="92"/>
                      </a:cubicBezTo>
                      <a:cubicBezTo>
                        <a:pt x="471" y="75"/>
                        <a:pt x="452" y="60"/>
                        <a:pt x="431" y="47"/>
                      </a:cubicBezTo>
                      <a:cubicBezTo>
                        <a:pt x="365" y="6"/>
                        <a:pt x="280" y="0"/>
                        <a:pt x="205" y="27"/>
                      </a:cubicBezTo>
                      <a:cubicBezTo>
                        <a:pt x="102" y="64"/>
                        <a:pt x="17" y="159"/>
                        <a:pt x="3" y="274"/>
                      </a:cubicBezTo>
                      <a:cubicBezTo>
                        <a:pt x="0" y="301"/>
                        <a:pt x="0" y="330"/>
                        <a:pt x="2" y="360"/>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89" name="Freeform 144">
                  <a:extLst>
                    <a:ext uri="{FF2B5EF4-FFF2-40B4-BE49-F238E27FC236}">
                      <a16:creationId xmlns:a16="http://schemas.microsoft.com/office/drawing/2014/main" id="{3BC3ECFF-EEF0-44BC-E06A-3203740B2ED1}"/>
                    </a:ext>
                  </a:extLst>
                </p:cNvPr>
                <p:cNvSpPr>
                  <a:spLocks/>
                </p:cNvSpPr>
                <p:nvPr/>
              </p:nvSpPr>
              <p:spPr bwMode="auto">
                <a:xfrm>
                  <a:off x="3600" y="1775"/>
                  <a:ext cx="521" cy="381"/>
                </a:xfrm>
                <a:custGeom>
                  <a:avLst/>
                  <a:gdLst>
                    <a:gd name="T0" fmla="*/ 639 w 728"/>
                    <a:gd name="T1" fmla="*/ 34 h 578"/>
                    <a:gd name="T2" fmla="*/ 715 w 728"/>
                    <a:gd name="T3" fmla="*/ 95 h 578"/>
                    <a:gd name="T4" fmla="*/ 702 w 728"/>
                    <a:gd name="T5" fmla="*/ 185 h 578"/>
                    <a:gd name="T6" fmla="*/ 617 w 728"/>
                    <a:gd name="T7" fmla="*/ 220 h 578"/>
                    <a:gd name="T8" fmla="*/ 522 w 728"/>
                    <a:gd name="T9" fmla="*/ 212 h 578"/>
                    <a:gd name="T10" fmla="*/ 319 w 728"/>
                    <a:gd name="T11" fmla="*/ 235 h 578"/>
                    <a:gd name="T12" fmla="*/ 163 w 728"/>
                    <a:gd name="T13" fmla="*/ 338 h 578"/>
                    <a:gd name="T14" fmla="*/ 155 w 728"/>
                    <a:gd name="T15" fmla="*/ 382 h 578"/>
                    <a:gd name="T16" fmla="*/ 156 w 728"/>
                    <a:gd name="T17" fmla="*/ 488 h 578"/>
                    <a:gd name="T18" fmla="*/ 157 w 728"/>
                    <a:gd name="T19" fmla="*/ 526 h 578"/>
                    <a:gd name="T20" fmla="*/ 148 w 728"/>
                    <a:gd name="T21" fmla="*/ 578 h 578"/>
                    <a:gd name="T22" fmla="*/ 35 w 728"/>
                    <a:gd name="T23" fmla="*/ 430 h 578"/>
                    <a:gd name="T24" fmla="*/ 14 w 728"/>
                    <a:gd name="T25" fmla="*/ 207 h 578"/>
                    <a:gd name="T26" fmla="*/ 127 w 728"/>
                    <a:gd name="T27" fmla="*/ 53 h 578"/>
                    <a:gd name="T28" fmla="*/ 378 w 728"/>
                    <a:gd name="T29" fmla="*/ 1 h 578"/>
                    <a:gd name="T30" fmla="*/ 639 w 728"/>
                    <a:gd name="T31" fmla="*/ 34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8" h="578">
                      <a:moveTo>
                        <a:pt x="639" y="34"/>
                      </a:moveTo>
                      <a:cubicBezTo>
                        <a:pt x="670" y="46"/>
                        <a:pt x="701" y="65"/>
                        <a:pt x="715" y="95"/>
                      </a:cubicBezTo>
                      <a:cubicBezTo>
                        <a:pt x="728" y="124"/>
                        <a:pt x="723" y="161"/>
                        <a:pt x="702" y="185"/>
                      </a:cubicBezTo>
                      <a:cubicBezTo>
                        <a:pt x="681" y="209"/>
                        <a:pt x="648" y="218"/>
                        <a:pt x="617" y="220"/>
                      </a:cubicBezTo>
                      <a:cubicBezTo>
                        <a:pt x="585" y="221"/>
                        <a:pt x="554" y="215"/>
                        <a:pt x="522" y="212"/>
                      </a:cubicBezTo>
                      <a:cubicBezTo>
                        <a:pt x="454" y="205"/>
                        <a:pt x="385" y="214"/>
                        <a:pt x="319" y="235"/>
                      </a:cubicBezTo>
                      <a:cubicBezTo>
                        <a:pt x="267" y="253"/>
                        <a:pt x="184" y="282"/>
                        <a:pt x="163" y="338"/>
                      </a:cubicBezTo>
                      <a:cubicBezTo>
                        <a:pt x="157" y="352"/>
                        <a:pt x="156" y="367"/>
                        <a:pt x="155" y="382"/>
                      </a:cubicBezTo>
                      <a:cubicBezTo>
                        <a:pt x="154" y="417"/>
                        <a:pt x="156" y="453"/>
                        <a:pt x="156" y="488"/>
                      </a:cubicBezTo>
                      <a:cubicBezTo>
                        <a:pt x="156" y="501"/>
                        <a:pt x="159" y="512"/>
                        <a:pt x="157" y="526"/>
                      </a:cubicBezTo>
                      <a:cubicBezTo>
                        <a:pt x="156" y="531"/>
                        <a:pt x="145" y="577"/>
                        <a:pt x="148" y="578"/>
                      </a:cubicBezTo>
                      <a:cubicBezTo>
                        <a:pt x="94" y="545"/>
                        <a:pt x="56" y="489"/>
                        <a:pt x="35" y="430"/>
                      </a:cubicBezTo>
                      <a:cubicBezTo>
                        <a:pt x="11" y="359"/>
                        <a:pt x="0" y="280"/>
                        <a:pt x="14" y="207"/>
                      </a:cubicBezTo>
                      <a:cubicBezTo>
                        <a:pt x="27" y="134"/>
                        <a:pt x="63" y="86"/>
                        <a:pt x="127" y="53"/>
                      </a:cubicBezTo>
                      <a:cubicBezTo>
                        <a:pt x="205" y="14"/>
                        <a:pt x="292" y="2"/>
                        <a:pt x="378" y="1"/>
                      </a:cubicBezTo>
                      <a:cubicBezTo>
                        <a:pt x="464" y="0"/>
                        <a:pt x="558" y="2"/>
                        <a:pt x="639" y="34"/>
                      </a:cubicBezTo>
                    </a:path>
                  </a:pathLst>
                </a:custGeom>
                <a:solidFill>
                  <a:srgbClr val="3C4B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90" name="Freeform 145">
                  <a:extLst>
                    <a:ext uri="{FF2B5EF4-FFF2-40B4-BE49-F238E27FC236}">
                      <a16:creationId xmlns:a16="http://schemas.microsoft.com/office/drawing/2014/main" id="{1EB81BA6-170E-EC70-2815-A0CA07FF24F3}"/>
                    </a:ext>
                  </a:extLst>
                </p:cNvPr>
                <p:cNvSpPr>
                  <a:spLocks/>
                </p:cNvSpPr>
                <p:nvPr/>
              </p:nvSpPr>
              <p:spPr bwMode="auto">
                <a:xfrm>
                  <a:off x="3886" y="2103"/>
                  <a:ext cx="60" cy="25"/>
                </a:xfrm>
                <a:custGeom>
                  <a:avLst/>
                  <a:gdLst>
                    <a:gd name="T0" fmla="*/ 83 w 84"/>
                    <a:gd name="T1" fmla="*/ 38 h 38"/>
                    <a:gd name="T2" fmla="*/ 45 w 84"/>
                    <a:gd name="T3" fmla="*/ 17 h 38"/>
                    <a:gd name="T4" fmla="*/ 43 w 84"/>
                    <a:gd name="T5" fmla="*/ 17 h 38"/>
                    <a:gd name="T6" fmla="*/ 22 w 84"/>
                    <a:gd name="T7" fmla="*/ 23 h 38"/>
                    <a:gd name="T8" fmla="*/ 0 w 84"/>
                    <a:gd name="T9" fmla="*/ 38 h 38"/>
                    <a:gd name="T10" fmla="*/ 14 w 84"/>
                    <a:gd name="T11" fmla="*/ 13 h 38"/>
                    <a:gd name="T12" fmla="*/ 42 w 84"/>
                    <a:gd name="T13" fmla="*/ 0 h 38"/>
                    <a:gd name="T14" fmla="*/ 44 w 84"/>
                    <a:gd name="T15" fmla="*/ 0 h 38"/>
                    <a:gd name="T16" fmla="*/ 72 w 84"/>
                    <a:gd name="T17" fmla="*/ 11 h 38"/>
                    <a:gd name="T18" fmla="*/ 83 w 84"/>
                    <a:gd name="T1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38">
                      <a:moveTo>
                        <a:pt x="83" y="38"/>
                      </a:moveTo>
                      <a:cubicBezTo>
                        <a:pt x="72" y="23"/>
                        <a:pt x="58" y="17"/>
                        <a:pt x="45" y="17"/>
                      </a:cubicBezTo>
                      <a:cubicBezTo>
                        <a:pt x="44" y="17"/>
                        <a:pt x="44" y="17"/>
                        <a:pt x="43" y="17"/>
                      </a:cubicBezTo>
                      <a:cubicBezTo>
                        <a:pt x="36" y="17"/>
                        <a:pt x="29" y="19"/>
                        <a:pt x="22" y="23"/>
                      </a:cubicBezTo>
                      <a:cubicBezTo>
                        <a:pt x="15" y="27"/>
                        <a:pt x="8" y="34"/>
                        <a:pt x="0" y="38"/>
                      </a:cubicBezTo>
                      <a:cubicBezTo>
                        <a:pt x="3" y="29"/>
                        <a:pt x="7" y="21"/>
                        <a:pt x="14" y="13"/>
                      </a:cubicBezTo>
                      <a:cubicBezTo>
                        <a:pt x="21" y="5"/>
                        <a:pt x="32" y="1"/>
                        <a:pt x="42" y="0"/>
                      </a:cubicBezTo>
                      <a:cubicBezTo>
                        <a:pt x="43" y="0"/>
                        <a:pt x="43" y="0"/>
                        <a:pt x="44" y="0"/>
                      </a:cubicBezTo>
                      <a:cubicBezTo>
                        <a:pt x="54" y="0"/>
                        <a:pt x="65" y="4"/>
                        <a:pt x="72" y="11"/>
                      </a:cubicBezTo>
                      <a:cubicBezTo>
                        <a:pt x="79" y="18"/>
                        <a:pt x="84" y="28"/>
                        <a:pt x="83" y="38"/>
                      </a:cubicBezTo>
                    </a:path>
                  </a:pathLst>
                </a:custGeom>
                <a:solidFill>
                  <a:srgbClr val="E47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91" name="Freeform 146">
                  <a:extLst>
                    <a:ext uri="{FF2B5EF4-FFF2-40B4-BE49-F238E27FC236}">
                      <a16:creationId xmlns:a16="http://schemas.microsoft.com/office/drawing/2014/main" id="{B4C2617F-4F83-3D58-246E-416AC0D98D44}"/>
                    </a:ext>
                  </a:extLst>
                </p:cNvPr>
                <p:cNvSpPr>
                  <a:spLocks/>
                </p:cNvSpPr>
                <p:nvPr/>
              </p:nvSpPr>
              <p:spPr bwMode="auto">
                <a:xfrm>
                  <a:off x="3626" y="2056"/>
                  <a:ext cx="104" cy="111"/>
                </a:xfrm>
                <a:custGeom>
                  <a:avLst/>
                  <a:gdLst>
                    <a:gd name="T0" fmla="*/ 83 w 145"/>
                    <a:gd name="T1" fmla="*/ 162 h 168"/>
                    <a:gd name="T2" fmla="*/ 144 w 145"/>
                    <a:gd name="T3" fmla="*/ 121 h 168"/>
                    <a:gd name="T4" fmla="*/ 133 w 145"/>
                    <a:gd name="T5" fmla="*/ 71 h 168"/>
                    <a:gd name="T6" fmla="*/ 96 w 145"/>
                    <a:gd name="T7" fmla="*/ 20 h 168"/>
                    <a:gd name="T8" fmla="*/ 36 w 145"/>
                    <a:gd name="T9" fmla="*/ 6 h 168"/>
                    <a:gd name="T10" fmla="*/ 8 w 145"/>
                    <a:gd name="T11" fmla="*/ 41 h 168"/>
                    <a:gd name="T12" fmla="*/ 51 w 145"/>
                    <a:gd name="T13" fmla="*/ 147 h 168"/>
                    <a:gd name="T14" fmla="*/ 83 w 145"/>
                    <a:gd name="T15" fmla="*/ 162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68">
                      <a:moveTo>
                        <a:pt x="83" y="162"/>
                      </a:moveTo>
                      <a:cubicBezTo>
                        <a:pt x="111" y="168"/>
                        <a:pt x="140" y="158"/>
                        <a:pt x="144" y="121"/>
                      </a:cubicBezTo>
                      <a:cubicBezTo>
                        <a:pt x="145" y="104"/>
                        <a:pt x="140" y="87"/>
                        <a:pt x="133" y="71"/>
                      </a:cubicBezTo>
                      <a:cubicBezTo>
                        <a:pt x="124" y="51"/>
                        <a:pt x="113" y="33"/>
                        <a:pt x="96" y="20"/>
                      </a:cubicBezTo>
                      <a:cubicBezTo>
                        <a:pt x="79" y="7"/>
                        <a:pt x="56" y="0"/>
                        <a:pt x="36" y="6"/>
                      </a:cubicBezTo>
                      <a:cubicBezTo>
                        <a:pt x="18" y="10"/>
                        <a:pt x="11" y="24"/>
                        <a:pt x="8" y="41"/>
                      </a:cubicBezTo>
                      <a:cubicBezTo>
                        <a:pt x="0" y="80"/>
                        <a:pt x="17" y="124"/>
                        <a:pt x="51" y="147"/>
                      </a:cubicBezTo>
                      <a:cubicBezTo>
                        <a:pt x="60" y="154"/>
                        <a:pt x="71" y="159"/>
                        <a:pt x="83" y="162"/>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92" name="Freeform 147">
                  <a:extLst>
                    <a:ext uri="{FF2B5EF4-FFF2-40B4-BE49-F238E27FC236}">
                      <a16:creationId xmlns:a16="http://schemas.microsoft.com/office/drawing/2014/main" id="{AEFD0494-A911-400F-48FA-7F1048982893}"/>
                    </a:ext>
                  </a:extLst>
                </p:cNvPr>
                <p:cNvSpPr>
                  <a:spLocks/>
                </p:cNvSpPr>
                <p:nvPr/>
              </p:nvSpPr>
              <p:spPr bwMode="auto">
                <a:xfrm>
                  <a:off x="3966" y="2033"/>
                  <a:ext cx="41" cy="61"/>
                </a:xfrm>
                <a:custGeom>
                  <a:avLst/>
                  <a:gdLst>
                    <a:gd name="T0" fmla="*/ 4 w 57"/>
                    <a:gd name="T1" fmla="*/ 42 h 92"/>
                    <a:gd name="T2" fmla="*/ 21 w 57"/>
                    <a:gd name="T3" fmla="*/ 90 h 92"/>
                    <a:gd name="T4" fmla="*/ 53 w 57"/>
                    <a:gd name="T5" fmla="*/ 50 h 92"/>
                    <a:gd name="T6" fmla="*/ 36 w 57"/>
                    <a:gd name="T7" fmla="*/ 2 h 92"/>
                    <a:gd name="T8" fmla="*/ 4 w 57"/>
                    <a:gd name="T9" fmla="*/ 42 h 92"/>
                  </a:gdLst>
                  <a:ahLst/>
                  <a:cxnLst>
                    <a:cxn ang="0">
                      <a:pos x="T0" y="T1"/>
                    </a:cxn>
                    <a:cxn ang="0">
                      <a:pos x="T2" y="T3"/>
                    </a:cxn>
                    <a:cxn ang="0">
                      <a:pos x="T4" y="T5"/>
                    </a:cxn>
                    <a:cxn ang="0">
                      <a:pos x="T6" y="T7"/>
                    </a:cxn>
                    <a:cxn ang="0">
                      <a:pos x="T8" y="T9"/>
                    </a:cxn>
                  </a:cxnLst>
                  <a:rect l="0" t="0" r="r" b="b"/>
                  <a:pathLst>
                    <a:path w="57" h="92">
                      <a:moveTo>
                        <a:pt x="4" y="42"/>
                      </a:moveTo>
                      <a:cubicBezTo>
                        <a:pt x="0" y="66"/>
                        <a:pt x="8" y="87"/>
                        <a:pt x="21" y="90"/>
                      </a:cubicBezTo>
                      <a:cubicBezTo>
                        <a:pt x="34" y="92"/>
                        <a:pt x="48" y="74"/>
                        <a:pt x="53" y="50"/>
                      </a:cubicBezTo>
                      <a:cubicBezTo>
                        <a:pt x="57" y="26"/>
                        <a:pt x="49" y="4"/>
                        <a:pt x="36" y="2"/>
                      </a:cubicBezTo>
                      <a:cubicBezTo>
                        <a:pt x="22" y="0"/>
                        <a:pt x="8" y="17"/>
                        <a:pt x="4" y="42"/>
                      </a:cubicBezTo>
                      <a:close/>
                    </a:path>
                  </a:pathLst>
                </a:custGeom>
                <a:solidFill>
                  <a:srgbClr val="332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93" name="Freeform 148">
                  <a:extLst>
                    <a:ext uri="{FF2B5EF4-FFF2-40B4-BE49-F238E27FC236}">
                      <a16:creationId xmlns:a16="http://schemas.microsoft.com/office/drawing/2014/main" id="{71A16C80-DB40-7B42-A8F8-DE24081045CE}"/>
                    </a:ext>
                  </a:extLst>
                </p:cNvPr>
                <p:cNvSpPr>
                  <a:spLocks/>
                </p:cNvSpPr>
                <p:nvPr/>
              </p:nvSpPr>
              <p:spPr bwMode="auto">
                <a:xfrm>
                  <a:off x="3812" y="2022"/>
                  <a:ext cx="36" cy="59"/>
                </a:xfrm>
                <a:custGeom>
                  <a:avLst/>
                  <a:gdLst>
                    <a:gd name="T0" fmla="*/ 50 w 50"/>
                    <a:gd name="T1" fmla="*/ 45 h 90"/>
                    <a:gd name="T2" fmla="*/ 25 w 50"/>
                    <a:gd name="T3" fmla="*/ 89 h 90"/>
                    <a:gd name="T4" fmla="*/ 1 w 50"/>
                    <a:gd name="T5" fmla="*/ 45 h 90"/>
                    <a:gd name="T6" fmla="*/ 26 w 50"/>
                    <a:gd name="T7" fmla="*/ 0 h 90"/>
                    <a:gd name="T8" fmla="*/ 50 w 50"/>
                    <a:gd name="T9" fmla="*/ 45 h 90"/>
                  </a:gdLst>
                  <a:ahLst/>
                  <a:cxnLst>
                    <a:cxn ang="0">
                      <a:pos x="T0" y="T1"/>
                    </a:cxn>
                    <a:cxn ang="0">
                      <a:pos x="T2" y="T3"/>
                    </a:cxn>
                    <a:cxn ang="0">
                      <a:pos x="T4" y="T5"/>
                    </a:cxn>
                    <a:cxn ang="0">
                      <a:pos x="T6" y="T7"/>
                    </a:cxn>
                    <a:cxn ang="0">
                      <a:pos x="T8" y="T9"/>
                    </a:cxn>
                  </a:cxnLst>
                  <a:rect l="0" t="0" r="r" b="b"/>
                  <a:pathLst>
                    <a:path w="50" h="90">
                      <a:moveTo>
                        <a:pt x="50" y="45"/>
                      </a:moveTo>
                      <a:cubicBezTo>
                        <a:pt x="49" y="70"/>
                        <a:pt x="38" y="90"/>
                        <a:pt x="25" y="89"/>
                      </a:cubicBezTo>
                      <a:cubicBezTo>
                        <a:pt x="11" y="89"/>
                        <a:pt x="0" y="69"/>
                        <a:pt x="1" y="45"/>
                      </a:cubicBezTo>
                      <a:cubicBezTo>
                        <a:pt x="1" y="20"/>
                        <a:pt x="12" y="0"/>
                        <a:pt x="26" y="0"/>
                      </a:cubicBezTo>
                      <a:cubicBezTo>
                        <a:pt x="39" y="1"/>
                        <a:pt x="50" y="21"/>
                        <a:pt x="50" y="45"/>
                      </a:cubicBezTo>
                      <a:close/>
                    </a:path>
                  </a:pathLst>
                </a:custGeom>
                <a:solidFill>
                  <a:srgbClr val="332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94" name="Freeform 149">
                  <a:extLst>
                    <a:ext uri="{FF2B5EF4-FFF2-40B4-BE49-F238E27FC236}">
                      <a16:creationId xmlns:a16="http://schemas.microsoft.com/office/drawing/2014/main" id="{AE1DED06-0673-F024-6123-3CBBAE34F59A}"/>
                    </a:ext>
                  </a:extLst>
                </p:cNvPr>
                <p:cNvSpPr>
                  <a:spLocks/>
                </p:cNvSpPr>
                <p:nvPr/>
              </p:nvSpPr>
              <p:spPr bwMode="auto">
                <a:xfrm>
                  <a:off x="3845" y="2167"/>
                  <a:ext cx="113" cy="37"/>
                </a:xfrm>
                <a:custGeom>
                  <a:avLst/>
                  <a:gdLst>
                    <a:gd name="T0" fmla="*/ 0 w 158"/>
                    <a:gd name="T1" fmla="*/ 0 h 56"/>
                    <a:gd name="T2" fmla="*/ 35 w 158"/>
                    <a:gd name="T3" fmla="*/ 25 h 56"/>
                    <a:gd name="T4" fmla="*/ 76 w 158"/>
                    <a:gd name="T5" fmla="*/ 37 h 56"/>
                    <a:gd name="T6" fmla="*/ 118 w 158"/>
                    <a:gd name="T7" fmla="*/ 37 h 56"/>
                    <a:gd name="T8" fmla="*/ 158 w 158"/>
                    <a:gd name="T9" fmla="*/ 20 h 56"/>
                    <a:gd name="T10" fmla="*/ 122 w 158"/>
                    <a:gd name="T11" fmla="*/ 49 h 56"/>
                    <a:gd name="T12" fmla="*/ 73 w 158"/>
                    <a:gd name="T13" fmla="*/ 53 h 56"/>
                    <a:gd name="T14" fmla="*/ 29 w 158"/>
                    <a:gd name="T15" fmla="*/ 36 h 56"/>
                    <a:gd name="T16" fmla="*/ 10 w 158"/>
                    <a:gd name="T17" fmla="*/ 22 h 56"/>
                    <a:gd name="T18" fmla="*/ 0 w 158"/>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56">
                      <a:moveTo>
                        <a:pt x="0" y="0"/>
                      </a:moveTo>
                      <a:cubicBezTo>
                        <a:pt x="7" y="14"/>
                        <a:pt x="21" y="19"/>
                        <a:pt x="35" y="25"/>
                      </a:cubicBezTo>
                      <a:cubicBezTo>
                        <a:pt x="48" y="30"/>
                        <a:pt x="62" y="35"/>
                        <a:pt x="76" y="37"/>
                      </a:cubicBezTo>
                      <a:cubicBezTo>
                        <a:pt x="90" y="39"/>
                        <a:pt x="104" y="39"/>
                        <a:pt x="118" y="37"/>
                      </a:cubicBezTo>
                      <a:cubicBezTo>
                        <a:pt x="132" y="34"/>
                        <a:pt x="146" y="29"/>
                        <a:pt x="158" y="20"/>
                      </a:cubicBezTo>
                      <a:cubicBezTo>
                        <a:pt x="151" y="33"/>
                        <a:pt x="137" y="44"/>
                        <a:pt x="122" y="49"/>
                      </a:cubicBezTo>
                      <a:cubicBezTo>
                        <a:pt x="107" y="55"/>
                        <a:pt x="89" y="56"/>
                        <a:pt x="73" y="53"/>
                      </a:cubicBezTo>
                      <a:cubicBezTo>
                        <a:pt x="57" y="51"/>
                        <a:pt x="42" y="45"/>
                        <a:pt x="29" y="36"/>
                      </a:cubicBezTo>
                      <a:cubicBezTo>
                        <a:pt x="22" y="32"/>
                        <a:pt x="16" y="28"/>
                        <a:pt x="10" y="22"/>
                      </a:cubicBezTo>
                      <a:cubicBezTo>
                        <a:pt x="4" y="16"/>
                        <a:pt x="0" y="8"/>
                        <a:pt x="0" y="0"/>
                      </a:cubicBezTo>
                      <a:close/>
                    </a:path>
                  </a:pathLst>
                </a:custGeom>
                <a:solidFill>
                  <a:srgbClr val="E658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95" name="Freeform 150">
                  <a:extLst>
                    <a:ext uri="{FF2B5EF4-FFF2-40B4-BE49-F238E27FC236}">
                      <a16:creationId xmlns:a16="http://schemas.microsoft.com/office/drawing/2014/main" id="{B01F3D64-880B-6FFD-4C68-8F06AFDDC839}"/>
                    </a:ext>
                  </a:extLst>
                </p:cNvPr>
                <p:cNvSpPr>
                  <a:spLocks/>
                </p:cNvSpPr>
                <p:nvPr/>
              </p:nvSpPr>
              <p:spPr bwMode="auto">
                <a:xfrm>
                  <a:off x="3965" y="1983"/>
                  <a:ext cx="82" cy="50"/>
                </a:xfrm>
                <a:custGeom>
                  <a:avLst/>
                  <a:gdLst>
                    <a:gd name="T0" fmla="*/ 107 w 114"/>
                    <a:gd name="T1" fmla="*/ 49 h 76"/>
                    <a:gd name="T2" fmla="*/ 17 w 114"/>
                    <a:gd name="T3" fmla="*/ 2 h 76"/>
                    <a:gd name="T4" fmla="*/ 17 w 114"/>
                    <a:gd name="T5" fmla="*/ 27 h 76"/>
                    <a:gd name="T6" fmla="*/ 86 w 114"/>
                    <a:gd name="T7" fmla="*/ 61 h 76"/>
                    <a:gd name="T8" fmla="*/ 107 w 114"/>
                    <a:gd name="T9" fmla="*/ 49 h 76"/>
                  </a:gdLst>
                  <a:ahLst/>
                  <a:cxnLst>
                    <a:cxn ang="0">
                      <a:pos x="T0" y="T1"/>
                    </a:cxn>
                    <a:cxn ang="0">
                      <a:pos x="T2" y="T3"/>
                    </a:cxn>
                    <a:cxn ang="0">
                      <a:pos x="T4" y="T5"/>
                    </a:cxn>
                    <a:cxn ang="0">
                      <a:pos x="T6" y="T7"/>
                    </a:cxn>
                    <a:cxn ang="0">
                      <a:pos x="T8" y="T9"/>
                    </a:cxn>
                  </a:cxnLst>
                  <a:rect l="0" t="0" r="r" b="b"/>
                  <a:pathLst>
                    <a:path w="114" h="76">
                      <a:moveTo>
                        <a:pt x="107" y="49"/>
                      </a:moveTo>
                      <a:cubicBezTo>
                        <a:pt x="92" y="14"/>
                        <a:pt x="52" y="0"/>
                        <a:pt x="17" y="2"/>
                      </a:cubicBezTo>
                      <a:cubicBezTo>
                        <a:pt x="0" y="2"/>
                        <a:pt x="0" y="27"/>
                        <a:pt x="17" y="27"/>
                      </a:cubicBezTo>
                      <a:cubicBezTo>
                        <a:pt x="44" y="25"/>
                        <a:pt x="74" y="34"/>
                        <a:pt x="86" y="61"/>
                      </a:cubicBezTo>
                      <a:cubicBezTo>
                        <a:pt x="92" y="76"/>
                        <a:pt x="114" y="63"/>
                        <a:pt x="107" y="49"/>
                      </a:cubicBezTo>
                    </a:path>
                  </a:pathLst>
                </a:custGeom>
                <a:solidFill>
                  <a:srgbClr val="3C4B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96" name="Freeform 151">
                  <a:extLst>
                    <a:ext uri="{FF2B5EF4-FFF2-40B4-BE49-F238E27FC236}">
                      <a16:creationId xmlns:a16="http://schemas.microsoft.com/office/drawing/2014/main" id="{4B0EFB97-85BF-A69B-FAEF-C89F1E463E5A}"/>
                    </a:ext>
                  </a:extLst>
                </p:cNvPr>
                <p:cNvSpPr>
                  <a:spLocks/>
                </p:cNvSpPr>
                <p:nvPr/>
              </p:nvSpPr>
              <p:spPr bwMode="auto">
                <a:xfrm>
                  <a:off x="3764" y="1970"/>
                  <a:ext cx="89" cy="53"/>
                </a:xfrm>
                <a:custGeom>
                  <a:avLst/>
                  <a:gdLst>
                    <a:gd name="T0" fmla="*/ 108 w 124"/>
                    <a:gd name="T1" fmla="*/ 11 h 81"/>
                    <a:gd name="T2" fmla="*/ 5 w 124"/>
                    <a:gd name="T3" fmla="*/ 59 h 81"/>
                    <a:gd name="T4" fmla="*/ 29 w 124"/>
                    <a:gd name="T5" fmla="*/ 66 h 81"/>
                    <a:gd name="T6" fmla="*/ 102 w 124"/>
                    <a:gd name="T7" fmla="*/ 35 h 81"/>
                    <a:gd name="T8" fmla="*/ 108 w 124"/>
                    <a:gd name="T9" fmla="*/ 11 h 81"/>
                  </a:gdLst>
                  <a:ahLst/>
                  <a:cxnLst>
                    <a:cxn ang="0">
                      <a:pos x="T0" y="T1"/>
                    </a:cxn>
                    <a:cxn ang="0">
                      <a:pos x="T2" y="T3"/>
                    </a:cxn>
                    <a:cxn ang="0">
                      <a:pos x="T4" y="T5"/>
                    </a:cxn>
                    <a:cxn ang="0">
                      <a:pos x="T6" y="T7"/>
                    </a:cxn>
                    <a:cxn ang="0">
                      <a:pos x="T8" y="T9"/>
                    </a:cxn>
                  </a:cxnLst>
                  <a:rect l="0" t="0" r="r" b="b"/>
                  <a:pathLst>
                    <a:path w="124" h="81">
                      <a:moveTo>
                        <a:pt x="108" y="11"/>
                      </a:moveTo>
                      <a:cubicBezTo>
                        <a:pt x="66" y="0"/>
                        <a:pt x="20" y="16"/>
                        <a:pt x="5" y="59"/>
                      </a:cubicBezTo>
                      <a:cubicBezTo>
                        <a:pt x="0" y="75"/>
                        <a:pt x="24" y="81"/>
                        <a:pt x="29" y="66"/>
                      </a:cubicBezTo>
                      <a:cubicBezTo>
                        <a:pt x="40" y="36"/>
                        <a:pt x="73" y="28"/>
                        <a:pt x="102" y="35"/>
                      </a:cubicBezTo>
                      <a:cubicBezTo>
                        <a:pt x="117" y="40"/>
                        <a:pt x="124" y="16"/>
                        <a:pt x="108" y="11"/>
                      </a:cubicBezTo>
                    </a:path>
                  </a:pathLst>
                </a:custGeom>
                <a:solidFill>
                  <a:srgbClr val="3C4B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97" name="Freeform 152">
                  <a:extLst>
                    <a:ext uri="{FF2B5EF4-FFF2-40B4-BE49-F238E27FC236}">
                      <a16:creationId xmlns:a16="http://schemas.microsoft.com/office/drawing/2014/main" id="{776360AB-8111-9799-1269-3782F5397DE4}"/>
                    </a:ext>
                  </a:extLst>
                </p:cNvPr>
                <p:cNvSpPr>
                  <a:spLocks/>
                </p:cNvSpPr>
                <p:nvPr/>
              </p:nvSpPr>
              <p:spPr bwMode="auto">
                <a:xfrm>
                  <a:off x="3161" y="2172"/>
                  <a:ext cx="274" cy="278"/>
                </a:xfrm>
                <a:custGeom>
                  <a:avLst/>
                  <a:gdLst>
                    <a:gd name="T0" fmla="*/ 99 w 383"/>
                    <a:gd name="T1" fmla="*/ 183 h 421"/>
                    <a:gd name="T2" fmla="*/ 187 w 383"/>
                    <a:gd name="T3" fmla="*/ 266 h 421"/>
                    <a:gd name="T4" fmla="*/ 212 w 383"/>
                    <a:gd name="T5" fmla="*/ 294 h 421"/>
                    <a:gd name="T6" fmla="*/ 231 w 383"/>
                    <a:gd name="T7" fmla="*/ 338 h 421"/>
                    <a:gd name="T8" fmla="*/ 243 w 383"/>
                    <a:gd name="T9" fmla="*/ 421 h 421"/>
                    <a:gd name="T10" fmla="*/ 340 w 383"/>
                    <a:gd name="T11" fmla="*/ 413 h 421"/>
                    <a:gd name="T12" fmla="*/ 347 w 383"/>
                    <a:gd name="T13" fmla="*/ 411 h 421"/>
                    <a:gd name="T14" fmla="*/ 350 w 383"/>
                    <a:gd name="T15" fmla="*/ 404 h 421"/>
                    <a:gd name="T16" fmla="*/ 352 w 383"/>
                    <a:gd name="T17" fmla="*/ 321 h 421"/>
                    <a:gd name="T18" fmla="*/ 372 w 383"/>
                    <a:gd name="T19" fmla="*/ 263 h 421"/>
                    <a:gd name="T20" fmla="*/ 369 w 383"/>
                    <a:gd name="T21" fmla="*/ 161 h 421"/>
                    <a:gd name="T22" fmla="*/ 309 w 383"/>
                    <a:gd name="T23" fmla="*/ 61 h 421"/>
                    <a:gd name="T24" fmla="*/ 254 w 383"/>
                    <a:gd name="T25" fmla="*/ 24 h 421"/>
                    <a:gd name="T26" fmla="*/ 244 w 383"/>
                    <a:gd name="T27" fmla="*/ 29 h 421"/>
                    <a:gd name="T28" fmla="*/ 244 w 383"/>
                    <a:gd name="T29" fmla="*/ 39 h 421"/>
                    <a:gd name="T30" fmla="*/ 268 w 383"/>
                    <a:gd name="T31" fmla="*/ 107 h 421"/>
                    <a:gd name="T32" fmla="*/ 203 w 383"/>
                    <a:gd name="T33" fmla="*/ 53 h 421"/>
                    <a:gd name="T34" fmla="*/ 87 w 383"/>
                    <a:gd name="T35" fmla="*/ 0 h 421"/>
                    <a:gd name="T36" fmla="*/ 77 w 383"/>
                    <a:gd name="T37" fmla="*/ 1 h 421"/>
                    <a:gd name="T38" fmla="*/ 72 w 383"/>
                    <a:gd name="T39" fmla="*/ 22 h 421"/>
                    <a:gd name="T40" fmla="*/ 37 w 383"/>
                    <a:gd name="T41" fmla="*/ 17 h 421"/>
                    <a:gd name="T42" fmla="*/ 26 w 383"/>
                    <a:gd name="T43" fmla="*/ 19 h 421"/>
                    <a:gd name="T44" fmla="*/ 18 w 383"/>
                    <a:gd name="T45" fmla="*/ 34 h 421"/>
                    <a:gd name="T46" fmla="*/ 20 w 383"/>
                    <a:gd name="T47" fmla="*/ 52 h 421"/>
                    <a:gd name="T48" fmla="*/ 1 w 383"/>
                    <a:gd name="T49" fmla="*/ 61 h 421"/>
                    <a:gd name="T50" fmla="*/ 3 w 383"/>
                    <a:gd name="T51" fmla="*/ 77 h 421"/>
                    <a:gd name="T52" fmla="*/ 15 w 383"/>
                    <a:gd name="T53" fmla="*/ 97 h 421"/>
                    <a:gd name="T54" fmla="*/ 7 w 383"/>
                    <a:gd name="T55" fmla="*/ 104 h 421"/>
                    <a:gd name="T56" fmla="*/ 9 w 383"/>
                    <a:gd name="T57" fmla="*/ 115 h 421"/>
                    <a:gd name="T58" fmla="*/ 39 w 383"/>
                    <a:gd name="T59" fmla="*/ 143 h 421"/>
                    <a:gd name="T60" fmla="*/ 99 w 383"/>
                    <a:gd name="T61" fmla="*/ 18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3" h="421">
                      <a:moveTo>
                        <a:pt x="99" y="183"/>
                      </a:moveTo>
                      <a:cubicBezTo>
                        <a:pt x="132" y="206"/>
                        <a:pt x="163" y="230"/>
                        <a:pt x="187" y="266"/>
                      </a:cubicBezTo>
                      <a:cubicBezTo>
                        <a:pt x="194" y="277"/>
                        <a:pt x="204" y="284"/>
                        <a:pt x="212" y="294"/>
                      </a:cubicBezTo>
                      <a:cubicBezTo>
                        <a:pt x="223" y="306"/>
                        <a:pt x="227" y="323"/>
                        <a:pt x="231" y="338"/>
                      </a:cubicBezTo>
                      <a:cubicBezTo>
                        <a:pt x="237" y="365"/>
                        <a:pt x="239" y="393"/>
                        <a:pt x="243" y="421"/>
                      </a:cubicBezTo>
                      <a:cubicBezTo>
                        <a:pt x="276" y="418"/>
                        <a:pt x="308" y="416"/>
                        <a:pt x="340" y="413"/>
                      </a:cubicBezTo>
                      <a:cubicBezTo>
                        <a:pt x="343" y="413"/>
                        <a:pt x="345" y="413"/>
                        <a:pt x="347" y="411"/>
                      </a:cubicBezTo>
                      <a:cubicBezTo>
                        <a:pt x="349" y="410"/>
                        <a:pt x="350" y="407"/>
                        <a:pt x="350" y="404"/>
                      </a:cubicBezTo>
                      <a:cubicBezTo>
                        <a:pt x="354" y="377"/>
                        <a:pt x="351" y="349"/>
                        <a:pt x="352" y="321"/>
                      </a:cubicBezTo>
                      <a:cubicBezTo>
                        <a:pt x="353" y="300"/>
                        <a:pt x="363" y="283"/>
                        <a:pt x="372" y="263"/>
                      </a:cubicBezTo>
                      <a:cubicBezTo>
                        <a:pt x="383" y="235"/>
                        <a:pt x="377" y="190"/>
                        <a:pt x="369" y="161"/>
                      </a:cubicBezTo>
                      <a:cubicBezTo>
                        <a:pt x="358" y="124"/>
                        <a:pt x="334" y="92"/>
                        <a:pt x="309" y="61"/>
                      </a:cubicBezTo>
                      <a:cubicBezTo>
                        <a:pt x="295" y="42"/>
                        <a:pt x="277" y="22"/>
                        <a:pt x="254" y="24"/>
                      </a:cubicBezTo>
                      <a:cubicBezTo>
                        <a:pt x="250" y="24"/>
                        <a:pt x="245" y="25"/>
                        <a:pt x="244" y="29"/>
                      </a:cubicBezTo>
                      <a:cubicBezTo>
                        <a:pt x="242" y="32"/>
                        <a:pt x="243" y="35"/>
                        <a:pt x="244" y="39"/>
                      </a:cubicBezTo>
                      <a:cubicBezTo>
                        <a:pt x="250" y="62"/>
                        <a:pt x="258" y="85"/>
                        <a:pt x="268" y="107"/>
                      </a:cubicBezTo>
                      <a:cubicBezTo>
                        <a:pt x="256" y="81"/>
                        <a:pt x="227" y="67"/>
                        <a:pt x="203" y="53"/>
                      </a:cubicBezTo>
                      <a:cubicBezTo>
                        <a:pt x="167" y="31"/>
                        <a:pt x="130" y="1"/>
                        <a:pt x="87" y="0"/>
                      </a:cubicBezTo>
                      <a:cubicBezTo>
                        <a:pt x="83" y="0"/>
                        <a:pt x="80" y="0"/>
                        <a:pt x="77" y="1"/>
                      </a:cubicBezTo>
                      <a:cubicBezTo>
                        <a:pt x="71" y="5"/>
                        <a:pt x="71" y="14"/>
                        <a:pt x="72" y="22"/>
                      </a:cubicBezTo>
                      <a:cubicBezTo>
                        <a:pt x="61" y="18"/>
                        <a:pt x="49" y="16"/>
                        <a:pt x="37" y="17"/>
                      </a:cubicBezTo>
                      <a:cubicBezTo>
                        <a:pt x="33" y="17"/>
                        <a:pt x="29" y="18"/>
                        <a:pt x="26" y="19"/>
                      </a:cubicBezTo>
                      <a:cubicBezTo>
                        <a:pt x="21" y="22"/>
                        <a:pt x="18" y="29"/>
                        <a:pt x="18" y="34"/>
                      </a:cubicBezTo>
                      <a:cubicBezTo>
                        <a:pt x="17" y="40"/>
                        <a:pt x="19" y="46"/>
                        <a:pt x="20" y="52"/>
                      </a:cubicBezTo>
                      <a:cubicBezTo>
                        <a:pt x="13" y="49"/>
                        <a:pt x="4" y="54"/>
                        <a:pt x="1" y="61"/>
                      </a:cubicBezTo>
                      <a:cubicBezTo>
                        <a:pt x="0" y="66"/>
                        <a:pt x="1" y="72"/>
                        <a:pt x="3" y="77"/>
                      </a:cubicBezTo>
                      <a:cubicBezTo>
                        <a:pt x="6" y="84"/>
                        <a:pt x="10" y="91"/>
                        <a:pt x="15" y="97"/>
                      </a:cubicBezTo>
                      <a:cubicBezTo>
                        <a:pt x="11" y="97"/>
                        <a:pt x="8" y="100"/>
                        <a:pt x="7" y="104"/>
                      </a:cubicBezTo>
                      <a:cubicBezTo>
                        <a:pt x="6" y="108"/>
                        <a:pt x="8" y="112"/>
                        <a:pt x="9" y="115"/>
                      </a:cubicBezTo>
                      <a:cubicBezTo>
                        <a:pt x="13" y="130"/>
                        <a:pt x="26" y="135"/>
                        <a:pt x="39" y="143"/>
                      </a:cubicBezTo>
                      <a:cubicBezTo>
                        <a:pt x="59" y="157"/>
                        <a:pt x="80" y="169"/>
                        <a:pt x="99" y="183"/>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98" name="Freeform 153">
                  <a:extLst>
                    <a:ext uri="{FF2B5EF4-FFF2-40B4-BE49-F238E27FC236}">
                      <a16:creationId xmlns:a16="http://schemas.microsoft.com/office/drawing/2014/main" id="{2EDA4A0E-7E27-6931-BA71-7C717E41AB19}"/>
                    </a:ext>
                  </a:extLst>
                </p:cNvPr>
                <p:cNvSpPr>
                  <a:spLocks/>
                </p:cNvSpPr>
                <p:nvPr/>
              </p:nvSpPr>
              <p:spPr bwMode="auto">
                <a:xfrm>
                  <a:off x="3308" y="2380"/>
                  <a:ext cx="198" cy="458"/>
                </a:xfrm>
                <a:custGeom>
                  <a:avLst/>
                  <a:gdLst>
                    <a:gd name="T0" fmla="*/ 190 w 277"/>
                    <a:gd name="T1" fmla="*/ 86 h 694"/>
                    <a:gd name="T2" fmla="*/ 186 w 277"/>
                    <a:gd name="T3" fmla="*/ 70 h 694"/>
                    <a:gd name="T4" fmla="*/ 176 w 277"/>
                    <a:gd name="T5" fmla="*/ 26 h 694"/>
                    <a:gd name="T6" fmla="*/ 160 w 277"/>
                    <a:gd name="T7" fmla="*/ 3 h 694"/>
                    <a:gd name="T8" fmla="*/ 3 w 277"/>
                    <a:gd name="T9" fmla="*/ 24 h 694"/>
                    <a:gd name="T10" fmla="*/ 28 w 277"/>
                    <a:gd name="T11" fmla="*/ 452 h 694"/>
                    <a:gd name="T12" fmla="*/ 98 w 277"/>
                    <a:gd name="T13" fmla="*/ 625 h 694"/>
                    <a:gd name="T14" fmla="*/ 239 w 277"/>
                    <a:gd name="T15" fmla="*/ 662 h 694"/>
                    <a:gd name="T16" fmla="*/ 265 w 277"/>
                    <a:gd name="T17" fmla="*/ 525 h 694"/>
                    <a:gd name="T18" fmla="*/ 190 w 277"/>
                    <a:gd name="T19" fmla="*/ 86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694">
                      <a:moveTo>
                        <a:pt x="190" y="86"/>
                      </a:moveTo>
                      <a:cubicBezTo>
                        <a:pt x="189" y="81"/>
                        <a:pt x="188" y="75"/>
                        <a:pt x="186" y="70"/>
                      </a:cubicBezTo>
                      <a:cubicBezTo>
                        <a:pt x="183" y="55"/>
                        <a:pt x="179" y="41"/>
                        <a:pt x="176" y="26"/>
                      </a:cubicBezTo>
                      <a:cubicBezTo>
                        <a:pt x="172" y="12"/>
                        <a:pt x="173" y="6"/>
                        <a:pt x="160" y="3"/>
                      </a:cubicBezTo>
                      <a:cubicBezTo>
                        <a:pt x="145" y="0"/>
                        <a:pt x="3" y="9"/>
                        <a:pt x="3" y="24"/>
                      </a:cubicBezTo>
                      <a:cubicBezTo>
                        <a:pt x="3" y="169"/>
                        <a:pt x="0" y="310"/>
                        <a:pt x="28" y="452"/>
                      </a:cubicBezTo>
                      <a:cubicBezTo>
                        <a:pt x="39" y="514"/>
                        <a:pt x="55" y="578"/>
                        <a:pt x="98" y="625"/>
                      </a:cubicBezTo>
                      <a:cubicBezTo>
                        <a:pt x="128" y="658"/>
                        <a:pt x="196" y="694"/>
                        <a:pt x="239" y="662"/>
                      </a:cubicBezTo>
                      <a:cubicBezTo>
                        <a:pt x="277" y="633"/>
                        <a:pt x="269" y="566"/>
                        <a:pt x="265" y="525"/>
                      </a:cubicBezTo>
                      <a:cubicBezTo>
                        <a:pt x="253" y="376"/>
                        <a:pt x="225" y="232"/>
                        <a:pt x="190" y="86"/>
                      </a:cubicBezTo>
                      <a:close/>
                    </a:path>
                  </a:pathLst>
                </a:custGeom>
                <a:solidFill>
                  <a:srgbClr val="E63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99" name="Freeform 154">
                  <a:extLst>
                    <a:ext uri="{FF2B5EF4-FFF2-40B4-BE49-F238E27FC236}">
                      <a16:creationId xmlns:a16="http://schemas.microsoft.com/office/drawing/2014/main" id="{10E25741-303C-2CDD-3470-47ECD17F69A3}"/>
                    </a:ext>
                  </a:extLst>
                </p:cNvPr>
                <p:cNvSpPr>
                  <a:spLocks/>
                </p:cNvSpPr>
                <p:nvPr/>
              </p:nvSpPr>
              <p:spPr bwMode="auto">
                <a:xfrm>
                  <a:off x="2543" y="2700"/>
                  <a:ext cx="663" cy="94"/>
                </a:xfrm>
                <a:custGeom>
                  <a:avLst/>
                  <a:gdLst>
                    <a:gd name="T0" fmla="*/ 142 w 927"/>
                    <a:gd name="T1" fmla="*/ 142 h 142"/>
                    <a:gd name="T2" fmla="*/ 785 w 927"/>
                    <a:gd name="T3" fmla="*/ 142 h 142"/>
                    <a:gd name="T4" fmla="*/ 927 w 927"/>
                    <a:gd name="T5" fmla="*/ 0 h 142"/>
                    <a:gd name="T6" fmla="*/ 0 w 927"/>
                    <a:gd name="T7" fmla="*/ 0 h 142"/>
                    <a:gd name="T8" fmla="*/ 142 w 927"/>
                    <a:gd name="T9" fmla="*/ 142 h 142"/>
                  </a:gdLst>
                  <a:ahLst/>
                  <a:cxnLst>
                    <a:cxn ang="0">
                      <a:pos x="T0" y="T1"/>
                    </a:cxn>
                    <a:cxn ang="0">
                      <a:pos x="T2" y="T3"/>
                    </a:cxn>
                    <a:cxn ang="0">
                      <a:pos x="T4" y="T5"/>
                    </a:cxn>
                    <a:cxn ang="0">
                      <a:pos x="T6" y="T7"/>
                    </a:cxn>
                    <a:cxn ang="0">
                      <a:pos x="T8" y="T9"/>
                    </a:cxn>
                  </a:cxnLst>
                  <a:rect l="0" t="0" r="r" b="b"/>
                  <a:pathLst>
                    <a:path w="927" h="142">
                      <a:moveTo>
                        <a:pt x="142" y="142"/>
                      </a:moveTo>
                      <a:lnTo>
                        <a:pt x="785" y="142"/>
                      </a:lnTo>
                      <a:cubicBezTo>
                        <a:pt x="863" y="142"/>
                        <a:pt x="927" y="79"/>
                        <a:pt x="927" y="0"/>
                      </a:cubicBezTo>
                      <a:lnTo>
                        <a:pt x="0" y="0"/>
                      </a:lnTo>
                      <a:cubicBezTo>
                        <a:pt x="0" y="79"/>
                        <a:pt x="64" y="142"/>
                        <a:pt x="142" y="1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00" name="Freeform 155">
                  <a:extLst>
                    <a:ext uri="{FF2B5EF4-FFF2-40B4-BE49-F238E27FC236}">
                      <a16:creationId xmlns:a16="http://schemas.microsoft.com/office/drawing/2014/main" id="{9349AD30-F6E3-677E-D88E-012AEB1930B4}"/>
                    </a:ext>
                  </a:extLst>
                </p:cNvPr>
                <p:cNvSpPr>
                  <a:spLocks/>
                </p:cNvSpPr>
                <p:nvPr/>
              </p:nvSpPr>
              <p:spPr bwMode="auto">
                <a:xfrm>
                  <a:off x="3500" y="2700"/>
                  <a:ext cx="663" cy="94"/>
                </a:xfrm>
                <a:custGeom>
                  <a:avLst/>
                  <a:gdLst>
                    <a:gd name="T0" fmla="*/ 142 w 926"/>
                    <a:gd name="T1" fmla="*/ 142 h 142"/>
                    <a:gd name="T2" fmla="*/ 784 w 926"/>
                    <a:gd name="T3" fmla="*/ 142 h 142"/>
                    <a:gd name="T4" fmla="*/ 926 w 926"/>
                    <a:gd name="T5" fmla="*/ 0 h 142"/>
                    <a:gd name="T6" fmla="*/ 0 w 926"/>
                    <a:gd name="T7" fmla="*/ 0 h 142"/>
                    <a:gd name="T8" fmla="*/ 142 w 926"/>
                    <a:gd name="T9" fmla="*/ 142 h 142"/>
                  </a:gdLst>
                  <a:ahLst/>
                  <a:cxnLst>
                    <a:cxn ang="0">
                      <a:pos x="T0" y="T1"/>
                    </a:cxn>
                    <a:cxn ang="0">
                      <a:pos x="T2" y="T3"/>
                    </a:cxn>
                    <a:cxn ang="0">
                      <a:pos x="T4" y="T5"/>
                    </a:cxn>
                    <a:cxn ang="0">
                      <a:pos x="T6" y="T7"/>
                    </a:cxn>
                    <a:cxn ang="0">
                      <a:pos x="T8" y="T9"/>
                    </a:cxn>
                  </a:cxnLst>
                  <a:rect l="0" t="0" r="r" b="b"/>
                  <a:pathLst>
                    <a:path w="926" h="142">
                      <a:moveTo>
                        <a:pt x="142" y="142"/>
                      </a:moveTo>
                      <a:lnTo>
                        <a:pt x="784" y="142"/>
                      </a:lnTo>
                      <a:cubicBezTo>
                        <a:pt x="862" y="142"/>
                        <a:pt x="926" y="79"/>
                        <a:pt x="926" y="0"/>
                      </a:cubicBezTo>
                      <a:lnTo>
                        <a:pt x="0" y="0"/>
                      </a:lnTo>
                      <a:cubicBezTo>
                        <a:pt x="0" y="79"/>
                        <a:pt x="63" y="142"/>
                        <a:pt x="142"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01" name="Freeform 156">
                  <a:extLst>
                    <a:ext uri="{FF2B5EF4-FFF2-40B4-BE49-F238E27FC236}">
                      <a16:creationId xmlns:a16="http://schemas.microsoft.com/office/drawing/2014/main" id="{D08C67E3-6A7B-06F6-F593-20249EC16065}"/>
                    </a:ext>
                  </a:extLst>
                </p:cNvPr>
                <p:cNvSpPr>
                  <a:spLocks/>
                </p:cNvSpPr>
                <p:nvPr/>
              </p:nvSpPr>
              <p:spPr bwMode="auto">
                <a:xfrm>
                  <a:off x="2137" y="3457"/>
                  <a:ext cx="215" cy="691"/>
                </a:xfrm>
                <a:custGeom>
                  <a:avLst/>
                  <a:gdLst>
                    <a:gd name="T0" fmla="*/ 80 w 215"/>
                    <a:gd name="T1" fmla="*/ 0 h 691"/>
                    <a:gd name="T2" fmla="*/ 215 w 215"/>
                    <a:gd name="T3" fmla="*/ 691 h 691"/>
                    <a:gd name="T4" fmla="*/ 147 w 215"/>
                    <a:gd name="T5" fmla="*/ 691 h 691"/>
                    <a:gd name="T6" fmla="*/ 0 w 215"/>
                    <a:gd name="T7" fmla="*/ 0 h 691"/>
                    <a:gd name="T8" fmla="*/ 80 w 215"/>
                    <a:gd name="T9" fmla="*/ 0 h 691"/>
                  </a:gdLst>
                  <a:ahLst/>
                  <a:cxnLst>
                    <a:cxn ang="0">
                      <a:pos x="T0" y="T1"/>
                    </a:cxn>
                    <a:cxn ang="0">
                      <a:pos x="T2" y="T3"/>
                    </a:cxn>
                    <a:cxn ang="0">
                      <a:pos x="T4" y="T5"/>
                    </a:cxn>
                    <a:cxn ang="0">
                      <a:pos x="T6" y="T7"/>
                    </a:cxn>
                    <a:cxn ang="0">
                      <a:pos x="T8" y="T9"/>
                    </a:cxn>
                  </a:cxnLst>
                  <a:rect l="0" t="0" r="r" b="b"/>
                  <a:pathLst>
                    <a:path w="215" h="691">
                      <a:moveTo>
                        <a:pt x="80" y="0"/>
                      </a:moveTo>
                      <a:lnTo>
                        <a:pt x="215" y="691"/>
                      </a:lnTo>
                      <a:lnTo>
                        <a:pt x="147" y="691"/>
                      </a:lnTo>
                      <a:lnTo>
                        <a:pt x="0" y="0"/>
                      </a:lnTo>
                      <a:lnTo>
                        <a:pt x="80" y="0"/>
                      </a:lnTo>
                      <a:close/>
                    </a:path>
                  </a:pathLst>
                </a:custGeom>
                <a:solidFill>
                  <a:srgbClr val="67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02" name="Freeform 157">
                  <a:extLst>
                    <a:ext uri="{FF2B5EF4-FFF2-40B4-BE49-F238E27FC236}">
                      <a16:creationId xmlns:a16="http://schemas.microsoft.com/office/drawing/2014/main" id="{A657D138-FD67-DD47-9BE4-035D4D4CEB2E}"/>
                    </a:ext>
                  </a:extLst>
                </p:cNvPr>
                <p:cNvSpPr>
                  <a:spLocks/>
                </p:cNvSpPr>
                <p:nvPr/>
              </p:nvSpPr>
              <p:spPr bwMode="auto">
                <a:xfrm>
                  <a:off x="2149" y="2097"/>
                  <a:ext cx="279" cy="258"/>
                </a:xfrm>
                <a:custGeom>
                  <a:avLst/>
                  <a:gdLst>
                    <a:gd name="T0" fmla="*/ 0 w 390"/>
                    <a:gd name="T1" fmla="*/ 12 h 392"/>
                    <a:gd name="T2" fmla="*/ 378 w 390"/>
                    <a:gd name="T3" fmla="*/ 392 h 392"/>
                    <a:gd name="T4" fmla="*/ 390 w 390"/>
                    <a:gd name="T5" fmla="*/ 380 h 392"/>
                    <a:gd name="T6" fmla="*/ 12 w 390"/>
                    <a:gd name="T7" fmla="*/ 0 h 392"/>
                  </a:gdLst>
                  <a:ahLst/>
                  <a:cxnLst>
                    <a:cxn ang="0">
                      <a:pos x="T0" y="T1"/>
                    </a:cxn>
                    <a:cxn ang="0">
                      <a:pos x="T2" y="T3"/>
                    </a:cxn>
                    <a:cxn ang="0">
                      <a:pos x="T4" y="T5"/>
                    </a:cxn>
                    <a:cxn ang="0">
                      <a:pos x="T6" y="T7"/>
                    </a:cxn>
                  </a:cxnLst>
                  <a:rect l="0" t="0" r="r" b="b"/>
                  <a:pathLst>
                    <a:path w="390" h="392">
                      <a:moveTo>
                        <a:pt x="0" y="12"/>
                      </a:moveTo>
                      <a:lnTo>
                        <a:pt x="378" y="392"/>
                      </a:lnTo>
                      <a:lnTo>
                        <a:pt x="390" y="380"/>
                      </a:lnTo>
                      <a:lnTo>
                        <a:pt x="12" y="0"/>
                      </a:lnTo>
                    </a:path>
                  </a:pathLst>
                </a:custGeom>
                <a:solidFill>
                  <a:srgbClr val="AFAD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03" name="Freeform 158">
                  <a:extLst>
                    <a:ext uri="{FF2B5EF4-FFF2-40B4-BE49-F238E27FC236}">
                      <a16:creationId xmlns:a16="http://schemas.microsoft.com/office/drawing/2014/main" id="{9FDBC664-3E0D-4969-BE50-6F431F754C73}"/>
                    </a:ext>
                  </a:extLst>
                </p:cNvPr>
                <p:cNvSpPr>
                  <a:spLocks/>
                </p:cNvSpPr>
                <p:nvPr/>
              </p:nvSpPr>
              <p:spPr bwMode="auto">
                <a:xfrm>
                  <a:off x="2129" y="2079"/>
                  <a:ext cx="97" cy="87"/>
                </a:xfrm>
                <a:custGeom>
                  <a:avLst/>
                  <a:gdLst>
                    <a:gd name="T0" fmla="*/ 54 w 135"/>
                    <a:gd name="T1" fmla="*/ 12 h 133"/>
                    <a:gd name="T2" fmla="*/ 77 w 135"/>
                    <a:gd name="T3" fmla="*/ 33 h 133"/>
                    <a:gd name="T4" fmla="*/ 117 w 135"/>
                    <a:gd name="T5" fmla="*/ 86 h 133"/>
                    <a:gd name="T6" fmla="*/ 119 w 135"/>
                    <a:gd name="T7" fmla="*/ 95 h 133"/>
                    <a:gd name="T8" fmla="*/ 112 w 135"/>
                    <a:gd name="T9" fmla="*/ 111 h 133"/>
                    <a:gd name="T10" fmla="*/ 96 w 135"/>
                    <a:gd name="T11" fmla="*/ 117 h 133"/>
                    <a:gd name="T12" fmla="*/ 89 w 135"/>
                    <a:gd name="T13" fmla="*/ 116 h 133"/>
                    <a:gd name="T14" fmla="*/ 59 w 135"/>
                    <a:gd name="T15" fmla="*/ 101 h 133"/>
                    <a:gd name="T16" fmla="*/ 59 w 135"/>
                    <a:gd name="T17" fmla="*/ 101 h 133"/>
                    <a:gd name="T18" fmla="*/ 12 w 135"/>
                    <a:gd name="T19" fmla="*/ 59 h 133"/>
                    <a:gd name="T20" fmla="*/ 0 w 135"/>
                    <a:gd name="T21" fmla="*/ 70 h 133"/>
                    <a:gd name="T22" fmla="*/ 49 w 135"/>
                    <a:gd name="T23" fmla="*/ 115 h 133"/>
                    <a:gd name="T24" fmla="*/ 49 w 135"/>
                    <a:gd name="T25" fmla="*/ 115 h 133"/>
                    <a:gd name="T26" fmla="*/ 86 w 135"/>
                    <a:gd name="T27" fmla="*/ 132 h 133"/>
                    <a:gd name="T28" fmla="*/ 96 w 135"/>
                    <a:gd name="T29" fmla="*/ 133 h 133"/>
                    <a:gd name="T30" fmla="*/ 124 w 135"/>
                    <a:gd name="T31" fmla="*/ 123 h 133"/>
                    <a:gd name="T32" fmla="*/ 135 w 135"/>
                    <a:gd name="T33" fmla="*/ 95 h 133"/>
                    <a:gd name="T34" fmla="*/ 133 w 135"/>
                    <a:gd name="T35" fmla="*/ 81 h 133"/>
                    <a:gd name="T36" fmla="*/ 88 w 135"/>
                    <a:gd name="T37" fmla="*/ 21 h 133"/>
                    <a:gd name="T38" fmla="*/ 66 w 135"/>
                    <a:gd name="T39" fmla="*/ 0 h 133"/>
                    <a:gd name="T40" fmla="*/ 54 w 135"/>
                    <a:gd name="T41" fmla="*/ 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33">
                      <a:moveTo>
                        <a:pt x="54" y="12"/>
                      </a:moveTo>
                      <a:cubicBezTo>
                        <a:pt x="62" y="19"/>
                        <a:pt x="69" y="26"/>
                        <a:pt x="77" y="33"/>
                      </a:cubicBezTo>
                      <a:cubicBezTo>
                        <a:pt x="94" y="50"/>
                        <a:pt x="111" y="66"/>
                        <a:pt x="117" y="86"/>
                      </a:cubicBezTo>
                      <a:cubicBezTo>
                        <a:pt x="118" y="89"/>
                        <a:pt x="119" y="92"/>
                        <a:pt x="119" y="95"/>
                      </a:cubicBezTo>
                      <a:cubicBezTo>
                        <a:pt x="119" y="102"/>
                        <a:pt x="116" y="107"/>
                        <a:pt x="112" y="111"/>
                      </a:cubicBezTo>
                      <a:cubicBezTo>
                        <a:pt x="109" y="114"/>
                        <a:pt x="103" y="117"/>
                        <a:pt x="96" y="117"/>
                      </a:cubicBezTo>
                      <a:cubicBezTo>
                        <a:pt x="94" y="117"/>
                        <a:pt x="91" y="116"/>
                        <a:pt x="89" y="116"/>
                      </a:cubicBezTo>
                      <a:cubicBezTo>
                        <a:pt x="79" y="114"/>
                        <a:pt x="69" y="108"/>
                        <a:pt x="59" y="101"/>
                      </a:cubicBezTo>
                      <a:lnTo>
                        <a:pt x="59" y="101"/>
                      </a:lnTo>
                      <a:cubicBezTo>
                        <a:pt x="42" y="89"/>
                        <a:pt x="26" y="75"/>
                        <a:pt x="12" y="59"/>
                      </a:cubicBezTo>
                      <a:lnTo>
                        <a:pt x="0" y="70"/>
                      </a:lnTo>
                      <a:cubicBezTo>
                        <a:pt x="15" y="87"/>
                        <a:pt x="31" y="102"/>
                        <a:pt x="49" y="115"/>
                      </a:cubicBezTo>
                      <a:lnTo>
                        <a:pt x="49" y="115"/>
                      </a:lnTo>
                      <a:cubicBezTo>
                        <a:pt x="60" y="122"/>
                        <a:pt x="72" y="130"/>
                        <a:pt x="86" y="132"/>
                      </a:cubicBezTo>
                      <a:cubicBezTo>
                        <a:pt x="89" y="133"/>
                        <a:pt x="92" y="133"/>
                        <a:pt x="96" y="133"/>
                      </a:cubicBezTo>
                      <a:cubicBezTo>
                        <a:pt x="107" y="133"/>
                        <a:pt x="117" y="129"/>
                        <a:pt x="124" y="123"/>
                      </a:cubicBezTo>
                      <a:cubicBezTo>
                        <a:pt x="131" y="116"/>
                        <a:pt x="135" y="106"/>
                        <a:pt x="135" y="95"/>
                      </a:cubicBezTo>
                      <a:cubicBezTo>
                        <a:pt x="135" y="91"/>
                        <a:pt x="135" y="86"/>
                        <a:pt x="133" y="81"/>
                      </a:cubicBezTo>
                      <a:cubicBezTo>
                        <a:pt x="125" y="56"/>
                        <a:pt x="105" y="38"/>
                        <a:pt x="88" y="21"/>
                      </a:cubicBezTo>
                      <a:cubicBezTo>
                        <a:pt x="81" y="14"/>
                        <a:pt x="73" y="7"/>
                        <a:pt x="66" y="0"/>
                      </a:cubicBezTo>
                      <a:lnTo>
                        <a:pt x="54" y="12"/>
                      </a:lnTo>
                    </a:path>
                  </a:pathLst>
                </a:custGeom>
                <a:solidFill>
                  <a:srgbClr val="AFAD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04" name="Freeform 159">
                  <a:extLst>
                    <a:ext uri="{FF2B5EF4-FFF2-40B4-BE49-F238E27FC236}">
                      <a16:creationId xmlns:a16="http://schemas.microsoft.com/office/drawing/2014/main" id="{57CFAD85-CE89-2DF2-A782-73F965159F1B}"/>
                    </a:ext>
                  </a:extLst>
                </p:cNvPr>
                <p:cNvSpPr>
                  <a:spLocks/>
                </p:cNvSpPr>
                <p:nvPr/>
              </p:nvSpPr>
              <p:spPr bwMode="auto">
                <a:xfrm>
                  <a:off x="2110" y="2055"/>
                  <a:ext cx="77" cy="85"/>
                </a:xfrm>
                <a:custGeom>
                  <a:avLst/>
                  <a:gdLst>
                    <a:gd name="T0" fmla="*/ 104 w 107"/>
                    <a:gd name="T1" fmla="*/ 24 h 129"/>
                    <a:gd name="T2" fmla="*/ 103 w 107"/>
                    <a:gd name="T3" fmla="*/ 48 h 129"/>
                    <a:gd name="T4" fmla="*/ 95 w 107"/>
                    <a:gd name="T5" fmla="*/ 71 h 129"/>
                    <a:gd name="T6" fmla="*/ 91 w 107"/>
                    <a:gd name="T7" fmla="*/ 88 h 129"/>
                    <a:gd name="T8" fmla="*/ 39 w 107"/>
                    <a:gd name="T9" fmla="*/ 125 h 129"/>
                    <a:gd name="T10" fmla="*/ 1 w 107"/>
                    <a:gd name="T11" fmla="*/ 76 h 129"/>
                    <a:gd name="T12" fmla="*/ 44 w 107"/>
                    <a:gd name="T13" fmla="*/ 16 h 129"/>
                    <a:gd name="T14" fmla="*/ 104 w 107"/>
                    <a:gd name="T15" fmla="*/ 24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29">
                      <a:moveTo>
                        <a:pt x="104" y="24"/>
                      </a:moveTo>
                      <a:cubicBezTo>
                        <a:pt x="107" y="31"/>
                        <a:pt x="106" y="40"/>
                        <a:pt x="103" y="48"/>
                      </a:cubicBezTo>
                      <a:cubicBezTo>
                        <a:pt x="101" y="56"/>
                        <a:pt x="97" y="63"/>
                        <a:pt x="95" y="71"/>
                      </a:cubicBezTo>
                      <a:cubicBezTo>
                        <a:pt x="93" y="76"/>
                        <a:pt x="92" y="82"/>
                        <a:pt x="91" y="88"/>
                      </a:cubicBezTo>
                      <a:cubicBezTo>
                        <a:pt x="85" y="110"/>
                        <a:pt x="62" y="129"/>
                        <a:pt x="39" y="125"/>
                      </a:cubicBezTo>
                      <a:cubicBezTo>
                        <a:pt x="17" y="122"/>
                        <a:pt x="0" y="99"/>
                        <a:pt x="1" y="76"/>
                      </a:cubicBezTo>
                      <a:cubicBezTo>
                        <a:pt x="2" y="47"/>
                        <a:pt x="23" y="32"/>
                        <a:pt x="44" y="16"/>
                      </a:cubicBezTo>
                      <a:cubicBezTo>
                        <a:pt x="62" y="2"/>
                        <a:pt x="93" y="0"/>
                        <a:pt x="104" y="24"/>
                      </a:cubicBezTo>
                    </a:path>
                  </a:pathLst>
                </a:custGeom>
                <a:solidFill>
                  <a:srgbClr val="DC84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05" name="Freeform 160">
                  <a:extLst>
                    <a:ext uri="{FF2B5EF4-FFF2-40B4-BE49-F238E27FC236}">
                      <a16:creationId xmlns:a16="http://schemas.microsoft.com/office/drawing/2014/main" id="{DE6AFC3E-3667-FF0D-82F6-5C94E43ACED8}"/>
                    </a:ext>
                  </a:extLst>
                </p:cNvPr>
                <p:cNvSpPr>
                  <a:spLocks/>
                </p:cNvSpPr>
                <p:nvPr/>
              </p:nvSpPr>
              <p:spPr bwMode="auto">
                <a:xfrm>
                  <a:off x="1456" y="3319"/>
                  <a:ext cx="768" cy="99"/>
                </a:xfrm>
                <a:custGeom>
                  <a:avLst/>
                  <a:gdLst>
                    <a:gd name="T0" fmla="*/ 0 w 1073"/>
                    <a:gd name="T1" fmla="*/ 116 h 150"/>
                    <a:gd name="T2" fmla="*/ 0 w 1073"/>
                    <a:gd name="T3" fmla="*/ 33 h 150"/>
                    <a:gd name="T4" fmla="*/ 33 w 1073"/>
                    <a:gd name="T5" fmla="*/ 0 h 150"/>
                    <a:gd name="T6" fmla="*/ 1040 w 1073"/>
                    <a:gd name="T7" fmla="*/ 0 h 150"/>
                    <a:gd name="T8" fmla="*/ 1073 w 1073"/>
                    <a:gd name="T9" fmla="*/ 33 h 150"/>
                    <a:gd name="T10" fmla="*/ 1073 w 1073"/>
                    <a:gd name="T11" fmla="*/ 116 h 150"/>
                    <a:gd name="T12" fmla="*/ 1040 w 1073"/>
                    <a:gd name="T13" fmla="*/ 150 h 150"/>
                    <a:gd name="T14" fmla="*/ 33 w 1073"/>
                    <a:gd name="T15" fmla="*/ 150 h 150"/>
                    <a:gd name="T16" fmla="*/ 0 w 1073"/>
                    <a:gd name="T17" fmla="*/ 11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3" h="150">
                      <a:moveTo>
                        <a:pt x="0" y="116"/>
                      </a:moveTo>
                      <a:lnTo>
                        <a:pt x="0" y="33"/>
                      </a:lnTo>
                      <a:cubicBezTo>
                        <a:pt x="0" y="15"/>
                        <a:pt x="15" y="0"/>
                        <a:pt x="33" y="0"/>
                      </a:cubicBezTo>
                      <a:lnTo>
                        <a:pt x="1040" y="0"/>
                      </a:lnTo>
                      <a:cubicBezTo>
                        <a:pt x="1058" y="0"/>
                        <a:pt x="1073" y="15"/>
                        <a:pt x="1073" y="33"/>
                      </a:cubicBezTo>
                      <a:lnTo>
                        <a:pt x="1073" y="116"/>
                      </a:lnTo>
                      <a:cubicBezTo>
                        <a:pt x="1073" y="135"/>
                        <a:pt x="1058" y="150"/>
                        <a:pt x="1040" y="150"/>
                      </a:cubicBezTo>
                      <a:lnTo>
                        <a:pt x="33" y="150"/>
                      </a:lnTo>
                      <a:cubicBezTo>
                        <a:pt x="15" y="150"/>
                        <a:pt x="0" y="135"/>
                        <a:pt x="0" y="116"/>
                      </a:cubicBezTo>
                      <a:close/>
                    </a:path>
                  </a:pathLst>
                </a:custGeom>
                <a:solidFill>
                  <a:srgbClr val="98C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06" name="Rectangle 161">
                  <a:extLst>
                    <a:ext uri="{FF2B5EF4-FFF2-40B4-BE49-F238E27FC236}">
                      <a16:creationId xmlns:a16="http://schemas.microsoft.com/office/drawing/2014/main" id="{BD4D4975-E382-05E7-8979-4B834104EDAE}"/>
                    </a:ext>
                  </a:extLst>
                </p:cNvPr>
                <p:cNvSpPr>
                  <a:spLocks noChangeArrowheads="1"/>
                </p:cNvSpPr>
                <p:nvPr/>
              </p:nvSpPr>
              <p:spPr bwMode="auto">
                <a:xfrm>
                  <a:off x="1368" y="3369"/>
                  <a:ext cx="856" cy="88"/>
                </a:xfrm>
                <a:prstGeom prst="rect">
                  <a:avLst/>
                </a:prstGeom>
                <a:solidFill>
                  <a:srgbClr val="A050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07" name="Freeform 162">
                  <a:extLst>
                    <a:ext uri="{FF2B5EF4-FFF2-40B4-BE49-F238E27FC236}">
                      <a16:creationId xmlns:a16="http://schemas.microsoft.com/office/drawing/2014/main" id="{7D9F5DC1-6885-F4A3-E923-0246614D4648}"/>
                    </a:ext>
                  </a:extLst>
                </p:cNvPr>
                <p:cNvSpPr>
                  <a:spLocks/>
                </p:cNvSpPr>
                <p:nvPr/>
              </p:nvSpPr>
              <p:spPr bwMode="auto">
                <a:xfrm>
                  <a:off x="1253" y="2472"/>
                  <a:ext cx="107" cy="215"/>
                </a:xfrm>
                <a:custGeom>
                  <a:avLst/>
                  <a:gdLst>
                    <a:gd name="T0" fmla="*/ 116 w 150"/>
                    <a:gd name="T1" fmla="*/ 326 h 326"/>
                    <a:gd name="T2" fmla="*/ 33 w 150"/>
                    <a:gd name="T3" fmla="*/ 326 h 326"/>
                    <a:gd name="T4" fmla="*/ 0 w 150"/>
                    <a:gd name="T5" fmla="*/ 293 h 326"/>
                    <a:gd name="T6" fmla="*/ 0 w 150"/>
                    <a:gd name="T7" fmla="*/ 33 h 326"/>
                    <a:gd name="T8" fmla="*/ 33 w 150"/>
                    <a:gd name="T9" fmla="*/ 0 h 326"/>
                    <a:gd name="T10" fmla="*/ 116 w 150"/>
                    <a:gd name="T11" fmla="*/ 0 h 326"/>
                    <a:gd name="T12" fmla="*/ 150 w 150"/>
                    <a:gd name="T13" fmla="*/ 33 h 326"/>
                    <a:gd name="T14" fmla="*/ 150 w 150"/>
                    <a:gd name="T15" fmla="*/ 293 h 326"/>
                    <a:gd name="T16" fmla="*/ 116 w 150"/>
                    <a:gd name="T17"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326">
                      <a:moveTo>
                        <a:pt x="116" y="326"/>
                      </a:moveTo>
                      <a:lnTo>
                        <a:pt x="33" y="326"/>
                      </a:lnTo>
                      <a:cubicBezTo>
                        <a:pt x="15" y="326"/>
                        <a:pt x="0" y="311"/>
                        <a:pt x="0" y="293"/>
                      </a:cubicBezTo>
                      <a:lnTo>
                        <a:pt x="0" y="33"/>
                      </a:lnTo>
                      <a:cubicBezTo>
                        <a:pt x="0" y="15"/>
                        <a:pt x="15" y="0"/>
                        <a:pt x="33" y="0"/>
                      </a:cubicBezTo>
                      <a:lnTo>
                        <a:pt x="116" y="0"/>
                      </a:lnTo>
                      <a:cubicBezTo>
                        <a:pt x="135" y="0"/>
                        <a:pt x="150" y="15"/>
                        <a:pt x="150" y="33"/>
                      </a:cubicBezTo>
                      <a:lnTo>
                        <a:pt x="150" y="293"/>
                      </a:lnTo>
                      <a:cubicBezTo>
                        <a:pt x="150" y="311"/>
                        <a:pt x="135" y="326"/>
                        <a:pt x="116" y="326"/>
                      </a:cubicBezTo>
                      <a:close/>
                    </a:path>
                  </a:pathLst>
                </a:custGeom>
                <a:solidFill>
                  <a:srgbClr val="98C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08" name="Freeform 163">
                  <a:extLst>
                    <a:ext uri="{FF2B5EF4-FFF2-40B4-BE49-F238E27FC236}">
                      <a16:creationId xmlns:a16="http://schemas.microsoft.com/office/drawing/2014/main" id="{8DBD3284-46A7-8210-11F4-B3CBCAB07931}"/>
                    </a:ext>
                  </a:extLst>
                </p:cNvPr>
                <p:cNvSpPr>
                  <a:spLocks/>
                </p:cNvSpPr>
                <p:nvPr/>
              </p:nvSpPr>
              <p:spPr bwMode="auto">
                <a:xfrm>
                  <a:off x="2250" y="3002"/>
                  <a:ext cx="508" cy="716"/>
                </a:xfrm>
                <a:custGeom>
                  <a:avLst/>
                  <a:gdLst>
                    <a:gd name="T0" fmla="*/ 0 w 710"/>
                    <a:gd name="T1" fmla="*/ 970 h 1086"/>
                    <a:gd name="T2" fmla="*/ 146 w 710"/>
                    <a:gd name="T3" fmla="*/ 535 h 1086"/>
                    <a:gd name="T4" fmla="*/ 188 w 710"/>
                    <a:gd name="T5" fmla="*/ 425 h 1086"/>
                    <a:gd name="T6" fmla="*/ 574 w 710"/>
                    <a:gd name="T7" fmla="*/ 134 h 1086"/>
                    <a:gd name="T8" fmla="*/ 526 w 710"/>
                    <a:gd name="T9" fmla="*/ 538 h 1086"/>
                    <a:gd name="T10" fmla="*/ 196 w 710"/>
                    <a:gd name="T11" fmla="*/ 1086 h 1086"/>
                    <a:gd name="T12" fmla="*/ 0 w 710"/>
                    <a:gd name="T13" fmla="*/ 970 h 1086"/>
                  </a:gdLst>
                  <a:ahLst/>
                  <a:cxnLst>
                    <a:cxn ang="0">
                      <a:pos x="T0" y="T1"/>
                    </a:cxn>
                    <a:cxn ang="0">
                      <a:pos x="T2" y="T3"/>
                    </a:cxn>
                    <a:cxn ang="0">
                      <a:pos x="T4" y="T5"/>
                    </a:cxn>
                    <a:cxn ang="0">
                      <a:pos x="T6" y="T7"/>
                    </a:cxn>
                    <a:cxn ang="0">
                      <a:pos x="T8" y="T9"/>
                    </a:cxn>
                    <a:cxn ang="0">
                      <a:pos x="T10" y="T11"/>
                    </a:cxn>
                    <a:cxn ang="0">
                      <a:pos x="T12" y="T13"/>
                    </a:cxn>
                  </a:cxnLst>
                  <a:rect l="0" t="0" r="r" b="b"/>
                  <a:pathLst>
                    <a:path w="710" h="1086">
                      <a:moveTo>
                        <a:pt x="0" y="970"/>
                      </a:moveTo>
                      <a:cubicBezTo>
                        <a:pt x="45" y="824"/>
                        <a:pt x="94" y="679"/>
                        <a:pt x="146" y="535"/>
                      </a:cubicBezTo>
                      <a:cubicBezTo>
                        <a:pt x="159" y="498"/>
                        <a:pt x="173" y="461"/>
                        <a:pt x="188" y="425"/>
                      </a:cubicBezTo>
                      <a:cubicBezTo>
                        <a:pt x="246" y="290"/>
                        <a:pt x="385" y="0"/>
                        <a:pt x="574" y="134"/>
                      </a:cubicBezTo>
                      <a:cubicBezTo>
                        <a:pt x="710" y="231"/>
                        <a:pt x="588" y="436"/>
                        <a:pt x="526" y="538"/>
                      </a:cubicBezTo>
                      <a:cubicBezTo>
                        <a:pt x="465" y="637"/>
                        <a:pt x="322" y="876"/>
                        <a:pt x="196" y="1086"/>
                      </a:cubicBezTo>
                      <a:lnTo>
                        <a:pt x="0" y="970"/>
                      </a:lnTo>
                      <a:close/>
                    </a:path>
                  </a:pathLst>
                </a:custGeom>
                <a:solidFill>
                  <a:srgbClr val="356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09" name="Freeform 164">
                  <a:extLst>
                    <a:ext uri="{FF2B5EF4-FFF2-40B4-BE49-F238E27FC236}">
                      <a16:creationId xmlns:a16="http://schemas.microsoft.com/office/drawing/2014/main" id="{7587F979-AC1F-3C9C-C523-204ED28A9806}"/>
                    </a:ext>
                  </a:extLst>
                </p:cNvPr>
                <p:cNvSpPr>
                  <a:spLocks/>
                </p:cNvSpPr>
                <p:nvPr/>
              </p:nvSpPr>
              <p:spPr bwMode="auto">
                <a:xfrm>
                  <a:off x="2149" y="3642"/>
                  <a:ext cx="241" cy="324"/>
                </a:xfrm>
                <a:custGeom>
                  <a:avLst/>
                  <a:gdLst>
                    <a:gd name="T0" fmla="*/ 338 w 338"/>
                    <a:gd name="T1" fmla="*/ 116 h 492"/>
                    <a:gd name="T2" fmla="*/ 116 w 338"/>
                    <a:gd name="T3" fmla="*/ 492 h 492"/>
                    <a:gd name="T4" fmla="*/ 0 w 338"/>
                    <a:gd name="T5" fmla="*/ 412 h 492"/>
                    <a:gd name="T6" fmla="*/ 75 w 338"/>
                    <a:gd name="T7" fmla="*/ 221 h 492"/>
                    <a:gd name="T8" fmla="*/ 136 w 338"/>
                    <a:gd name="T9" fmla="*/ 21 h 492"/>
                    <a:gd name="T10" fmla="*/ 142 w 338"/>
                    <a:gd name="T11" fmla="*/ 0 h 492"/>
                  </a:gdLst>
                  <a:ahLst/>
                  <a:cxnLst>
                    <a:cxn ang="0">
                      <a:pos x="T0" y="T1"/>
                    </a:cxn>
                    <a:cxn ang="0">
                      <a:pos x="T2" y="T3"/>
                    </a:cxn>
                    <a:cxn ang="0">
                      <a:pos x="T4" y="T5"/>
                    </a:cxn>
                    <a:cxn ang="0">
                      <a:pos x="T6" y="T7"/>
                    </a:cxn>
                    <a:cxn ang="0">
                      <a:pos x="T8" y="T9"/>
                    </a:cxn>
                    <a:cxn ang="0">
                      <a:pos x="T10" y="T11"/>
                    </a:cxn>
                  </a:cxnLst>
                  <a:rect l="0" t="0" r="r" b="b"/>
                  <a:pathLst>
                    <a:path w="338" h="492">
                      <a:moveTo>
                        <a:pt x="338" y="116"/>
                      </a:moveTo>
                      <a:cubicBezTo>
                        <a:pt x="218" y="316"/>
                        <a:pt x="114" y="491"/>
                        <a:pt x="116" y="492"/>
                      </a:cubicBezTo>
                      <a:cubicBezTo>
                        <a:pt x="76" y="467"/>
                        <a:pt x="38" y="441"/>
                        <a:pt x="0" y="412"/>
                      </a:cubicBezTo>
                      <a:cubicBezTo>
                        <a:pt x="9" y="418"/>
                        <a:pt x="71" y="236"/>
                        <a:pt x="75" y="221"/>
                      </a:cubicBezTo>
                      <a:cubicBezTo>
                        <a:pt x="95" y="154"/>
                        <a:pt x="116" y="88"/>
                        <a:pt x="136" y="21"/>
                      </a:cubicBezTo>
                      <a:cubicBezTo>
                        <a:pt x="138" y="14"/>
                        <a:pt x="140" y="7"/>
                        <a:pt x="142" y="0"/>
                      </a:cubicBezTo>
                    </a:path>
                  </a:pathLst>
                </a:custGeom>
                <a:solidFill>
                  <a:srgbClr val="D28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10" name="Freeform 165">
                  <a:extLst>
                    <a:ext uri="{FF2B5EF4-FFF2-40B4-BE49-F238E27FC236}">
                      <a16:creationId xmlns:a16="http://schemas.microsoft.com/office/drawing/2014/main" id="{7218951D-D98B-4F34-6522-811AF4F99C3D}"/>
                    </a:ext>
                  </a:extLst>
                </p:cNvPr>
                <p:cNvSpPr>
                  <a:spLocks/>
                </p:cNvSpPr>
                <p:nvPr/>
              </p:nvSpPr>
              <p:spPr bwMode="auto">
                <a:xfrm>
                  <a:off x="2086" y="3913"/>
                  <a:ext cx="216" cy="240"/>
                </a:xfrm>
                <a:custGeom>
                  <a:avLst/>
                  <a:gdLst>
                    <a:gd name="T0" fmla="*/ 172 w 301"/>
                    <a:gd name="T1" fmla="*/ 50 h 364"/>
                    <a:gd name="T2" fmla="*/ 101 w 301"/>
                    <a:gd name="T3" fmla="*/ 4 h 364"/>
                    <a:gd name="T4" fmla="*/ 92 w 301"/>
                    <a:gd name="T5" fmla="*/ 0 h 364"/>
                    <a:gd name="T6" fmla="*/ 80 w 301"/>
                    <a:gd name="T7" fmla="*/ 2 h 364"/>
                    <a:gd name="T8" fmla="*/ 17 w 301"/>
                    <a:gd name="T9" fmla="*/ 62 h 364"/>
                    <a:gd name="T10" fmla="*/ 63 w 301"/>
                    <a:gd name="T11" fmla="*/ 173 h 364"/>
                    <a:gd name="T12" fmla="*/ 155 w 301"/>
                    <a:gd name="T13" fmla="*/ 301 h 364"/>
                    <a:gd name="T14" fmla="*/ 183 w 301"/>
                    <a:gd name="T15" fmla="*/ 352 h 364"/>
                    <a:gd name="T16" fmla="*/ 194 w 301"/>
                    <a:gd name="T17" fmla="*/ 362 h 364"/>
                    <a:gd name="T18" fmla="*/ 206 w 301"/>
                    <a:gd name="T19" fmla="*/ 364 h 364"/>
                    <a:gd name="T20" fmla="*/ 250 w 301"/>
                    <a:gd name="T21" fmla="*/ 364 h 364"/>
                    <a:gd name="T22" fmla="*/ 282 w 301"/>
                    <a:gd name="T23" fmla="*/ 360 h 364"/>
                    <a:gd name="T24" fmla="*/ 300 w 301"/>
                    <a:gd name="T25" fmla="*/ 336 h 364"/>
                    <a:gd name="T26" fmla="*/ 279 w 301"/>
                    <a:gd name="T27" fmla="*/ 309 h 364"/>
                    <a:gd name="T28" fmla="*/ 247 w 301"/>
                    <a:gd name="T29" fmla="*/ 292 h 364"/>
                    <a:gd name="T30" fmla="*/ 225 w 301"/>
                    <a:gd name="T31" fmla="*/ 209 h 364"/>
                    <a:gd name="T32" fmla="*/ 207 w 301"/>
                    <a:gd name="T33" fmla="*/ 102 h 364"/>
                    <a:gd name="T34" fmla="*/ 172 w 301"/>
                    <a:gd name="T35" fmla="*/ 5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1" h="364">
                      <a:moveTo>
                        <a:pt x="172" y="50"/>
                      </a:moveTo>
                      <a:cubicBezTo>
                        <a:pt x="149" y="34"/>
                        <a:pt x="125" y="19"/>
                        <a:pt x="101" y="4"/>
                      </a:cubicBezTo>
                      <a:cubicBezTo>
                        <a:pt x="98" y="3"/>
                        <a:pt x="95" y="1"/>
                        <a:pt x="92" y="0"/>
                      </a:cubicBezTo>
                      <a:cubicBezTo>
                        <a:pt x="88" y="0"/>
                        <a:pt x="84" y="0"/>
                        <a:pt x="80" y="2"/>
                      </a:cubicBezTo>
                      <a:cubicBezTo>
                        <a:pt x="53" y="10"/>
                        <a:pt x="28" y="36"/>
                        <a:pt x="17" y="62"/>
                      </a:cubicBezTo>
                      <a:cubicBezTo>
                        <a:pt x="0" y="103"/>
                        <a:pt x="38" y="145"/>
                        <a:pt x="63" y="173"/>
                      </a:cubicBezTo>
                      <a:cubicBezTo>
                        <a:pt x="98" y="213"/>
                        <a:pt x="130" y="254"/>
                        <a:pt x="155" y="301"/>
                      </a:cubicBezTo>
                      <a:cubicBezTo>
                        <a:pt x="164" y="318"/>
                        <a:pt x="172" y="336"/>
                        <a:pt x="183" y="352"/>
                      </a:cubicBezTo>
                      <a:cubicBezTo>
                        <a:pt x="186" y="356"/>
                        <a:pt x="189" y="360"/>
                        <a:pt x="194" y="362"/>
                      </a:cubicBezTo>
                      <a:cubicBezTo>
                        <a:pt x="198" y="364"/>
                        <a:pt x="202" y="364"/>
                        <a:pt x="206" y="364"/>
                      </a:cubicBezTo>
                      <a:cubicBezTo>
                        <a:pt x="221" y="364"/>
                        <a:pt x="236" y="364"/>
                        <a:pt x="250" y="364"/>
                      </a:cubicBezTo>
                      <a:cubicBezTo>
                        <a:pt x="261" y="364"/>
                        <a:pt x="272" y="364"/>
                        <a:pt x="282" y="360"/>
                      </a:cubicBezTo>
                      <a:cubicBezTo>
                        <a:pt x="292" y="356"/>
                        <a:pt x="300" y="347"/>
                        <a:pt x="300" y="336"/>
                      </a:cubicBezTo>
                      <a:cubicBezTo>
                        <a:pt x="301" y="324"/>
                        <a:pt x="290" y="314"/>
                        <a:pt x="279" y="309"/>
                      </a:cubicBezTo>
                      <a:cubicBezTo>
                        <a:pt x="269" y="303"/>
                        <a:pt x="256" y="300"/>
                        <a:pt x="247" y="292"/>
                      </a:cubicBezTo>
                      <a:cubicBezTo>
                        <a:pt x="226" y="272"/>
                        <a:pt x="229" y="235"/>
                        <a:pt x="225" y="209"/>
                      </a:cubicBezTo>
                      <a:cubicBezTo>
                        <a:pt x="220" y="173"/>
                        <a:pt x="214" y="138"/>
                        <a:pt x="207" y="102"/>
                      </a:cubicBezTo>
                      <a:cubicBezTo>
                        <a:pt x="201" y="74"/>
                        <a:pt x="195" y="65"/>
                        <a:pt x="172" y="50"/>
                      </a:cubicBezTo>
                    </a:path>
                  </a:pathLst>
                </a:custGeom>
                <a:solidFill>
                  <a:srgbClr val="2F35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11" name="Freeform 166">
                  <a:extLst>
                    <a:ext uri="{FF2B5EF4-FFF2-40B4-BE49-F238E27FC236}">
                      <a16:creationId xmlns:a16="http://schemas.microsoft.com/office/drawing/2014/main" id="{B3CCF34D-FFD7-BDF8-2467-7EB258A10088}"/>
                    </a:ext>
                  </a:extLst>
                </p:cNvPr>
                <p:cNvSpPr>
                  <a:spLocks/>
                </p:cNvSpPr>
                <p:nvPr/>
              </p:nvSpPr>
              <p:spPr bwMode="auto">
                <a:xfrm>
                  <a:off x="1235" y="2472"/>
                  <a:ext cx="248" cy="928"/>
                </a:xfrm>
                <a:custGeom>
                  <a:avLst/>
                  <a:gdLst>
                    <a:gd name="T0" fmla="*/ 2 w 347"/>
                    <a:gd name="T1" fmla="*/ 0 h 1408"/>
                    <a:gd name="T2" fmla="*/ 186 w 347"/>
                    <a:gd name="T3" fmla="*/ 1360 h 1408"/>
                    <a:gd name="T4" fmla="*/ 347 w 347"/>
                    <a:gd name="T5" fmla="*/ 1360 h 1408"/>
                    <a:gd name="T6" fmla="*/ 86 w 347"/>
                    <a:gd name="T7" fmla="*/ 0 h 1408"/>
                    <a:gd name="T8" fmla="*/ 2 w 347"/>
                    <a:gd name="T9" fmla="*/ 0 h 1408"/>
                  </a:gdLst>
                  <a:ahLst/>
                  <a:cxnLst>
                    <a:cxn ang="0">
                      <a:pos x="T0" y="T1"/>
                    </a:cxn>
                    <a:cxn ang="0">
                      <a:pos x="T2" y="T3"/>
                    </a:cxn>
                    <a:cxn ang="0">
                      <a:pos x="T4" y="T5"/>
                    </a:cxn>
                    <a:cxn ang="0">
                      <a:pos x="T6" y="T7"/>
                    </a:cxn>
                    <a:cxn ang="0">
                      <a:pos x="T8" y="T9"/>
                    </a:cxn>
                  </a:cxnLst>
                  <a:rect l="0" t="0" r="r" b="b"/>
                  <a:pathLst>
                    <a:path w="347" h="1408">
                      <a:moveTo>
                        <a:pt x="2" y="0"/>
                      </a:moveTo>
                      <a:cubicBezTo>
                        <a:pt x="0" y="200"/>
                        <a:pt x="25" y="881"/>
                        <a:pt x="186" y="1360"/>
                      </a:cubicBezTo>
                      <a:cubicBezTo>
                        <a:pt x="266" y="1408"/>
                        <a:pt x="347" y="1360"/>
                        <a:pt x="347" y="1360"/>
                      </a:cubicBezTo>
                      <a:cubicBezTo>
                        <a:pt x="347" y="1360"/>
                        <a:pt x="77" y="397"/>
                        <a:pt x="86" y="0"/>
                      </a:cubicBezTo>
                      <a:lnTo>
                        <a:pt x="2" y="0"/>
                      </a:lnTo>
                      <a:close/>
                    </a:path>
                  </a:pathLst>
                </a:custGeom>
                <a:solidFill>
                  <a:srgbClr val="A050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12" name="Freeform 167">
                  <a:extLst>
                    <a:ext uri="{FF2B5EF4-FFF2-40B4-BE49-F238E27FC236}">
                      <a16:creationId xmlns:a16="http://schemas.microsoft.com/office/drawing/2014/main" id="{50D89F81-3782-A3A9-A35A-5D2BC13FBA08}"/>
                    </a:ext>
                  </a:extLst>
                </p:cNvPr>
                <p:cNvSpPr>
                  <a:spLocks/>
                </p:cNvSpPr>
                <p:nvPr/>
              </p:nvSpPr>
              <p:spPr bwMode="auto">
                <a:xfrm>
                  <a:off x="1614" y="3043"/>
                  <a:ext cx="1110" cy="307"/>
                </a:xfrm>
                <a:custGeom>
                  <a:avLst/>
                  <a:gdLst>
                    <a:gd name="T0" fmla="*/ 1297 w 1553"/>
                    <a:gd name="T1" fmla="*/ 10 h 466"/>
                    <a:gd name="T2" fmla="*/ 1489 w 1553"/>
                    <a:gd name="T3" fmla="*/ 83 h 466"/>
                    <a:gd name="T4" fmla="*/ 1422 w 1553"/>
                    <a:gd name="T5" fmla="*/ 322 h 466"/>
                    <a:gd name="T6" fmla="*/ 1162 w 1553"/>
                    <a:gd name="T7" fmla="*/ 408 h 466"/>
                    <a:gd name="T8" fmla="*/ 479 w 1553"/>
                    <a:gd name="T9" fmla="*/ 453 h 466"/>
                    <a:gd name="T10" fmla="*/ 86 w 1553"/>
                    <a:gd name="T11" fmla="*/ 384 h 466"/>
                    <a:gd name="T12" fmla="*/ 70 w 1553"/>
                    <a:gd name="T13" fmla="*/ 110 h 466"/>
                    <a:gd name="T14" fmla="*/ 388 w 1553"/>
                    <a:gd name="T15" fmla="*/ 9 h 466"/>
                    <a:gd name="T16" fmla="*/ 896 w 1553"/>
                    <a:gd name="T17" fmla="*/ 7 h 466"/>
                    <a:gd name="T18" fmla="*/ 1219 w 1553"/>
                    <a:gd name="T19" fmla="*/ 10 h 466"/>
                    <a:gd name="T20" fmla="*/ 1259 w 1553"/>
                    <a:gd name="T21" fmla="*/ 10 h 466"/>
                    <a:gd name="T22" fmla="*/ 1297 w 1553"/>
                    <a:gd name="T23" fmla="*/ 1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3" h="466">
                      <a:moveTo>
                        <a:pt x="1297" y="10"/>
                      </a:moveTo>
                      <a:cubicBezTo>
                        <a:pt x="1369" y="11"/>
                        <a:pt x="1442" y="20"/>
                        <a:pt x="1489" y="83"/>
                      </a:cubicBezTo>
                      <a:cubicBezTo>
                        <a:pt x="1553" y="170"/>
                        <a:pt x="1491" y="267"/>
                        <a:pt x="1422" y="322"/>
                      </a:cubicBezTo>
                      <a:cubicBezTo>
                        <a:pt x="1344" y="385"/>
                        <a:pt x="1257" y="397"/>
                        <a:pt x="1162" y="408"/>
                      </a:cubicBezTo>
                      <a:cubicBezTo>
                        <a:pt x="935" y="434"/>
                        <a:pt x="707" y="449"/>
                        <a:pt x="479" y="453"/>
                      </a:cubicBezTo>
                      <a:cubicBezTo>
                        <a:pt x="357" y="455"/>
                        <a:pt x="191" y="466"/>
                        <a:pt x="86" y="384"/>
                      </a:cubicBezTo>
                      <a:cubicBezTo>
                        <a:pt x="0" y="317"/>
                        <a:pt x="0" y="189"/>
                        <a:pt x="70" y="110"/>
                      </a:cubicBezTo>
                      <a:cubicBezTo>
                        <a:pt x="151" y="19"/>
                        <a:pt x="277" y="14"/>
                        <a:pt x="388" y="9"/>
                      </a:cubicBezTo>
                      <a:cubicBezTo>
                        <a:pt x="556" y="1"/>
                        <a:pt x="727" y="0"/>
                        <a:pt x="896" y="7"/>
                      </a:cubicBezTo>
                      <a:cubicBezTo>
                        <a:pt x="1003" y="11"/>
                        <a:pt x="1111" y="8"/>
                        <a:pt x="1219" y="10"/>
                      </a:cubicBezTo>
                      <a:cubicBezTo>
                        <a:pt x="1232" y="10"/>
                        <a:pt x="1245" y="10"/>
                        <a:pt x="1259" y="10"/>
                      </a:cubicBezTo>
                      <a:cubicBezTo>
                        <a:pt x="1271" y="10"/>
                        <a:pt x="1284" y="10"/>
                        <a:pt x="1297" y="10"/>
                      </a:cubicBezTo>
                    </a:path>
                  </a:pathLst>
                </a:custGeom>
                <a:solidFill>
                  <a:srgbClr val="356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13" name="Freeform 168">
                  <a:extLst>
                    <a:ext uri="{FF2B5EF4-FFF2-40B4-BE49-F238E27FC236}">
                      <a16:creationId xmlns:a16="http://schemas.microsoft.com/office/drawing/2014/main" id="{78B077F7-81E3-2203-B92B-A654BC265853}"/>
                    </a:ext>
                  </a:extLst>
                </p:cNvPr>
                <p:cNvSpPr>
                  <a:spLocks/>
                </p:cNvSpPr>
                <p:nvPr/>
              </p:nvSpPr>
              <p:spPr bwMode="auto">
                <a:xfrm>
                  <a:off x="1438" y="3048"/>
                  <a:ext cx="1115" cy="327"/>
                </a:xfrm>
                <a:custGeom>
                  <a:avLst/>
                  <a:gdLst>
                    <a:gd name="T0" fmla="*/ 1323 w 1560"/>
                    <a:gd name="T1" fmla="*/ 112 h 496"/>
                    <a:gd name="T2" fmla="*/ 1505 w 1560"/>
                    <a:gd name="T3" fmla="*/ 205 h 496"/>
                    <a:gd name="T4" fmla="*/ 1414 w 1560"/>
                    <a:gd name="T5" fmla="*/ 436 h 496"/>
                    <a:gd name="T6" fmla="*/ 1146 w 1560"/>
                    <a:gd name="T7" fmla="*/ 494 h 496"/>
                    <a:gd name="T8" fmla="*/ 462 w 1560"/>
                    <a:gd name="T9" fmla="*/ 466 h 496"/>
                    <a:gd name="T10" fmla="*/ 79 w 1560"/>
                    <a:gd name="T11" fmla="*/ 356 h 496"/>
                    <a:gd name="T12" fmla="*/ 91 w 1560"/>
                    <a:gd name="T13" fmla="*/ 82 h 496"/>
                    <a:gd name="T14" fmla="*/ 418 w 1560"/>
                    <a:gd name="T15" fmla="*/ 15 h 496"/>
                    <a:gd name="T16" fmla="*/ 923 w 1560"/>
                    <a:gd name="T17" fmla="*/ 66 h 496"/>
                    <a:gd name="T18" fmla="*/ 1245 w 1560"/>
                    <a:gd name="T19" fmla="*/ 104 h 496"/>
                    <a:gd name="T20" fmla="*/ 1323 w 1560"/>
                    <a:gd name="T21" fmla="*/ 11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0" h="496">
                      <a:moveTo>
                        <a:pt x="1323" y="112"/>
                      </a:moveTo>
                      <a:cubicBezTo>
                        <a:pt x="1394" y="120"/>
                        <a:pt x="1466" y="137"/>
                        <a:pt x="1505" y="205"/>
                      </a:cubicBezTo>
                      <a:cubicBezTo>
                        <a:pt x="1560" y="298"/>
                        <a:pt x="1488" y="388"/>
                        <a:pt x="1414" y="436"/>
                      </a:cubicBezTo>
                      <a:cubicBezTo>
                        <a:pt x="1330" y="490"/>
                        <a:pt x="1241" y="493"/>
                        <a:pt x="1146" y="494"/>
                      </a:cubicBezTo>
                      <a:cubicBezTo>
                        <a:pt x="918" y="496"/>
                        <a:pt x="690" y="487"/>
                        <a:pt x="462" y="466"/>
                      </a:cubicBezTo>
                      <a:cubicBezTo>
                        <a:pt x="340" y="455"/>
                        <a:pt x="175" y="448"/>
                        <a:pt x="79" y="356"/>
                      </a:cubicBezTo>
                      <a:cubicBezTo>
                        <a:pt x="0" y="281"/>
                        <a:pt x="13" y="153"/>
                        <a:pt x="91" y="82"/>
                      </a:cubicBezTo>
                      <a:cubicBezTo>
                        <a:pt x="182" y="0"/>
                        <a:pt x="308" y="8"/>
                        <a:pt x="418" y="15"/>
                      </a:cubicBezTo>
                      <a:cubicBezTo>
                        <a:pt x="586" y="25"/>
                        <a:pt x="756" y="42"/>
                        <a:pt x="923" y="66"/>
                      </a:cubicBezTo>
                      <a:cubicBezTo>
                        <a:pt x="1030" y="82"/>
                        <a:pt x="1138" y="91"/>
                        <a:pt x="1245" y="104"/>
                      </a:cubicBezTo>
                      <a:cubicBezTo>
                        <a:pt x="1269" y="107"/>
                        <a:pt x="1296" y="109"/>
                        <a:pt x="1323" y="112"/>
                      </a:cubicBezTo>
                    </a:path>
                  </a:pathLst>
                </a:custGeom>
                <a:solidFill>
                  <a:srgbClr val="4187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14" name="Freeform 169">
                  <a:extLst>
                    <a:ext uri="{FF2B5EF4-FFF2-40B4-BE49-F238E27FC236}">
                      <a16:creationId xmlns:a16="http://schemas.microsoft.com/office/drawing/2014/main" id="{F666271E-190D-A1FE-036F-20810055B629}"/>
                    </a:ext>
                  </a:extLst>
                </p:cNvPr>
                <p:cNvSpPr>
                  <a:spLocks/>
                </p:cNvSpPr>
                <p:nvPr/>
              </p:nvSpPr>
              <p:spPr bwMode="auto">
                <a:xfrm>
                  <a:off x="1813" y="1626"/>
                  <a:ext cx="360" cy="517"/>
                </a:xfrm>
                <a:custGeom>
                  <a:avLst/>
                  <a:gdLst>
                    <a:gd name="T0" fmla="*/ 156 w 503"/>
                    <a:gd name="T1" fmla="*/ 345 h 785"/>
                    <a:gd name="T2" fmla="*/ 194 w 503"/>
                    <a:gd name="T3" fmla="*/ 182 h 785"/>
                    <a:gd name="T4" fmla="*/ 206 w 503"/>
                    <a:gd name="T5" fmla="*/ 100 h 785"/>
                    <a:gd name="T6" fmla="*/ 207 w 503"/>
                    <a:gd name="T7" fmla="*/ 33 h 785"/>
                    <a:gd name="T8" fmla="*/ 261 w 503"/>
                    <a:gd name="T9" fmla="*/ 0 h 785"/>
                    <a:gd name="T10" fmla="*/ 325 w 503"/>
                    <a:gd name="T11" fmla="*/ 19 h 785"/>
                    <a:gd name="T12" fmla="*/ 427 w 503"/>
                    <a:gd name="T13" fmla="*/ 91 h 785"/>
                    <a:gd name="T14" fmla="*/ 406 w 503"/>
                    <a:gd name="T15" fmla="*/ 355 h 785"/>
                    <a:gd name="T16" fmla="*/ 284 w 503"/>
                    <a:gd name="T17" fmla="*/ 563 h 785"/>
                    <a:gd name="T18" fmla="*/ 64 w 503"/>
                    <a:gd name="T19" fmla="*/ 756 h 785"/>
                    <a:gd name="T20" fmla="*/ 68 w 503"/>
                    <a:gd name="T21" fmla="*/ 628 h 785"/>
                    <a:gd name="T22" fmla="*/ 156 w 503"/>
                    <a:gd name="T23" fmla="*/ 34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3" h="785">
                      <a:moveTo>
                        <a:pt x="156" y="345"/>
                      </a:moveTo>
                      <a:cubicBezTo>
                        <a:pt x="171" y="291"/>
                        <a:pt x="184" y="237"/>
                        <a:pt x="194" y="182"/>
                      </a:cubicBezTo>
                      <a:cubicBezTo>
                        <a:pt x="199" y="155"/>
                        <a:pt x="203" y="128"/>
                        <a:pt x="206" y="100"/>
                      </a:cubicBezTo>
                      <a:cubicBezTo>
                        <a:pt x="208" y="78"/>
                        <a:pt x="199" y="54"/>
                        <a:pt x="207" y="33"/>
                      </a:cubicBezTo>
                      <a:cubicBezTo>
                        <a:pt x="214" y="12"/>
                        <a:pt x="238" y="0"/>
                        <a:pt x="261" y="0"/>
                      </a:cubicBezTo>
                      <a:cubicBezTo>
                        <a:pt x="284" y="0"/>
                        <a:pt x="305" y="9"/>
                        <a:pt x="325" y="19"/>
                      </a:cubicBezTo>
                      <a:cubicBezTo>
                        <a:pt x="363" y="37"/>
                        <a:pt x="400" y="59"/>
                        <a:pt x="427" y="91"/>
                      </a:cubicBezTo>
                      <a:cubicBezTo>
                        <a:pt x="503" y="177"/>
                        <a:pt x="463" y="267"/>
                        <a:pt x="406" y="355"/>
                      </a:cubicBezTo>
                      <a:cubicBezTo>
                        <a:pt x="361" y="424"/>
                        <a:pt x="315" y="487"/>
                        <a:pt x="284" y="563"/>
                      </a:cubicBezTo>
                      <a:cubicBezTo>
                        <a:pt x="246" y="655"/>
                        <a:pt x="189" y="785"/>
                        <a:pt x="64" y="756"/>
                      </a:cubicBezTo>
                      <a:cubicBezTo>
                        <a:pt x="0" y="741"/>
                        <a:pt x="55" y="672"/>
                        <a:pt x="68" y="628"/>
                      </a:cubicBezTo>
                      <a:cubicBezTo>
                        <a:pt x="97" y="534"/>
                        <a:pt x="129" y="440"/>
                        <a:pt x="156" y="345"/>
                      </a:cubicBezTo>
                    </a:path>
                  </a:pathLst>
                </a:custGeom>
                <a:solidFill>
                  <a:srgbClr val="2232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15" name="Freeform 170">
                  <a:extLst>
                    <a:ext uri="{FF2B5EF4-FFF2-40B4-BE49-F238E27FC236}">
                      <a16:creationId xmlns:a16="http://schemas.microsoft.com/office/drawing/2014/main" id="{92269F9A-23A9-A492-08F9-8F9900C4F483}"/>
                    </a:ext>
                  </a:extLst>
                </p:cNvPr>
                <p:cNvSpPr>
                  <a:spLocks/>
                </p:cNvSpPr>
                <p:nvPr/>
              </p:nvSpPr>
              <p:spPr bwMode="auto">
                <a:xfrm>
                  <a:off x="2276" y="3147"/>
                  <a:ext cx="321" cy="671"/>
                </a:xfrm>
                <a:custGeom>
                  <a:avLst/>
                  <a:gdLst>
                    <a:gd name="T0" fmla="*/ 223 w 449"/>
                    <a:gd name="T1" fmla="*/ 1019 h 1019"/>
                    <a:gd name="T2" fmla="*/ 101 w 449"/>
                    <a:gd name="T3" fmla="*/ 577 h 1019"/>
                    <a:gd name="T4" fmla="*/ 74 w 449"/>
                    <a:gd name="T5" fmla="*/ 462 h 1019"/>
                    <a:gd name="T6" fmla="*/ 232 w 449"/>
                    <a:gd name="T7" fmla="*/ 6 h 1019"/>
                    <a:gd name="T8" fmla="*/ 417 w 449"/>
                    <a:gd name="T9" fmla="*/ 368 h 1019"/>
                    <a:gd name="T10" fmla="*/ 449 w 449"/>
                    <a:gd name="T11" fmla="*/ 1006 h 1019"/>
                    <a:gd name="T12" fmla="*/ 223 w 449"/>
                    <a:gd name="T13" fmla="*/ 1019 h 1019"/>
                  </a:gdLst>
                  <a:ahLst/>
                  <a:cxnLst>
                    <a:cxn ang="0">
                      <a:pos x="T0" y="T1"/>
                    </a:cxn>
                    <a:cxn ang="0">
                      <a:pos x="T2" y="T3"/>
                    </a:cxn>
                    <a:cxn ang="0">
                      <a:pos x="T4" y="T5"/>
                    </a:cxn>
                    <a:cxn ang="0">
                      <a:pos x="T6" y="T7"/>
                    </a:cxn>
                    <a:cxn ang="0">
                      <a:pos x="T8" y="T9"/>
                    </a:cxn>
                    <a:cxn ang="0">
                      <a:pos x="T10" y="T11"/>
                    </a:cxn>
                    <a:cxn ang="0">
                      <a:pos x="T12" y="T13"/>
                    </a:cxn>
                  </a:cxnLst>
                  <a:rect l="0" t="0" r="r" b="b"/>
                  <a:pathLst>
                    <a:path w="449" h="1019">
                      <a:moveTo>
                        <a:pt x="223" y="1019"/>
                      </a:moveTo>
                      <a:cubicBezTo>
                        <a:pt x="178" y="873"/>
                        <a:pt x="138" y="726"/>
                        <a:pt x="101" y="577"/>
                      </a:cubicBezTo>
                      <a:cubicBezTo>
                        <a:pt x="91" y="539"/>
                        <a:pt x="82" y="501"/>
                        <a:pt x="74" y="462"/>
                      </a:cubicBezTo>
                      <a:cubicBezTo>
                        <a:pt x="47" y="318"/>
                        <a:pt x="0" y="0"/>
                        <a:pt x="232" y="6"/>
                      </a:cubicBezTo>
                      <a:cubicBezTo>
                        <a:pt x="398" y="10"/>
                        <a:pt x="412" y="248"/>
                        <a:pt x="417" y="368"/>
                      </a:cubicBezTo>
                      <a:cubicBezTo>
                        <a:pt x="422" y="484"/>
                        <a:pt x="436" y="762"/>
                        <a:pt x="449" y="1006"/>
                      </a:cubicBezTo>
                      <a:lnTo>
                        <a:pt x="223" y="1019"/>
                      </a:lnTo>
                    </a:path>
                  </a:pathLst>
                </a:custGeom>
                <a:solidFill>
                  <a:srgbClr val="4187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16" name="Freeform 171">
                  <a:extLst>
                    <a:ext uri="{FF2B5EF4-FFF2-40B4-BE49-F238E27FC236}">
                      <a16:creationId xmlns:a16="http://schemas.microsoft.com/office/drawing/2014/main" id="{6769AF35-9B6A-FF8B-337D-3031C197BD45}"/>
                    </a:ext>
                  </a:extLst>
                </p:cNvPr>
                <p:cNvSpPr>
                  <a:spLocks/>
                </p:cNvSpPr>
                <p:nvPr/>
              </p:nvSpPr>
              <p:spPr bwMode="auto">
                <a:xfrm>
                  <a:off x="2435" y="3810"/>
                  <a:ext cx="181" cy="289"/>
                </a:xfrm>
                <a:custGeom>
                  <a:avLst/>
                  <a:gdLst>
                    <a:gd name="T0" fmla="*/ 226 w 252"/>
                    <a:gd name="T1" fmla="*/ 0 h 438"/>
                    <a:gd name="T2" fmla="*/ 252 w 252"/>
                    <a:gd name="T3" fmla="*/ 436 h 438"/>
                    <a:gd name="T4" fmla="*/ 112 w 252"/>
                    <a:gd name="T5" fmla="*/ 434 h 438"/>
                    <a:gd name="T6" fmla="*/ 67 w 252"/>
                    <a:gd name="T7" fmla="*/ 234 h 438"/>
                    <a:gd name="T8" fmla="*/ 6 w 252"/>
                    <a:gd name="T9" fmla="*/ 34 h 438"/>
                    <a:gd name="T10" fmla="*/ 0 w 252"/>
                    <a:gd name="T11" fmla="*/ 13 h 438"/>
                  </a:gdLst>
                  <a:ahLst/>
                  <a:cxnLst>
                    <a:cxn ang="0">
                      <a:pos x="T0" y="T1"/>
                    </a:cxn>
                    <a:cxn ang="0">
                      <a:pos x="T2" y="T3"/>
                    </a:cxn>
                    <a:cxn ang="0">
                      <a:pos x="T4" y="T5"/>
                    </a:cxn>
                    <a:cxn ang="0">
                      <a:pos x="T6" y="T7"/>
                    </a:cxn>
                    <a:cxn ang="0">
                      <a:pos x="T8" y="T9"/>
                    </a:cxn>
                    <a:cxn ang="0">
                      <a:pos x="T10" y="T11"/>
                    </a:cxn>
                  </a:cxnLst>
                  <a:rect l="0" t="0" r="r" b="b"/>
                  <a:pathLst>
                    <a:path w="252" h="438">
                      <a:moveTo>
                        <a:pt x="226" y="0"/>
                      </a:moveTo>
                      <a:cubicBezTo>
                        <a:pt x="239" y="234"/>
                        <a:pt x="251" y="436"/>
                        <a:pt x="252" y="436"/>
                      </a:cubicBezTo>
                      <a:cubicBezTo>
                        <a:pt x="205" y="438"/>
                        <a:pt x="159" y="437"/>
                        <a:pt x="112" y="434"/>
                      </a:cubicBezTo>
                      <a:cubicBezTo>
                        <a:pt x="122" y="435"/>
                        <a:pt x="72" y="249"/>
                        <a:pt x="67" y="234"/>
                      </a:cubicBezTo>
                      <a:cubicBezTo>
                        <a:pt x="46" y="167"/>
                        <a:pt x="27" y="101"/>
                        <a:pt x="6" y="34"/>
                      </a:cubicBezTo>
                      <a:cubicBezTo>
                        <a:pt x="4" y="27"/>
                        <a:pt x="2" y="20"/>
                        <a:pt x="0" y="13"/>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17" name="Freeform 172">
                  <a:extLst>
                    <a:ext uri="{FF2B5EF4-FFF2-40B4-BE49-F238E27FC236}">
                      <a16:creationId xmlns:a16="http://schemas.microsoft.com/office/drawing/2014/main" id="{1182A660-D45D-D5AE-88DF-3DB28AE49333}"/>
                    </a:ext>
                  </a:extLst>
                </p:cNvPr>
                <p:cNvSpPr>
                  <a:spLocks/>
                </p:cNvSpPr>
                <p:nvPr/>
              </p:nvSpPr>
              <p:spPr bwMode="auto">
                <a:xfrm>
                  <a:off x="2204" y="2129"/>
                  <a:ext cx="204" cy="250"/>
                </a:xfrm>
                <a:custGeom>
                  <a:avLst/>
                  <a:gdLst>
                    <a:gd name="T0" fmla="*/ 116 w 285"/>
                    <a:gd name="T1" fmla="*/ 7 h 380"/>
                    <a:gd name="T2" fmla="*/ 118 w 285"/>
                    <a:gd name="T3" fmla="*/ 6 h 380"/>
                    <a:gd name="T4" fmla="*/ 170 w 285"/>
                    <a:gd name="T5" fmla="*/ 12 h 380"/>
                    <a:gd name="T6" fmla="*/ 186 w 285"/>
                    <a:gd name="T7" fmla="*/ 26 h 380"/>
                    <a:gd name="T8" fmla="*/ 212 w 285"/>
                    <a:gd name="T9" fmla="*/ 38 h 380"/>
                    <a:gd name="T10" fmla="*/ 267 w 285"/>
                    <a:gd name="T11" fmla="*/ 70 h 380"/>
                    <a:gd name="T12" fmla="*/ 279 w 285"/>
                    <a:gd name="T13" fmla="*/ 82 h 380"/>
                    <a:gd name="T14" fmla="*/ 282 w 285"/>
                    <a:gd name="T15" fmla="*/ 98 h 380"/>
                    <a:gd name="T16" fmla="*/ 222 w 285"/>
                    <a:gd name="T17" fmla="*/ 230 h 380"/>
                    <a:gd name="T18" fmla="*/ 118 w 285"/>
                    <a:gd name="T19" fmla="*/ 376 h 380"/>
                    <a:gd name="T20" fmla="*/ 113 w 285"/>
                    <a:gd name="T21" fmla="*/ 380 h 380"/>
                    <a:gd name="T22" fmla="*/ 105 w 285"/>
                    <a:gd name="T23" fmla="*/ 378 h 380"/>
                    <a:gd name="T24" fmla="*/ 44 w 285"/>
                    <a:gd name="T25" fmla="*/ 349 h 380"/>
                    <a:gd name="T26" fmla="*/ 17 w 285"/>
                    <a:gd name="T27" fmla="*/ 328 h 380"/>
                    <a:gd name="T28" fmla="*/ 25 w 285"/>
                    <a:gd name="T29" fmla="*/ 273 h 380"/>
                    <a:gd name="T30" fmla="*/ 21 w 285"/>
                    <a:gd name="T31" fmla="*/ 194 h 380"/>
                    <a:gd name="T32" fmla="*/ 1 w 285"/>
                    <a:gd name="T33" fmla="*/ 110 h 380"/>
                    <a:gd name="T34" fmla="*/ 4 w 285"/>
                    <a:gd name="T35" fmla="*/ 90 h 380"/>
                    <a:gd name="T36" fmla="*/ 15 w 285"/>
                    <a:gd name="T37" fmla="*/ 78 h 380"/>
                    <a:gd name="T38" fmla="*/ 71 w 285"/>
                    <a:gd name="T39" fmla="*/ 35 h 380"/>
                    <a:gd name="T40" fmla="*/ 116 w 285"/>
                    <a:gd name="T41" fmla="*/ 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5" h="380">
                      <a:moveTo>
                        <a:pt x="116" y="7"/>
                      </a:moveTo>
                      <a:lnTo>
                        <a:pt x="118" y="6"/>
                      </a:lnTo>
                      <a:cubicBezTo>
                        <a:pt x="135" y="0"/>
                        <a:pt x="156" y="1"/>
                        <a:pt x="170" y="12"/>
                      </a:cubicBezTo>
                      <a:cubicBezTo>
                        <a:pt x="176" y="16"/>
                        <a:pt x="180" y="22"/>
                        <a:pt x="186" y="26"/>
                      </a:cubicBezTo>
                      <a:cubicBezTo>
                        <a:pt x="193" y="32"/>
                        <a:pt x="203" y="34"/>
                        <a:pt x="212" y="38"/>
                      </a:cubicBezTo>
                      <a:cubicBezTo>
                        <a:pt x="232" y="45"/>
                        <a:pt x="249" y="58"/>
                        <a:pt x="267" y="70"/>
                      </a:cubicBezTo>
                      <a:cubicBezTo>
                        <a:pt x="271" y="73"/>
                        <a:pt x="276" y="77"/>
                        <a:pt x="279" y="82"/>
                      </a:cubicBezTo>
                      <a:cubicBezTo>
                        <a:pt x="282" y="87"/>
                        <a:pt x="282" y="92"/>
                        <a:pt x="282" y="98"/>
                      </a:cubicBezTo>
                      <a:cubicBezTo>
                        <a:pt x="285" y="156"/>
                        <a:pt x="245" y="184"/>
                        <a:pt x="222" y="230"/>
                      </a:cubicBezTo>
                      <a:cubicBezTo>
                        <a:pt x="195" y="283"/>
                        <a:pt x="158" y="332"/>
                        <a:pt x="118" y="376"/>
                      </a:cubicBezTo>
                      <a:cubicBezTo>
                        <a:pt x="117" y="377"/>
                        <a:pt x="115" y="379"/>
                        <a:pt x="113" y="380"/>
                      </a:cubicBezTo>
                      <a:cubicBezTo>
                        <a:pt x="110" y="380"/>
                        <a:pt x="107" y="379"/>
                        <a:pt x="105" y="378"/>
                      </a:cubicBezTo>
                      <a:cubicBezTo>
                        <a:pt x="85" y="368"/>
                        <a:pt x="64" y="359"/>
                        <a:pt x="44" y="349"/>
                      </a:cubicBezTo>
                      <a:cubicBezTo>
                        <a:pt x="33" y="344"/>
                        <a:pt x="22" y="338"/>
                        <a:pt x="17" y="328"/>
                      </a:cubicBezTo>
                      <a:cubicBezTo>
                        <a:pt x="9" y="308"/>
                        <a:pt x="26" y="292"/>
                        <a:pt x="25" y="273"/>
                      </a:cubicBezTo>
                      <a:cubicBezTo>
                        <a:pt x="24" y="248"/>
                        <a:pt x="25" y="219"/>
                        <a:pt x="21" y="194"/>
                      </a:cubicBezTo>
                      <a:cubicBezTo>
                        <a:pt x="16" y="165"/>
                        <a:pt x="3" y="140"/>
                        <a:pt x="1" y="110"/>
                      </a:cubicBezTo>
                      <a:cubicBezTo>
                        <a:pt x="0" y="103"/>
                        <a:pt x="0" y="96"/>
                        <a:pt x="4" y="90"/>
                      </a:cubicBezTo>
                      <a:cubicBezTo>
                        <a:pt x="6" y="85"/>
                        <a:pt x="11" y="81"/>
                        <a:pt x="15" y="78"/>
                      </a:cubicBezTo>
                      <a:cubicBezTo>
                        <a:pt x="34" y="64"/>
                        <a:pt x="52" y="49"/>
                        <a:pt x="71" y="35"/>
                      </a:cubicBezTo>
                      <a:cubicBezTo>
                        <a:pt x="85" y="24"/>
                        <a:pt x="100" y="13"/>
                        <a:pt x="116" y="7"/>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18" name="Freeform 173">
                  <a:extLst>
                    <a:ext uri="{FF2B5EF4-FFF2-40B4-BE49-F238E27FC236}">
                      <a16:creationId xmlns:a16="http://schemas.microsoft.com/office/drawing/2014/main" id="{B1BC5F1B-F474-D5D9-3017-944D140C6008}"/>
                    </a:ext>
                  </a:extLst>
                </p:cNvPr>
                <p:cNvSpPr>
                  <a:spLocks/>
                </p:cNvSpPr>
                <p:nvPr/>
              </p:nvSpPr>
              <p:spPr bwMode="auto">
                <a:xfrm>
                  <a:off x="1896" y="2286"/>
                  <a:ext cx="435" cy="550"/>
                </a:xfrm>
                <a:custGeom>
                  <a:avLst/>
                  <a:gdLst>
                    <a:gd name="T0" fmla="*/ 85 w 608"/>
                    <a:gd name="T1" fmla="*/ 564 h 834"/>
                    <a:gd name="T2" fmla="*/ 180 w 608"/>
                    <a:gd name="T3" fmla="*/ 388 h 834"/>
                    <a:gd name="T4" fmla="*/ 408 w 608"/>
                    <a:gd name="T5" fmla="*/ 20 h 834"/>
                    <a:gd name="T6" fmla="*/ 424 w 608"/>
                    <a:gd name="T7" fmla="*/ 4 h 834"/>
                    <a:gd name="T8" fmla="*/ 454 w 608"/>
                    <a:gd name="T9" fmla="*/ 7 h 834"/>
                    <a:gd name="T10" fmla="*/ 597 w 608"/>
                    <a:gd name="T11" fmla="*/ 84 h 834"/>
                    <a:gd name="T12" fmla="*/ 605 w 608"/>
                    <a:gd name="T13" fmla="*/ 91 h 834"/>
                    <a:gd name="T14" fmla="*/ 605 w 608"/>
                    <a:gd name="T15" fmla="*/ 110 h 834"/>
                    <a:gd name="T16" fmla="*/ 571 w 608"/>
                    <a:gd name="T17" fmla="*/ 219 h 834"/>
                    <a:gd name="T18" fmla="*/ 417 w 608"/>
                    <a:gd name="T19" fmla="*/ 569 h 834"/>
                    <a:gd name="T20" fmla="*/ 211 w 608"/>
                    <a:gd name="T21" fmla="*/ 823 h 834"/>
                    <a:gd name="T22" fmla="*/ 80 w 608"/>
                    <a:gd name="T23" fmla="*/ 794 h 834"/>
                    <a:gd name="T24" fmla="*/ 85 w 608"/>
                    <a:gd name="T25" fmla="*/ 56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8" h="834">
                      <a:moveTo>
                        <a:pt x="85" y="564"/>
                      </a:moveTo>
                      <a:cubicBezTo>
                        <a:pt x="115" y="504"/>
                        <a:pt x="148" y="446"/>
                        <a:pt x="180" y="388"/>
                      </a:cubicBezTo>
                      <a:cubicBezTo>
                        <a:pt x="250" y="262"/>
                        <a:pt x="328" y="140"/>
                        <a:pt x="408" y="20"/>
                      </a:cubicBezTo>
                      <a:cubicBezTo>
                        <a:pt x="412" y="13"/>
                        <a:pt x="417" y="7"/>
                        <a:pt x="424" y="4"/>
                      </a:cubicBezTo>
                      <a:cubicBezTo>
                        <a:pt x="433" y="0"/>
                        <a:pt x="444" y="3"/>
                        <a:pt x="454" y="7"/>
                      </a:cubicBezTo>
                      <a:cubicBezTo>
                        <a:pt x="505" y="26"/>
                        <a:pt x="553" y="52"/>
                        <a:pt x="597" y="84"/>
                      </a:cubicBezTo>
                      <a:cubicBezTo>
                        <a:pt x="600" y="86"/>
                        <a:pt x="603" y="88"/>
                        <a:pt x="605" y="91"/>
                      </a:cubicBezTo>
                      <a:cubicBezTo>
                        <a:pt x="608" y="97"/>
                        <a:pt x="607" y="104"/>
                        <a:pt x="605" y="110"/>
                      </a:cubicBezTo>
                      <a:cubicBezTo>
                        <a:pt x="594" y="147"/>
                        <a:pt x="584" y="183"/>
                        <a:pt x="571" y="219"/>
                      </a:cubicBezTo>
                      <a:cubicBezTo>
                        <a:pt x="530" y="340"/>
                        <a:pt x="475" y="456"/>
                        <a:pt x="417" y="569"/>
                      </a:cubicBezTo>
                      <a:cubicBezTo>
                        <a:pt x="370" y="660"/>
                        <a:pt x="322" y="795"/>
                        <a:pt x="211" y="823"/>
                      </a:cubicBezTo>
                      <a:cubicBezTo>
                        <a:pt x="166" y="834"/>
                        <a:pt x="116" y="824"/>
                        <a:pt x="80" y="794"/>
                      </a:cubicBezTo>
                      <a:cubicBezTo>
                        <a:pt x="0" y="726"/>
                        <a:pt x="47" y="640"/>
                        <a:pt x="85" y="564"/>
                      </a:cubicBezTo>
                    </a:path>
                  </a:pathLst>
                </a:custGeom>
                <a:solidFill>
                  <a:srgbClr val="FAD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19" name="Freeform 174">
                  <a:extLst>
                    <a:ext uri="{FF2B5EF4-FFF2-40B4-BE49-F238E27FC236}">
                      <a16:creationId xmlns:a16="http://schemas.microsoft.com/office/drawing/2014/main" id="{B9F0CD27-9017-360D-3489-62A24462FE81}"/>
                    </a:ext>
                  </a:extLst>
                </p:cNvPr>
                <p:cNvSpPr>
                  <a:spLocks/>
                </p:cNvSpPr>
                <p:nvPr/>
              </p:nvSpPr>
              <p:spPr bwMode="auto">
                <a:xfrm>
                  <a:off x="1426" y="2168"/>
                  <a:ext cx="575" cy="1014"/>
                </a:xfrm>
                <a:custGeom>
                  <a:avLst/>
                  <a:gdLst>
                    <a:gd name="T0" fmla="*/ 31 w 804"/>
                    <a:gd name="T1" fmla="*/ 1093 h 1539"/>
                    <a:gd name="T2" fmla="*/ 16 w 804"/>
                    <a:gd name="T3" fmla="*/ 1283 h 1539"/>
                    <a:gd name="T4" fmla="*/ 27 w 804"/>
                    <a:gd name="T5" fmla="*/ 1470 h 1539"/>
                    <a:gd name="T6" fmla="*/ 237 w 804"/>
                    <a:gd name="T7" fmla="*/ 1507 h 1539"/>
                    <a:gd name="T8" fmla="*/ 515 w 804"/>
                    <a:gd name="T9" fmla="*/ 1444 h 1539"/>
                    <a:gd name="T10" fmla="*/ 665 w 804"/>
                    <a:gd name="T11" fmla="*/ 1361 h 1539"/>
                    <a:gd name="T12" fmla="*/ 708 w 804"/>
                    <a:gd name="T13" fmla="*/ 1337 h 1539"/>
                    <a:gd name="T14" fmla="*/ 694 w 804"/>
                    <a:gd name="T15" fmla="*/ 1265 h 1539"/>
                    <a:gd name="T16" fmla="*/ 643 w 804"/>
                    <a:gd name="T17" fmla="*/ 848 h 1539"/>
                    <a:gd name="T18" fmla="*/ 785 w 804"/>
                    <a:gd name="T19" fmla="*/ 585 h 1539"/>
                    <a:gd name="T20" fmla="*/ 716 w 804"/>
                    <a:gd name="T21" fmla="*/ 302 h 1539"/>
                    <a:gd name="T22" fmla="*/ 584 w 804"/>
                    <a:gd name="T23" fmla="*/ 63 h 1539"/>
                    <a:gd name="T24" fmla="*/ 505 w 804"/>
                    <a:gd name="T25" fmla="*/ 26 h 1539"/>
                    <a:gd name="T26" fmla="*/ 411 w 804"/>
                    <a:gd name="T27" fmla="*/ 9 h 1539"/>
                    <a:gd name="T28" fmla="*/ 378 w 804"/>
                    <a:gd name="T29" fmla="*/ 26 h 1539"/>
                    <a:gd name="T30" fmla="*/ 290 w 804"/>
                    <a:gd name="T31" fmla="*/ 113 h 1539"/>
                    <a:gd name="T32" fmla="*/ 58 w 804"/>
                    <a:gd name="T33" fmla="*/ 634 h 1539"/>
                    <a:gd name="T34" fmla="*/ 38 w 804"/>
                    <a:gd name="T35" fmla="*/ 1014 h 1539"/>
                    <a:gd name="T36" fmla="*/ 31 w 804"/>
                    <a:gd name="T37" fmla="*/ 1093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4" h="1539">
                      <a:moveTo>
                        <a:pt x="31" y="1093"/>
                      </a:moveTo>
                      <a:cubicBezTo>
                        <a:pt x="25" y="1154"/>
                        <a:pt x="20" y="1220"/>
                        <a:pt x="16" y="1283"/>
                      </a:cubicBezTo>
                      <a:cubicBezTo>
                        <a:pt x="13" y="1343"/>
                        <a:pt x="0" y="1415"/>
                        <a:pt x="27" y="1470"/>
                      </a:cubicBezTo>
                      <a:cubicBezTo>
                        <a:pt x="62" y="1539"/>
                        <a:pt x="174" y="1512"/>
                        <a:pt x="237" y="1507"/>
                      </a:cubicBezTo>
                      <a:cubicBezTo>
                        <a:pt x="332" y="1499"/>
                        <a:pt x="426" y="1478"/>
                        <a:pt x="515" y="1444"/>
                      </a:cubicBezTo>
                      <a:cubicBezTo>
                        <a:pt x="570" y="1423"/>
                        <a:pt x="614" y="1389"/>
                        <a:pt x="665" y="1361"/>
                      </a:cubicBezTo>
                      <a:cubicBezTo>
                        <a:pt x="680" y="1353"/>
                        <a:pt x="698" y="1352"/>
                        <a:pt x="708" y="1337"/>
                      </a:cubicBezTo>
                      <a:cubicBezTo>
                        <a:pt x="722" y="1315"/>
                        <a:pt x="705" y="1285"/>
                        <a:pt x="694" y="1265"/>
                      </a:cubicBezTo>
                      <a:cubicBezTo>
                        <a:pt x="630" y="1146"/>
                        <a:pt x="590" y="977"/>
                        <a:pt x="643" y="848"/>
                      </a:cubicBezTo>
                      <a:cubicBezTo>
                        <a:pt x="681" y="755"/>
                        <a:pt x="766" y="686"/>
                        <a:pt x="785" y="585"/>
                      </a:cubicBezTo>
                      <a:cubicBezTo>
                        <a:pt x="804" y="488"/>
                        <a:pt x="754" y="393"/>
                        <a:pt x="716" y="302"/>
                      </a:cubicBezTo>
                      <a:cubicBezTo>
                        <a:pt x="683" y="223"/>
                        <a:pt x="667" y="109"/>
                        <a:pt x="584" y="63"/>
                      </a:cubicBezTo>
                      <a:cubicBezTo>
                        <a:pt x="559" y="49"/>
                        <a:pt x="531" y="38"/>
                        <a:pt x="505" y="26"/>
                      </a:cubicBezTo>
                      <a:cubicBezTo>
                        <a:pt x="475" y="13"/>
                        <a:pt x="443" y="0"/>
                        <a:pt x="411" y="9"/>
                      </a:cubicBezTo>
                      <a:cubicBezTo>
                        <a:pt x="399" y="12"/>
                        <a:pt x="388" y="19"/>
                        <a:pt x="378" y="26"/>
                      </a:cubicBezTo>
                      <a:cubicBezTo>
                        <a:pt x="340" y="51"/>
                        <a:pt x="316" y="78"/>
                        <a:pt x="290" y="113"/>
                      </a:cubicBezTo>
                      <a:cubicBezTo>
                        <a:pt x="178" y="266"/>
                        <a:pt x="81" y="443"/>
                        <a:pt x="58" y="634"/>
                      </a:cubicBezTo>
                      <a:cubicBezTo>
                        <a:pt x="44" y="760"/>
                        <a:pt x="51" y="887"/>
                        <a:pt x="38" y="1014"/>
                      </a:cubicBezTo>
                      <a:cubicBezTo>
                        <a:pt x="35" y="1040"/>
                        <a:pt x="33" y="1066"/>
                        <a:pt x="31" y="1093"/>
                      </a:cubicBezTo>
                      <a:close/>
                    </a:path>
                  </a:pathLst>
                </a:custGeom>
                <a:solidFill>
                  <a:srgbClr val="FAD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20" name="Freeform 175">
                  <a:extLst>
                    <a:ext uri="{FF2B5EF4-FFF2-40B4-BE49-F238E27FC236}">
                      <a16:creationId xmlns:a16="http://schemas.microsoft.com/office/drawing/2014/main" id="{00D9802F-4DE3-AFA3-5E52-61351744D32F}"/>
                    </a:ext>
                  </a:extLst>
                </p:cNvPr>
                <p:cNvSpPr>
                  <a:spLocks/>
                </p:cNvSpPr>
                <p:nvPr/>
              </p:nvSpPr>
              <p:spPr bwMode="auto">
                <a:xfrm>
                  <a:off x="2493" y="4059"/>
                  <a:ext cx="363" cy="113"/>
                </a:xfrm>
                <a:custGeom>
                  <a:avLst/>
                  <a:gdLst>
                    <a:gd name="T0" fmla="*/ 127 w 508"/>
                    <a:gd name="T1" fmla="*/ 3 h 171"/>
                    <a:gd name="T2" fmla="*/ 42 w 508"/>
                    <a:gd name="T3" fmla="*/ 6 h 171"/>
                    <a:gd name="T4" fmla="*/ 33 w 508"/>
                    <a:gd name="T5" fmla="*/ 7 h 171"/>
                    <a:gd name="T6" fmla="*/ 23 w 508"/>
                    <a:gd name="T7" fmla="*/ 15 h 171"/>
                    <a:gd name="T8" fmla="*/ 14 w 508"/>
                    <a:gd name="T9" fmla="*/ 121 h 171"/>
                    <a:gd name="T10" fmla="*/ 51 w 508"/>
                    <a:gd name="T11" fmla="*/ 145 h 171"/>
                    <a:gd name="T12" fmla="*/ 132 w 508"/>
                    <a:gd name="T13" fmla="*/ 151 h 171"/>
                    <a:gd name="T14" fmla="*/ 327 w 508"/>
                    <a:gd name="T15" fmla="*/ 159 h 171"/>
                    <a:gd name="T16" fmla="*/ 425 w 508"/>
                    <a:gd name="T17" fmla="*/ 162 h 171"/>
                    <a:gd name="T18" fmla="*/ 486 w 508"/>
                    <a:gd name="T19" fmla="*/ 146 h 171"/>
                    <a:gd name="T20" fmla="*/ 471 w 508"/>
                    <a:gd name="T21" fmla="*/ 138 h 171"/>
                    <a:gd name="T22" fmla="*/ 359 w 508"/>
                    <a:gd name="T23" fmla="*/ 104 h 171"/>
                    <a:gd name="T24" fmla="*/ 257 w 508"/>
                    <a:gd name="T25" fmla="*/ 62 h 171"/>
                    <a:gd name="T26" fmla="*/ 210 w 508"/>
                    <a:gd name="T27" fmla="*/ 35 h 171"/>
                    <a:gd name="T28" fmla="*/ 173 w 508"/>
                    <a:gd name="T29" fmla="*/ 7 h 171"/>
                    <a:gd name="T30" fmla="*/ 127 w 508"/>
                    <a:gd name="T31" fmla="*/ 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8" h="171">
                      <a:moveTo>
                        <a:pt x="127" y="3"/>
                      </a:moveTo>
                      <a:cubicBezTo>
                        <a:pt x="98" y="3"/>
                        <a:pt x="71" y="4"/>
                        <a:pt x="42" y="6"/>
                      </a:cubicBezTo>
                      <a:cubicBezTo>
                        <a:pt x="39" y="6"/>
                        <a:pt x="36" y="6"/>
                        <a:pt x="33" y="7"/>
                      </a:cubicBezTo>
                      <a:cubicBezTo>
                        <a:pt x="29" y="9"/>
                        <a:pt x="26" y="12"/>
                        <a:pt x="23" y="15"/>
                      </a:cubicBezTo>
                      <a:cubicBezTo>
                        <a:pt x="0" y="45"/>
                        <a:pt x="0" y="87"/>
                        <a:pt x="14" y="121"/>
                      </a:cubicBezTo>
                      <a:cubicBezTo>
                        <a:pt x="22" y="139"/>
                        <a:pt x="33" y="143"/>
                        <a:pt x="51" y="145"/>
                      </a:cubicBezTo>
                      <a:cubicBezTo>
                        <a:pt x="78" y="149"/>
                        <a:pt x="105" y="150"/>
                        <a:pt x="132" y="151"/>
                      </a:cubicBezTo>
                      <a:cubicBezTo>
                        <a:pt x="197" y="154"/>
                        <a:pt x="262" y="157"/>
                        <a:pt x="327" y="159"/>
                      </a:cubicBezTo>
                      <a:cubicBezTo>
                        <a:pt x="359" y="160"/>
                        <a:pt x="392" y="161"/>
                        <a:pt x="425" y="162"/>
                      </a:cubicBezTo>
                      <a:cubicBezTo>
                        <a:pt x="435" y="163"/>
                        <a:pt x="508" y="171"/>
                        <a:pt x="486" y="146"/>
                      </a:cubicBezTo>
                      <a:cubicBezTo>
                        <a:pt x="482" y="142"/>
                        <a:pt x="477" y="140"/>
                        <a:pt x="471" y="138"/>
                      </a:cubicBezTo>
                      <a:cubicBezTo>
                        <a:pt x="435" y="124"/>
                        <a:pt x="396" y="116"/>
                        <a:pt x="359" y="104"/>
                      </a:cubicBezTo>
                      <a:cubicBezTo>
                        <a:pt x="324" y="92"/>
                        <a:pt x="290" y="77"/>
                        <a:pt x="257" y="62"/>
                      </a:cubicBezTo>
                      <a:cubicBezTo>
                        <a:pt x="240" y="54"/>
                        <a:pt x="223" y="47"/>
                        <a:pt x="210" y="35"/>
                      </a:cubicBezTo>
                      <a:cubicBezTo>
                        <a:pt x="199" y="25"/>
                        <a:pt x="187" y="14"/>
                        <a:pt x="173" y="7"/>
                      </a:cubicBezTo>
                      <a:cubicBezTo>
                        <a:pt x="159" y="0"/>
                        <a:pt x="142" y="3"/>
                        <a:pt x="127" y="3"/>
                      </a:cubicBezTo>
                    </a:path>
                  </a:pathLst>
                </a:custGeom>
                <a:solidFill>
                  <a:srgbClr val="2F35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21" name="Freeform 176">
                  <a:extLst>
                    <a:ext uri="{FF2B5EF4-FFF2-40B4-BE49-F238E27FC236}">
                      <a16:creationId xmlns:a16="http://schemas.microsoft.com/office/drawing/2014/main" id="{A3B010A4-6751-277F-DCFF-29DE6AE3880C}"/>
                    </a:ext>
                  </a:extLst>
                </p:cNvPr>
                <p:cNvSpPr>
                  <a:spLocks/>
                </p:cNvSpPr>
                <p:nvPr/>
              </p:nvSpPr>
              <p:spPr bwMode="auto">
                <a:xfrm>
                  <a:off x="1719" y="2049"/>
                  <a:ext cx="187" cy="195"/>
                </a:xfrm>
                <a:custGeom>
                  <a:avLst/>
                  <a:gdLst>
                    <a:gd name="T0" fmla="*/ 15 w 262"/>
                    <a:gd name="T1" fmla="*/ 155 h 296"/>
                    <a:gd name="T2" fmla="*/ 8 w 262"/>
                    <a:gd name="T3" fmla="*/ 199 h 296"/>
                    <a:gd name="T4" fmla="*/ 29 w 262"/>
                    <a:gd name="T5" fmla="*/ 219 h 296"/>
                    <a:gd name="T6" fmla="*/ 217 w 262"/>
                    <a:gd name="T7" fmla="*/ 285 h 296"/>
                    <a:gd name="T8" fmla="*/ 258 w 262"/>
                    <a:gd name="T9" fmla="*/ 79 h 296"/>
                    <a:gd name="T10" fmla="*/ 229 w 262"/>
                    <a:gd name="T11" fmla="*/ 38 h 296"/>
                    <a:gd name="T12" fmla="*/ 59 w 262"/>
                    <a:gd name="T13" fmla="*/ 11 h 296"/>
                    <a:gd name="T14" fmla="*/ 15 w 262"/>
                    <a:gd name="T15" fmla="*/ 155 h 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296">
                      <a:moveTo>
                        <a:pt x="15" y="155"/>
                      </a:moveTo>
                      <a:cubicBezTo>
                        <a:pt x="12" y="170"/>
                        <a:pt x="0" y="183"/>
                        <a:pt x="8" y="199"/>
                      </a:cubicBezTo>
                      <a:cubicBezTo>
                        <a:pt x="13" y="207"/>
                        <a:pt x="21" y="213"/>
                        <a:pt x="29" y="219"/>
                      </a:cubicBezTo>
                      <a:cubicBezTo>
                        <a:pt x="84" y="259"/>
                        <a:pt x="150" y="296"/>
                        <a:pt x="217" y="285"/>
                      </a:cubicBezTo>
                      <a:cubicBezTo>
                        <a:pt x="231" y="216"/>
                        <a:pt x="244" y="147"/>
                        <a:pt x="258" y="79"/>
                      </a:cubicBezTo>
                      <a:cubicBezTo>
                        <a:pt x="262" y="56"/>
                        <a:pt x="245" y="49"/>
                        <a:pt x="229" y="38"/>
                      </a:cubicBezTo>
                      <a:cubicBezTo>
                        <a:pt x="179" y="1"/>
                        <a:pt x="116" y="0"/>
                        <a:pt x="59" y="11"/>
                      </a:cubicBezTo>
                      <a:cubicBezTo>
                        <a:pt x="48" y="48"/>
                        <a:pt x="25" y="103"/>
                        <a:pt x="15" y="155"/>
                      </a:cubicBezTo>
                      <a:close/>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22" name="Freeform 177">
                  <a:extLst>
                    <a:ext uri="{FF2B5EF4-FFF2-40B4-BE49-F238E27FC236}">
                      <a16:creationId xmlns:a16="http://schemas.microsoft.com/office/drawing/2014/main" id="{A0F34FF0-A58E-116E-5351-D7E3EE490E9F}"/>
                    </a:ext>
                  </a:extLst>
                </p:cNvPr>
                <p:cNvSpPr>
                  <a:spLocks/>
                </p:cNvSpPr>
                <p:nvPr/>
              </p:nvSpPr>
              <p:spPr bwMode="auto">
                <a:xfrm>
                  <a:off x="2619" y="2630"/>
                  <a:ext cx="163" cy="196"/>
                </a:xfrm>
                <a:custGeom>
                  <a:avLst/>
                  <a:gdLst>
                    <a:gd name="T0" fmla="*/ 0 w 163"/>
                    <a:gd name="T1" fmla="*/ 0 h 196"/>
                    <a:gd name="T2" fmla="*/ 163 w 163"/>
                    <a:gd name="T3" fmla="*/ 0 h 196"/>
                    <a:gd name="T4" fmla="*/ 130 w 163"/>
                    <a:gd name="T5" fmla="*/ 196 h 196"/>
                    <a:gd name="T6" fmla="*/ 20 w 163"/>
                    <a:gd name="T7" fmla="*/ 196 h 196"/>
                    <a:gd name="T8" fmla="*/ 0 w 163"/>
                    <a:gd name="T9" fmla="*/ 0 h 196"/>
                  </a:gdLst>
                  <a:ahLst/>
                  <a:cxnLst>
                    <a:cxn ang="0">
                      <a:pos x="T0" y="T1"/>
                    </a:cxn>
                    <a:cxn ang="0">
                      <a:pos x="T2" y="T3"/>
                    </a:cxn>
                    <a:cxn ang="0">
                      <a:pos x="T4" y="T5"/>
                    </a:cxn>
                    <a:cxn ang="0">
                      <a:pos x="T6" y="T7"/>
                    </a:cxn>
                    <a:cxn ang="0">
                      <a:pos x="T8" y="T9"/>
                    </a:cxn>
                  </a:cxnLst>
                  <a:rect l="0" t="0" r="r" b="b"/>
                  <a:pathLst>
                    <a:path w="163" h="196">
                      <a:moveTo>
                        <a:pt x="0" y="0"/>
                      </a:moveTo>
                      <a:lnTo>
                        <a:pt x="163" y="0"/>
                      </a:lnTo>
                      <a:lnTo>
                        <a:pt x="130" y="196"/>
                      </a:lnTo>
                      <a:lnTo>
                        <a:pt x="20" y="196"/>
                      </a:lnTo>
                      <a:lnTo>
                        <a:pt x="0" y="0"/>
                      </a:lnTo>
                      <a:close/>
                    </a:path>
                  </a:pathLst>
                </a:custGeom>
                <a:solidFill>
                  <a:srgbClr val="8182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23" name="Freeform 178">
                  <a:extLst>
                    <a:ext uri="{FF2B5EF4-FFF2-40B4-BE49-F238E27FC236}">
                      <a16:creationId xmlns:a16="http://schemas.microsoft.com/office/drawing/2014/main" id="{C593ADEF-3DD8-F01D-7F7F-17815284A45F}"/>
                    </a:ext>
                  </a:extLst>
                </p:cNvPr>
                <p:cNvSpPr>
                  <a:spLocks/>
                </p:cNvSpPr>
                <p:nvPr/>
              </p:nvSpPr>
              <p:spPr bwMode="auto">
                <a:xfrm>
                  <a:off x="2533" y="2717"/>
                  <a:ext cx="261" cy="132"/>
                </a:xfrm>
                <a:custGeom>
                  <a:avLst/>
                  <a:gdLst>
                    <a:gd name="T0" fmla="*/ 329 w 365"/>
                    <a:gd name="T1" fmla="*/ 21 h 200"/>
                    <a:gd name="T2" fmla="*/ 345 w 365"/>
                    <a:gd name="T3" fmla="*/ 22 h 200"/>
                    <a:gd name="T4" fmla="*/ 365 w 365"/>
                    <a:gd name="T5" fmla="*/ 102 h 200"/>
                    <a:gd name="T6" fmla="*/ 358 w 365"/>
                    <a:gd name="T7" fmla="*/ 143 h 200"/>
                    <a:gd name="T8" fmla="*/ 306 w 365"/>
                    <a:gd name="T9" fmla="*/ 187 h 200"/>
                    <a:gd name="T10" fmla="*/ 238 w 365"/>
                    <a:gd name="T11" fmla="*/ 198 h 200"/>
                    <a:gd name="T12" fmla="*/ 8 w 365"/>
                    <a:gd name="T13" fmla="*/ 164 h 200"/>
                    <a:gd name="T14" fmla="*/ 2 w 365"/>
                    <a:gd name="T15" fmla="*/ 161 h 200"/>
                    <a:gd name="T16" fmla="*/ 0 w 365"/>
                    <a:gd name="T17" fmla="*/ 153 h 200"/>
                    <a:gd name="T18" fmla="*/ 1 w 365"/>
                    <a:gd name="T19" fmla="*/ 86 h 200"/>
                    <a:gd name="T20" fmla="*/ 9 w 365"/>
                    <a:gd name="T21" fmla="*/ 52 h 200"/>
                    <a:gd name="T22" fmla="*/ 62 w 365"/>
                    <a:gd name="T23" fmla="*/ 37 h 200"/>
                    <a:gd name="T24" fmla="*/ 132 w 365"/>
                    <a:gd name="T25" fmla="*/ 0 h 200"/>
                    <a:gd name="T26" fmla="*/ 135 w 365"/>
                    <a:gd name="T27" fmla="*/ 35 h 200"/>
                    <a:gd name="T28" fmla="*/ 177 w 365"/>
                    <a:gd name="T29" fmla="*/ 33 h 200"/>
                    <a:gd name="T30" fmla="*/ 329 w 365"/>
                    <a:gd name="T31" fmla="*/ 2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5" h="200">
                      <a:moveTo>
                        <a:pt x="329" y="21"/>
                      </a:moveTo>
                      <a:cubicBezTo>
                        <a:pt x="334" y="20"/>
                        <a:pt x="340" y="19"/>
                        <a:pt x="345" y="22"/>
                      </a:cubicBezTo>
                      <a:cubicBezTo>
                        <a:pt x="364" y="31"/>
                        <a:pt x="365" y="84"/>
                        <a:pt x="365" y="102"/>
                      </a:cubicBezTo>
                      <a:cubicBezTo>
                        <a:pt x="365" y="116"/>
                        <a:pt x="364" y="130"/>
                        <a:pt x="358" y="143"/>
                      </a:cubicBezTo>
                      <a:cubicBezTo>
                        <a:pt x="348" y="164"/>
                        <a:pt x="328" y="179"/>
                        <a:pt x="306" y="187"/>
                      </a:cubicBezTo>
                      <a:cubicBezTo>
                        <a:pt x="285" y="196"/>
                        <a:pt x="261" y="197"/>
                        <a:pt x="238" y="198"/>
                      </a:cubicBezTo>
                      <a:cubicBezTo>
                        <a:pt x="160" y="200"/>
                        <a:pt x="82" y="188"/>
                        <a:pt x="8" y="164"/>
                      </a:cubicBezTo>
                      <a:cubicBezTo>
                        <a:pt x="6" y="164"/>
                        <a:pt x="3" y="163"/>
                        <a:pt x="2" y="161"/>
                      </a:cubicBezTo>
                      <a:cubicBezTo>
                        <a:pt x="0" y="159"/>
                        <a:pt x="0" y="156"/>
                        <a:pt x="0" y="153"/>
                      </a:cubicBezTo>
                      <a:cubicBezTo>
                        <a:pt x="0" y="131"/>
                        <a:pt x="0" y="108"/>
                        <a:pt x="1" y="86"/>
                      </a:cubicBezTo>
                      <a:cubicBezTo>
                        <a:pt x="1" y="74"/>
                        <a:pt x="1" y="61"/>
                        <a:pt x="9" y="52"/>
                      </a:cubicBezTo>
                      <a:cubicBezTo>
                        <a:pt x="23" y="37"/>
                        <a:pt x="45" y="46"/>
                        <a:pt x="62" y="37"/>
                      </a:cubicBezTo>
                      <a:cubicBezTo>
                        <a:pt x="85" y="25"/>
                        <a:pt x="109" y="12"/>
                        <a:pt x="132" y="0"/>
                      </a:cubicBezTo>
                      <a:cubicBezTo>
                        <a:pt x="133" y="13"/>
                        <a:pt x="135" y="32"/>
                        <a:pt x="135" y="35"/>
                      </a:cubicBezTo>
                      <a:cubicBezTo>
                        <a:pt x="149" y="34"/>
                        <a:pt x="163" y="33"/>
                        <a:pt x="177" y="33"/>
                      </a:cubicBezTo>
                      <a:cubicBezTo>
                        <a:pt x="228" y="32"/>
                        <a:pt x="278" y="27"/>
                        <a:pt x="329" y="21"/>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24" name="Freeform 179">
                  <a:extLst>
                    <a:ext uri="{FF2B5EF4-FFF2-40B4-BE49-F238E27FC236}">
                      <a16:creationId xmlns:a16="http://schemas.microsoft.com/office/drawing/2014/main" id="{E41163DA-21DE-F0F9-3F21-791FCBECADA4}"/>
                    </a:ext>
                  </a:extLst>
                </p:cNvPr>
                <p:cNvSpPr>
                  <a:spLocks/>
                </p:cNvSpPr>
                <p:nvPr/>
              </p:nvSpPr>
              <p:spPr bwMode="auto">
                <a:xfrm>
                  <a:off x="1636" y="2265"/>
                  <a:ext cx="512" cy="604"/>
                </a:xfrm>
                <a:custGeom>
                  <a:avLst/>
                  <a:gdLst>
                    <a:gd name="T0" fmla="*/ 372 w 716"/>
                    <a:gd name="T1" fmla="*/ 147 h 916"/>
                    <a:gd name="T2" fmla="*/ 624 w 716"/>
                    <a:gd name="T3" fmla="*/ 579 h 916"/>
                    <a:gd name="T4" fmla="*/ 665 w 716"/>
                    <a:gd name="T5" fmla="*/ 842 h 916"/>
                    <a:gd name="T6" fmla="*/ 570 w 716"/>
                    <a:gd name="T7" fmla="*/ 901 h 916"/>
                    <a:gd name="T8" fmla="*/ 334 w 716"/>
                    <a:gd name="T9" fmla="*/ 739 h 916"/>
                    <a:gd name="T10" fmla="*/ 151 w 716"/>
                    <a:gd name="T11" fmla="*/ 469 h 916"/>
                    <a:gd name="T12" fmla="*/ 11 w 716"/>
                    <a:gd name="T13" fmla="*/ 170 h 916"/>
                    <a:gd name="T14" fmla="*/ 48 w 716"/>
                    <a:gd name="T15" fmla="*/ 40 h 916"/>
                    <a:gd name="T16" fmla="*/ 205 w 716"/>
                    <a:gd name="T17" fmla="*/ 14 h 916"/>
                    <a:gd name="T18" fmla="*/ 372 w 716"/>
                    <a:gd name="T19" fmla="*/ 14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6" h="916">
                      <a:moveTo>
                        <a:pt x="372" y="147"/>
                      </a:moveTo>
                      <a:cubicBezTo>
                        <a:pt x="469" y="284"/>
                        <a:pt x="547" y="431"/>
                        <a:pt x="624" y="579"/>
                      </a:cubicBezTo>
                      <a:cubicBezTo>
                        <a:pt x="663" y="653"/>
                        <a:pt x="716" y="761"/>
                        <a:pt x="665" y="842"/>
                      </a:cubicBezTo>
                      <a:cubicBezTo>
                        <a:pt x="645" y="875"/>
                        <a:pt x="608" y="895"/>
                        <a:pt x="570" y="901"/>
                      </a:cubicBezTo>
                      <a:cubicBezTo>
                        <a:pt x="469" y="916"/>
                        <a:pt x="390" y="806"/>
                        <a:pt x="334" y="739"/>
                      </a:cubicBezTo>
                      <a:cubicBezTo>
                        <a:pt x="263" y="655"/>
                        <a:pt x="205" y="564"/>
                        <a:pt x="151" y="469"/>
                      </a:cubicBezTo>
                      <a:cubicBezTo>
                        <a:pt x="96" y="373"/>
                        <a:pt x="33" y="280"/>
                        <a:pt x="11" y="170"/>
                      </a:cubicBezTo>
                      <a:cubicBezTo>
                        <a:pt x="0" y="120"/>
                        <a:pt x="4" y="73"/>
                        <a:pt x="48" y="40"/>
                      </a:cubicBezTo>
                      <a:cubicBezTo>
                        <a:pt x="91" y="8"/>
                        <a:pt x="154" y="0"/>
                        <a:pt x="205" y="14"/>
                      </a:cubicBezTo>
                      <a:cubicBezTo>
                        <a:pt x="278" y="35"/>
                        <a:pt x="330" y="86"/>
                        <a:pt x="372" y="147"/>
                      </a:cubicBezTo>
                    </a:path>
                  </a:pathLst>
                </a:custGeom>
                <a:solidFill>
                  <a:srgbClr val="EDC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25" name="Freeform 180">
                  <a:extLst>
                    <a:ext uri="{FF2B5EF4-FFF2-40B4-BE49-F238E27FC236}">
                      <a16:creationId xmlns:a16="http://schemas.microsoft.com/office/drawing/2014/main" id="{6D69EDC2-7578-FE8D-9B34-A3F9E1FD22B1}"/>
                    </a:ext>
                  </a:extLst>
                </p:cNvPr>
                <p:cNvSpPr>
                  <a:spLocks/>
                </p:cNvSpPr>
                <p:nvPr/>
              </p:nvSpPr>
              <p:spPr bwMode="auto">
                <a:xfrm>
                  <a:off x="1869" y="2665"/>
                  <a:ext cx="728" cy="211"/>
                </a:xfrm>
                <a:custGeom>
                  <a:avLst/>
                  <a:gdLst>
                    <a:gd name="T0" fmla="*/ 354 w 1018"/>
                    <a:gd name="T1" fmla="*/ 1 h 320"/>
                    <a:gd name="T2" fmla="*/ 553 w 1018"/>
                    <a:gd name="T3" fmla="*/ 14 h 320"/>
                    <a:gd name="T4" fmla="*/ 983 w 1018"/>
                    <a:gd name="T5" fmla="*/ 66 h 320"/>
                    <a:gd name="T6" fmla="*/ 1005 w 1018"/>
                    <a:gd name="T7" fmla="*/ 73 h 320"/>
                    <a:gd name="T8" fmla="*/ 1015 w 1018"/>
                    <a:gd name="T9" fmla="*/ 102 h 320"/>
                    <a:gd name="T10" fmla="*/ 1005 w 1018"/>
                    <a:gd name="T11" fmla="*/ 264 h 320"/>
                    <a:gd name="T12" fmla="*/ 1002 w 1018"/>
                    <a:gd name="T13" fmla="*/ 274 h 320"/>
                    <a:gd name="T14" fmla="*/ 984 w 1018"/>
                    <a:gd name="T15" fmla="*/ 282 h 320"/>
                    <a:gd name="T16" fmla="*/ 871 w 1018"/>
                    <a:gd name="T17" fmla="*/ 298 h 320"/>
                    <a:gd name="T18" fmla="*/ 208 w 1018"/>
                    <a:gd name="T19" fmla="*/ 289 h 320"/>
                    <a:gd name="T20" fmla="*/ 141 w 1018"/>
                    <a:gd name="T21" fmla="*/ 18 h 320"/>
                    <a:gd name="T22" fmla="*/ 188 w 1018"/>
                    <a:gd name="T23" fmla="*/ 8 h 320"/>
                    <a:gd name="T24" fmla="*/ 354 w 1018"/>
                    <a:gd name="T25" fmla="*/ 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8" h="320">
                      <a:moveTo>
                        <a:pt x="354" y="1"/>
                      </a:moveTo>
                      <a:cubicBezTo>
                        <a:pt x="421" y="3"/>
                        <a:pt x="487" y="9"/>
                        <a:pt x="553" y="14"/>
                      </a:cubicBezTo>
                      <a:cubicBezTo>
                        <a:pt x="697" y="24"/>
                        <a:pt x="841" y="44"/>
                        <a:pt x="983" y="66"/>
                      </a:cubicBezTo>
                      <a:cubicBezTo>
                        <a:pt x="991" y="67"/>
                        <a:pt x="999" y="68"/>
                        <a:pt x="1005" y="73"/>
                      </a:cubicBezTo>
                      <a:cubicBezTo>
                        <a:pt x="1012" y="80"/>
                        <a:pt x="1014" y="91"/>
                        <a:pt x="1015" y="102"/>
                      </a:cubicBezTo>
                      <a:cubicBezTo>
                        <a:pt x="1018" y="156"/>
                        <a:pt x="1015" y="211"/>
                        <a:pt x="1005" y="264"/>
                      </a:cubicBezTo>
                      <a:cubicBezTo>
                        <a:pt x="1004" y="268"/>
                        <a:pt x="1004" y="272"/>
                        <a:pt x="1002" y="274"/>
                      </a:cubicBezTo>
                      <a:cubicBezTo>
                        <a:pt x="998" y="280"/>
                        <a:pt x="991" y="281"/>
                        <a:pt x="984" y="282"/>
                      </a:cubicBezTo>
                      <a:cubicBezTo>
                        <a:pt x="947" y="288"/>
                        <a:pt x="909" y="294"/>
                        <a:pt x="871" y="298"/>
                      </a:cubicBezTo>
                      <a:cubicBezTo>
                        <a:pt x="653" y="320"/>
                        <a:pt x="428" y="302"/>
                        <a:pt x="208" y="289"/>
                      </a:cubicBezTo>
                      <a:cubicBezTo>
                        <a:pt x="81" y="281"/>
                        <a:pt x="0" y="74"/>
                        <a:pt x="141" y="18"/>
                      </a:cubicBezTo>
                      <a:cubicBezTo>
                        <a:pt x="156" y="12"/>
                        <a:pt x="172" y="9"/>
                        <a:pt x="188" y="8"/>
                      </a:cubicBezTo>
                      <a:cubicBezTo>
                        <a:pt x="243" y="1"/>
                        <a:pt x="299" y="0"/>
                        <a:pt x="354" y="1"/>
                      </a:cubicBezTo>
                    </a:path>
                  </a:pathLst>
                </a:custGeom>
                <a:solidFill>
                  <a:srgbClr val="EDC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26" name="Freeform 181">
                  <a:extLst>
                    <a:ext uri="{FF2B5EF4-FFF2-40B4-BE49-F238E27FC236}">
                      <a16:creationId xmlns:a16="http://schemas.microsoft.com/office/drawing/2014/main" id="{363E4D2E-ED6A-B0A4-784E-4ECF54445F30}"/>
                    </a:ext>
                  </a:extLst>
                </p:cNvPr>
                <p:cNvSpPr>
                  <a:spLocks/>
                </p:cNvSpPr>
                <p:nvPr/>
              </p:nvSpPr>
              <p:spPr bwMode="auto">
                <a:xfrm>
                  <a:off x="1886" y="2126"/>
                  <a:ext cx="12" cy="56"/>
                </a:xfrm>
                <a:custGeom>
                  <a:avLst/>
                  <a:gdLst>
                    <a:gd name="T0" fmla="*/ 0 w 17"/>
                    <a:gd name="T1" fmla="*/ 86 h 86"/>
                    <a:gd name="T2" fmla="*/ 17 w 17"/>
                    <a:gd name="T3" fmla="*/ 0 h 86"/>
                    <a:gd name="T4" fmla="*/ 17 w 17"/>
                    <a:gd name="T5" fmla="*/ 0 h 86"/>
                    <a:gd name="T6" fmla="*/ 0 w 17"/>
                    <a:gd name="T7" fmla="*/ 86 h 86"/>
                  </a:gdLst>
                  <a:ahLst/>
                  <a:cxnLst>
                    <a:cxn ang="0">
                      <a:pos x="T0" y="T1"/>
                    </a:cxn>
                    <a:cxn ang="0">
                      <a:pos x="T2" y="T3"/>
                    </a:cxn>
                    <a:cxn ang="0">
                      <a:pos x="T4" y="T5"/>
                    </a:cxn>
                    <a:cxn ang="0">
                      <a:pos x="T6" y="T7"/>
                    </a:cxn>
                  </a:cxnLst>
                  <a:rect l="0" t="0" r="r" b="b"/>
                  <a:pathLst>
                    <a:path w="17" h="86">
                      <a:moveTo>
                        <a:pt x="0" y="86"/>
                      </a:moveTo>
                      <a:cubicBezTo>
                        <a:pt x="5" y="58"/>
                        <a:pt x="11" y="29"/>
                        <a:pt x="17" y="0"/>
                      </a:cubicBezTo>
                      <a:lnTo>
                        <a:pt x="17" y="0"/>
                      </a:lnTo>
                      <a:cubicBezTo>
                        <a:pt x="11" y="29"/>
                        <a:pt x="5" y="58"/>
                        <a:pt x="0" y="86"/>
                      </a:cubicBezTo>
                      <a:close/>
                    </a:path>
                  </a:pathLst>
                </a:custGeom>
                <a:solidFill>
                  <a:srgbClr val="F1C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27" name="Freeform 182">
                  <a:extLst>
                    <a:ext uri="{FF2B5EF4-FFF2-40B4-BE49-F238E27FC236}">
                      <a16:creationId xmlns:a16="http://schemas.microsoft.com/office/drawing/2014/main" id="{E2506CA8-CE0E-CB7C-09E3-5A4228384DCC}"/>
                    </a:ext>
                  </a:extLst>
                </p:cNvPr>
                <p:cNvSpPr>
                  <a:spLocks/>
                </p:cNvSpPr>
                <p:nvPr/>
              </p:nvSpPr>
              <p:spPr bwMode="auto">
                <a:xfrm>
                  <a:off x="1898" y="2097"/>
                  <a:ext cx="6" cy="29"/>
                </a:xfrm>
                <a:custGeom>
                  <a:avLst/>
                  <a:gdLst>
                    <a:gd name="T0" fmla="*/ 0 w 8"/>
                    <a:gd name="T1" fmla="*/ 44 h 44"/>
                    <a:gd name="T2" fmla="*/ 7 w 8"/>
                    <a:gd name="T3" fmla="*/ 7 h 44"/>
                    <a:gd name="T4" fmla="*/ 8 w 8"/>
                    <a:gd name="T5" fmla="*/ 0 h 44"/>
                    <a:gd name="T6" fmla="*/ 7 w 8"/>
                    <a:gd name="T7" fmla="*/ 7 h 44"/>
                    <a:gd name="T8" fmla="*/ 0 w 8"/>
                    <a:gd name="T9" fmla="*/ 44 h 44"/>
                    <a:gd name="T10" fmla="*/ 0 w 8"/>
                    <a:gd name="T11" fmla="*/ 44 h 44"/>
                  </a:gdLst>
                  <a:ahLst/>
                  <a:cxnLst>
                    <a:cxn ang="0">
                      <a:pos x="T0" y="T1"/>
                    </a:cxn>
                    <a:cxn ang="0">
                      <a:pos x="T2" y="T3"/>
                    </a:cxn>
                    <a:cxn ang="0">
                      <a:pos x="T4" y="T5"/>
                    </a:cxn>
                    <a:cxn ang="0">
                      <a:pos x="T6" y="T7"/>
                    </a:cxn>
                    <a:cxn ang="0">
                      <a:pos x="T8" y="T9"/>
                    </a:cxn>
                    <a:cxn ang="0">
                      <a:pos x="T10" y="T11"/>
                    </a:cxn>
                  </a:cxnLst>
                  <a:rect l="0" t="0" r="r" b="b"/>
                  <a:pathLst>
                    <a:path w="8" h="44">
                      <a:moveTo>
                        <a:pt x="0" y="44"/>
                      </a:moveTo>
                      <a:cubicBezTo>
                        <a:pt x="2" y="32"/>
                        <a:pt x="4" y="19"/>
                        <a:pt x="7" y="7"/>
                      </a:cubicBezTo>
                      <a:cubicBezTo>
                        <a:pt x="7" y="4"/>
                        <a:pt x="8" y="2"/>
                        <a:pt x="8" y="0"/>
                      </a:cubicBezTo>
                      <a:cubicBezTo>
                        <a:pt x="8" y="2"/>
                        <a:pt x="7" y="4"/>
                        <a:pt x="7" y="7"/>
                      </a:cubicBezTo>
                      <a:cubicBezTo>
                        <a:pt x="4" y="19"/>
                        <a:pt x="2" y="32"/>
                        <a:pt x="0" y="44"/>
                      </a:cubicBezTo>
                      <a:lnTo>
                        <a:pt x="0" y="44"/>
                      </a:lnTo>
                      <a:close/>
                    </a:path>
                  </a:pathLst>
                </a:custGeom>
                <a:solidFill>
                  <a:srgbClr val="1F2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28" name="Freeform 183">
                  <a:extLst>
                    <a:ext uri="{FF2B5EF4-FFF2-40B4-BE49-F238E27FC236}">
                      <a16:creationId xmlns:a16="http://schemas.microsoft.com/office/drawing/2014/main" id="{1898F115-EE2C-107C-DD20-80E57407F9B7}"/>
                    </a:ext>
                  </a:extLst>
                </p:cNvPr>
                <p:cNvSpPr>
                  <a:spLocks/>
                </p:cNvSpPr>
                <p:nvPr/>
              </p:nvSpPr>
              <p:spPr bwMode="auto">
                <a:xfrm>
                  <a:off x="1744" y="2052"/>
                  <a:ext cx="160" cy="142"/>
                </a:xfrm>
                <a:custGeom>
                  <a:avLst/>
                  <a:gdLst>
                    <a:gd name="T0" fmla="*/ 195 w 224"/>
                    <a:gd name="T1" fmla="*/ 215 h 215"/>
                    <a:gd name="T2" fmla="*/ 31 w 224"/>
                    <a:gd name="T3" fmla="*/ 118 h 215"/>
                    <a:gd name="T4" fmla="*/ 0 w 224"/>
                    <a:gd name="T5" fmla="*/ 77 h 215"/>
                    <a:gd name="T6" fmla="*/ 24 w 224"/>
                    <a:gd name="T7" fmla="*/ 6 h 215"/>
                    <a:gd name="T8" fmla="*/ 83 w 224"/>
                    <a:gd name="T9" fmla="*/ 0 h 215"/>
                    <a:gd name="T10" fmla="*/ 194 w 224"/>
                    <a:gd name="T11" fmla="*/ 33 h 215"/>
                    <a:gd name="T12" fmla="*/ 224 w 224"/>
                    <a:gd name="T13" fmla="*/ 67 h 215"/>
                    <a:gd name="T14" fmla="*/ 223 w 224"/>
                    <a:gd name="T15" fmla="*/ 74 h 215"/>
                    <a:gd name="T16" fmla="*/ 216 w 224"/>
                    <a:gd name="T17" fmla="*/ 111 h 215"/>
                    <a:gd name="T18" fmla="*/ 199 w 224"/>
                    <a:gd name="T19" fmla="*/ 197 h 215"/>
                    <a:gd name="T20" fmla="*/ 195 w 224"/>
                    <a:gd name="T21"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15">
                      <a:moveTo>
                        <a:pt x="195" y="215"/>
                      </a:moveTo>
                      <a:cubicBezTo>
                        <a:pt x="132" y="200"/>
                        <a:pt x="74" y="166"/>
                        <a:pt x="31" y="118"/>
                      </a:cubicBezTo>
                      <a:cubicBezTo>
                        <a:pt x="19" y="105"/>
                        <a:pt x="9" y="91"/>
                        <a:pt x="0" y="77"/>
                      </a:cubicBezTo>
                      <a:cubicBezTo>
                        <a:pt x="9" y="50"/>
                        <a:pt x="18" y="26"/>
                        <a:pt x="24" y="6"/>
                      </a:cubicBezTo>
                      <a:cubicBezTo>
                        <a:pt x="43" y="2"/>
                        <a:pt x="63" y="0"/>
                        <a:pt x="83" y="0"/>
                      </a:cubicBezTo>
                      <a:cubicBezTo>
                        <a:pt x="122" y="0"/>
                        <a:pt x="161" y="9"/>
                        <a:pt x="194" y="33"/>
                      </a:cubicBezTo>
                      <a:cubicBezTo>
                        <a:pt x="208" y="43"/>
                        <a:pt x="224" y="50"/>
                        <a:pt x="224" y="67"/>
                      </a:cubicBezTo>
                      <a:cubicBezTo>
                        <a:pt x="224" y="69"/>
                        <a:pt x="223" y="71"/>
                        <a:pt x="223" y="74"/>
                      </a:cubicBezTo>
                      <a:cubicBezTo>
                        <a:pt x="220" y="86"/>
                        <a:pt x="218" y="99"/>
                        <a:pt x="216" y="111"/>
                      </a:cubicBezTo>
                      <a:cubicBezTo>
                        <a:pt x="210" y="140"/>
                        <a:pt x="204" y="169"/>
                        <a:pt x="199" y="197"/>
                      </a:cubicBezTo>
                      <a:cubicBezTo>
                        <a:pt x="198" y="203"/>
                        <a:pt x="196" y="209"/>
                        <a:pt x="195" y="215"/>
                      </a:cubicBezTo>
                    </a:path>
                  </a:pathLst>
                </a:custGeom>
                <a:solidFill>
                  <a:srgbClr val="E47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29" name="Freeform 184">
                  <a:extLst>
                    <a:ext uri="{FF2B5EF4-FFF2-40B4-BE49-F238E27FC236}">
                      <a16:creationId xmlns:a16="http://schemas.microsoft.com/office/drawing/2014/main" id="{73B24E50-FDA6-397C-60EE-90E16A5FEAA4}"/>
                    </a:ext>
                  </a:extLst>
                </p:cNvPr>
                <p:cNvSpPr>
                  <a:spLocks/>
                </p:cNvSpPr>
                <p:nvPr/>
              </p:nvSpPr>
              <p:spPr bwMode="auto">
                <a:xfrm>
                  <a:off x="1697" y="1607"/>
                  <a:ext cx="437" cy="557"/>
                </a:xfrm>
                <a:custGeom>
                  <a:avLst/>
                  <a:gdLst>
                    <a:gd name="T0" fmla="*/ 20 w 611"/>
                    <a:gd name="T1" fmla="*/ 232 h 844"/>
                    <a:gd name="T2" fmla="*/ 9 w 611"/>
                    <a:gd name="T3" fmla="*/ 422 h 844"/>
                    <a:gd name="T4" fmla="*/ 120 w 611"/>
                    <a:gd name="T5" fmla="*/ 755 h 844"/>
                    <a:gd name="T6" fmla="*/ 359 w 611"/>
                    <a:gd name="T7" fmla="*/ 837 h 844"/>
                    <a:gd name="T8" fmla="*/ 421 w 611"/>
                    <a:gd name="T9" fmla="*/ 823 h 844"/>
                    <a:gd name="T10" fmla="*/ 526 w 611"/>
                    <a:gd name="T11" fmla="*/ 710 h 844"/>
                    <a:gd name="T12" fmla="*/ 579 w 611"/>
                    <a:gd name="T13" fmla="*/ 644 h 844"/>
                    <a:gd name="T14" fmla="*/ 610 w 611"/>
                    <a:gd name="T15" fmla="*/ 609 h 844"/>
                    <a:gd name="T16" fmla="*/ 595 w 611"/>
                    <a:gd name="T17" fmla="*/ 576 h 844"/>
                    <a:gd name="T18" fmla="*/ 567 w 611"/>
                    <a:gd name="T19" fmla="*/ 471 h 844"/>
                    <a:gd name="T20" fmla="*/ 575 w 611"/>
                    <a:gd name="T21" fmla="*/ 353 h 844"/>
                    <a:gd name="T22" fmla="*/ 562 w 611"/>
                    <a:gd name="T23" fmla="*/ 196 h 844"/>
                    <a:gd name="T24" fmla="*/ 509 w 611"/>
                    <a:gd name="T25" fmla="*/ 131 h 844"/>
                    <a:gd name="T26" fmla="*/ 20 w 611"/>
                    <a:gd name="T27" fmla="*/ 23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1" h="844">
                      <a:moveTo>
                        <a:pt x="20" y="232"/>
                      </a:moveTo>
                      <a:cubicBezTo>
                        <a:pt x="0" y="293"/>
                        <a:pt x="5" y="359"/>
                        <a:pt x="9" y="422"/>
                      </a:cubicBezTo>
                      <a:cubicBezTo>
                        <a:pt x="19" y="546"/>
                        <a:pt x="21" y="665"/>
                        <a:pt x="120" y="755"/>
                      </a:cubicBezTo>
                      <a:cubicBezTo>
                        <a:pt x="184" y="814"/>
                        <a:pt x="273" y="844"/>
                        <a:pt x="359" y="837"/>
                      </a:cubicBezTo>
                      <a:cubicBezTo>
                        <a:pt x="380" y="835"/>
                        <a:pt x="402" y="831"/>
                        <a:pt x="421" y="823"/>
                      </a:cubicBezTo>
                      <a:cubicBezTo>
                        <a:pt x="471" y="802"/>
                        <a:pt x="504" y="757"/>
                        <a:pt x="526" y="710"/>
                      </a:cubicBezTo>
                      <a:cubicBezTo>
                        <a:pt x="540" y="680"/>
                        <a:pt x="542" y="652"/>
                        <a:pt x="579" y="644"/>
                      </a:cubicBezTo>
                      <a:cubicBezTo>
                        <a:pt x="596" y="640"/>
                        <a:pt x="611" y="626"/>
                        <a:pt x="610" y="609"/>
                      </a:cubicBezTo>
                      <a:cubicBezTo>
                        <a:pt x="610" y="597"/>
                        <a:pt x="602" y="586"/>
                        <a:pt x="595" y="576"/>
                      </a:cubicBezTo>
                      <a:cubicBezTo>
                        <a:pt x="576" y="546"/>
                        <a:pt x="569" y="506"/>
                        <a:pt x="567" y="471"/>
                      </a:cubicBezTo>
                      <a:cubicBezTo>
                        <a:pt x="565" y="431"/>
                        <a:pt x="572" y="392"/>
                        <a:pt x="575" y="353"/>
                      </a:cubicBezTo>
                      <a:cubicBezTo>
                        <a:pt x="578" y="301"/>
                        <a:pt x="586" y="245"/>
                        <a:pt x="562" y="196"/>
                      </a:cubicBezTo>
                      <a:cubicBezTo>
                        <a:pt x="550" y="171"/>
                        <a:pt x="531" y="149"/>
                        <a:pt x="509" y="131"/>
                      </a:cubicBezTo>
                      <a:cubicBezTo>
                        <a:pt x="356" y="0"/>
                        <a:pt x="88" y="21"/>
                        <a:pt x="20" y="232"/>
                      </a:cubicBezTo>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30" name="Freeform 185">
                  <a:extLst>
                    <a:ext uri="{FF2B5EF4-FFF2-40B4-BE49-F238E27FC236}">
                      <a16:creationId xmlns:a16="http://schemas.microsoft.com/office/drawing/2014/main" id="{D72D2623-C75E-F149-B72C-AA58F572789A}"/>
                    </a:ext>
                  </a:extLst>
                </p:cNvPr>
                <p:cNvSpPr>
                  <a:spLocks/>
                </p:cNvSpPr>
                <p:nvPr/>
              </p:nvSpPr>
              <p:spPr bwMode="auto">
                <a:xfrm>
                  <a:off x="1505" y="1593"/>
                  <a:ext cx="620" cy="543"/>
                </a:xfrm>
                <a:custGeom>
                  <a:avLst/>
                  <a:gdLst>
                    <a:gd name="T0" fmla="*/ 424 w 867"/>
                    <a:gd name="T1" fmla="*/ 13 h 824"/>
                    <a:gd name="T2" fmla="*/ 631 w 867"/>
                    <a:gd name="T3" fmla="*/ 17 h 824"/>
                    <a:gd name="T4" fmla="*/ 863 w 867"/>
                    <a:gd name="T5" fmla="*/ 225 h 824"/>
                    <a:gd name="T6" fmla="*/ 865 w 867"/>
                    <a:gd name="T7" fmla="*/ 242 h 824"/>
                    <a:gd name="T8" fmla="*/ 854 w 867"/>
                    <a:gd name="T9" fmla="*/ 255 h 824"/>
                    <a:gd name="T10" fmla="*/ 660 w 867"/>
                    <a:gd name="T11" fmla="*/ 323 h 824"/>
                    <a:gd name="T12" fmla="*/ 498 w 867"/>
                    <a:gd name="T13" fmla="*/ 390 h 824"/>
                    <a:gd name="T14" fmla="*/ 460 w 867"/>
                    <a:gd name="T15" fmla="*/ 500 h 824"/>
                    <a:gd name="T16" fmla="*/ 403 w 867"/>
                    <a:gd name="T17" fmla="*/ 624 h 824"/>
                    <a:gd name="T18" fmla="*/ 342 w 867"/>
                    <a:gd name="T19" fmla="*/ 806 h 824"/>
                    <a:gd name="T20" fmla="*/ 330 w 867"/>
                    <a:gd name="T21" fmla="*/ 821 h 824"/>
                    <a:gd name="T22" fmla="*/ 309 w 867"/>
                    <a:gd name="T23" fmla="*/ 814 h 824"/>
                    <a:gd name="T24" fmla="*/ 134 w 867"/>
                    <a:gd name="T25" fmla="*/ 614 h 824"/>
                    <a:gd name="T26" fmla="*/ 424 w 867"/>
                    <a:gd name="T27" fmla="*/ 13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7" h="824">
                      <a:moveTo>
                        <a:pt x="424" y="13"/>
                      </a:moveTo>
                      <a:cubicBezTo>
                        <a:pt x="490" y="0"/>
                        <a:pt x="559" y="1"/>
                        <a:pt x="631" y="17"/>
                      </a:cubicBezTo>
                      <a:cubicBezTo>
                        <a:pt x="744" y="42"/>
                        <a:pt x="830" y="112"/>
                        <a:pt x="863" y="225"/>
                      </a:cubicBezTo>
                      <a:cubicBezTo>
                        <a:pt x="865" y="231"/>
                        <a:pt x="867" y="236"/>
                        <a:pt x="865" y="242"/>
                      </a:cubicBezTo>
                      <a:cubicBezTo>
                        <a:pt x="863" y="247"/>
                        <a:pt x="859" y="251"/>
                        <a:pt x="854" y="255"/>
                      </a:cubicBezTo>
                      <a:cubicBezTo>
                        <a:pt x="794" y="302"/>
                        <a:pt x="731" y="308"/>
                        <a:pt x="660" y="323"/>
                      </a:cubicBezTo>
                      <a:cubicBezTo>
                        <a:pt x="600" y="336"/>
                        <a:pt x="537" y="331"/>
                        <a:pt x="498" y="390"/>
                      </a:cubicBezTo>
                      <a:cubicBezTo>
                        <a:pt x="476" y="422"/>
                        <a:pt x="470" y="462"/>
                        <a:pt x="460" y="500"/>
                      </a:cubicBezTo>
                      <a:cubicBezTo>
                        <a:pt x="448" y="544"/>
                        <a:pt x="431" y="588"/>
                        <a:pt x="403" y="624"/>
                      </a:cubicBezTo>
                      <a:cubicBezTo>
                        <a:pt x="363" y="674"/>
                        <a:pt x="366" y="747"/>
                        <a:pt x="342" y="806"/>
                      </a:cubicBezTo>
                      <a:cubicBezTo>
                        <a:pt x="340" y="812"/>
                        <a:pt x="336" y="819"/>
                        <a:pt x="330" y="821"/>
                      </a:cubicBezTo>
                      <a:cubicBezTo>
                        <a:pt x="323" y="824"/>
                        <a:pt x="315" y="819"/>
                        <a:pt x="309" y="814"/>
                      </a:cubicBezTo>
                      <a:cubicBezTo>
                        <a:pt x="239" y="758"/>
                        <a:pt x="176" y="692"/>
                        <a:pt x="134" y="614"/>
                      </a:cubicBezTo>
                      <a:cubicBezTo>
                        <a:pt x="0" y="364"/>
                        <a:pt x="151" y="68"/>
                        <a:pt x="424" y="13"/>
                      </a:cubicBezTo>
                    </a:path>
                  </a:pathLst>
                </a:custGeom>
                <a:solidFill>
                  <a:srgbClr val="2232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31" name="Freeform 186">
                  <a:extLst>
                    <a:ext uri="{FF2B5EF4-FFF2-40B4-BE49-F238E27FC236}">
                      <a16:creationId xmlns:a16="http://schemas.microsoft.com/office/drawing/2014/main" id="{A8021B58-AEC0-EF70-2CAA-3B6DDDAB7456}"/>
                    </a:ext>
                  </a:extLst>
                </p:cNvPr>
                <p:cNvSpPr>
                  <a:spLocks/>
                </p:cNvSpPr>
                <p:nvPr/>
              </p:nvSpPr>
              <p:spPr bwMode="auto">
                <a:xfrm>
                  <a:off x="1728" y="1888"/>
                  <a:ext cx="97" cy="145"/>
                </a:xfrm>
                <a:custGeom>
                  <a:avLst/>
                  <a:gdLst>
                    <a:gd name="T0" fmla="*/ 105 w 136"/>
                    <a:gd name="T1" fmla="*/ 33 h 220"/>
                    <a:gd name="T2" fmla="*/ 25 w 136"/>
                    <a:gd name="T3" fmla="*/ 33 h 220"/>
                    <a:gd name="T4" fmla="*/ 31 w 136"/>
                    <a:gd name="T5" fmla="*/ 154 h 220"/>
                    <a:gd name="T6" fmla="*/ 126 w 136"/>
                    <a:gd name="T7" fmla="*/ 173 h 220"/>
                    <a:gd name="T8" fmla="*/ 136 w 136"/>
                    <a:gd name="T9" fmla="*/ 128 h 220"/>
                    <a:gd name="T10" fmla="*/ 123 w 136"/>
                    <a:gd name="T11" fmla="*/ 58 h 220"/>
                    <a:gd name="T12" fmla="*/ 105 w 136"/>
                    <a:gd name="T13" fmla="*/ 33 h 220"/>
                  </a:gdLst>
                  <a:ahLst/>
                  <a:cxnLst>
                    <a:cxn ang="0">
                      <a:pos x="T0" y="T1"/>
                    </a:cxn>
                    <a:cxn ang="0">
                      <a:pos x="T2" y="T3"/>
                    </a:cxn>
                    <a:cxn ang="0">
                      <a:pos x="T4" y="T5"/>
                    </a:cxn>
                    <a:cxn ang="0">
                      <a:pos x="T6" y="T7"/>
                    </a:cxn>
                    <a:cxn ang="0">
                      <a:pos x="T8" y="T9"/>
                    </a:cxn>
                    <a:cxn ang="0">
                      <a:pos x="T10" y="T11"/>
                    </a:cxn>
                    <a:cxn ang="0">
                      <a:pos x="T12" y="T13"/>
                    </a:cxn>
                  </a:cxnLst>
                  <a:rect l="0" t="0" r="r" b="b"/>
                  <a:pathLst>
                    <a:path w="136" h="220">
                      <a:moveTo>
                        <a:pt x="105" y="33"/>
                      </a:moveTo>
                      <a:cubicBezTo>
                        <a:pt x="82" y="10"/>
                        <a:pt x="49" y="0"/>
                        <a:pt x="25" y="33"/>
                      </a:cubicBezTo>
                      <a:cubicBezTo>
                        <a:pt x="0" y="69"/>
                        <a:pt x="9" y="119"/>
                        <a:pt x="31" y="154"/>
                      </a:cubicBezTo>
                      <a:cubicBezTo>
                        <a:pt x="52" y="187"/>
                        <a:pt x="100" y="220"/>
                        <a:pt x="126" y="173"/>
                      </a:cubicBezTo>
                      <a:cubicBezTo>
                        <a:pt x="133" y="159"/>
                        <a:pt x="135" y="143"/>
                        <a:pt x="136" y="128"/>
                      </a:cubicBezTo>
                      <a:cubicBezTo>
                        <a:pt x="136" y="104"/>
                        <a:pt x="133" y="80"/>
                        <a:pt x="123" y="58"/>
                      </a:cubicBezTo>
                      <a:cubicBezTo>
                        <a:pt x="118" y="49"/>
                        <a:pt x="112" y="40"/>
                        <a:pt x="105" y="33"/>
                      </a:cubicBezTo>
                      <a:close/>
                    </a:path>
                  </a:pathLst>
                </a:custGeom>
                <a:solidFill>
                  <a:srgbClr val="EE9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32" name="Freeform 187">
                  <a:extLst>
                    <a:ext uri="{FF2B5EF4-FFF2-40B4-BE49-F238E27FC236}">
                      <a16:creationId xmlns:a16="http://schemas.microsoft.com/office/drawing/2014/main" id="{A8A27CF6-C7F5-1584-EB49-8740ACF79A25}"/>
                    </a:ext>
                  </a:extLst>
                </p:cNvPr>
                <p:cNvSpPr>
                  <a:spLocks/>
                </p:cNvSpPr>
                <p:nvPr/>
              </p:nvSpPr>
              <p:spPr bwMode="auto">
                <a:xfrm>
                  <a:off x="1989" y="2050"/>
                  <a:ext cx="95" cy="47"/>
                </a:xfrm>
                <a:custGeom>
                  <a:avLst/>
                  <a:gdLst>
                    <a:gd name="T0" fmla="*/ 118 w 134"/>
                    <a:gd name="T1" fmla="*/ 60 h 70"/>
                    <a:gd name="T2" fmla="*/ 100 w 134"/>
                    <a:gd name="T3" fmla="*/ 69 h 70"/>
                    <a:gd name="T4" fmla="*/ 79 w 134"/>
                    <a:gd name="T5" fmla="*/ 67 h 70"/>
                    <a:gd name="T6" fmla="*/ 36 w 134"/>
                    <a:gd name="T7" fmla="*/ 47 h 70"/>
                    <a:gd name="T8" fmla="*/ 0 w 134"/>
                    <a:gd name="T9" fmla="*/ 0 h 70"/>
                    <a:gd name="T10" fmla="*/ 47 w 134"/>
                    <a:gd name="T11" fmla="*/ 15 h 70"/>
                    <a:gd name="T12" fmla="*/ 98 w 134"/>
                    <a:gd name="T13" fmla="*/ 18 h 70"/>
                    <a:gd name="T14" fmla="*/ 118 w 134"/>
                    <a:gd name="T15" fmla="*/ 6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70">
                      <a:moveTo>
                        <a:pt x="118" y="60"/>
                      </a:moveTo>
                      <a:cubicBezTo>
                        <a:pt x="114" y="65"/>
                        <a:pt x="107" y="69"/>
                        <a:pt x="100" y="69"/>
                      </a:cubicBezTo>
                      <a:cubicBezTo>
                        <a:pt x="93" y="70"/>
                        <a:pt x="86" y="69"/>
                        <a:pt x="79" y="67"/>
                      </a:cubicBezTo>
                      <a:cubicBezTo>
                        <a:pt x="63" y="63"/>
                        <a:pt x="48" y="58"/>
                        <a:pt x="36" y="47"/>
                      </a:cubicBezTo>
                      <a:cubicBezTo>
                        <a:pt x="21" y="35"/>
                        <a:pt x="9" y="16"/>
                        <a:pt x="0" y="0"/>
                      </a:cubicBezTo>
                      <a:cubicBezTo>
                        <a:pt x="14" y="9"/>
                        <a:pt x="31" y="13"/>
                        <a:pt x="47" y="15"/>
                      </a:cubicBezTo>
                      <a:cubicBezTo>
                        <a:pt x="64" y="16"/>
                        <a:pt x="81" y="16"/>
                        <a:pt x="98" y="18"/>
                      </a:cubicBezTo>
                      <a:cubicBezTo>
                        <a:pt x="119" y="20"/>
                        <a:pt x="134" y="41"/>
                        <a:pt x="118" y="60"/>
                      </a:cubicBezTo>
                      <a:close/>
                    </a:path>
                  </a:pathLst>
                </a:custGeom>
                <a:solidFill>
                  <a:srgbClr val="EA5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33" name="Freeform 188">
                  <a:extLst>
                    <a:ext uri="{FF2B5EF4-FFF2-40B4-BE49-F238E27FC236}">
                      <a16:creationId xmlns:a16="http://schemas.microsoft.com/office/drawing/2014/main" id="{B8C0AEE6-F8F0-A3FC-4DDA-20B21446C8BE}"/>
                    </a:ext>
                  </a:extLst>
                </p:cNvPr>
                <p:cNvSpPr>
                  <a:spLocks/>
                </p:cNvSpPr>
                <p:nvPr/>
              </p:nvSpPr>
              <p:spPr bwMode="auto">
                <a:xfrm>
                  <a:off x="2013" y="1878"/>
                  <a:ext cx="40" cy="60"/>
                </a:xfrm>
                <a:custGeom>
                  <a:avLst/>
                  <a:gdLst>
                    <a:gd name="T0" fmla="*/ 52 w 56"/>
                    <a:gd name="T1" fmla="*/ 43 h 92"/>
                    <a:gd name="T2" fmla="*/ 34 w 56"/>
                    <a:gd name="T3" fmla="*/ 90 h 92"/>
                    <a:gd name="T4" fmla="*/ 4 w 56"/>
                    <a:gd name="T5" fmla="*/ 49 h 92"/>
                    <a:gd name="T6" fmla="*/ 22 w 56"/>
                    <a:gd name="T7" fmla="*/ 2 h 92"/>
                    <a:gd name="T8" fmla="*/ 52 w 56"/>
                    <a:gd name="T9" fmla="*/ 43 h 92"/>
                  </a:gdLst>
                  <a:ahLst/>
                  <a:cxnLst>
                    <a:cxn ang="0">
                      <a:pos x="T0" y="T1"/>
                    </a:cxn>
                    <a:cxn ang="0">
                      <a:pos x="T2" y="T3"/>
                    </a:cxn>
                    <a:cxn ang="0">
                      <a:pos x="T4" y="T5"/>
                    </a:cxn>
                    <a:cxn ang="0">
                      <a:pos x="T6" y="T7"/>
                    </a:cxn>
                    <a:cxn ang="0">
                      <a:pos x="T8" y="T9"/>
                    </a:cxn>
                  </a:cxnLst>
                  <a:rect l="0" t="0" r="r" b="b"/>
                  <a:pathLst>
                    <a:path w="56" h="92">
                      <a:moveTo>
                        <a:pt x="52" y="43"/>
                      </a:moveTo>
                      <a:cubicBezTo>
                        <a:pt x="56" y="67"/>
                        <a:pt x="48" y="88"/>
                        <a:pt x="34" y="90"/>
                      </a:cubicBezTo>
                      <a:cubicBezTo>
                        <a:pt x="21" y="92"/>
                        <a:pt x="7" y="74"/>
                        <a:pt x="4" y="49"/>
                      </a:cubicBezTo>
                      <a:cubicBezTo>
                        <a:pt x="0" y="25"/>
                        <a:pt x="8" y="4"/>
                        <a:pt x="22" y="2"/>
                      </a:cubicBezTo>
                      <a:cubicBezTo>
                        <a:pt x="35" y="0"/>
                        <a:pt x="49" y="18"/>
                        <a:pt x="52" y="43"/>
                      </a:cubicBezTo>
                      <a:close/>
                    </a:path>
                  </a:pathLst>
                </a:custGeom>
                <a:solidFill>
                  <a:srgbClr val="332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34" name="Freeform 189">
                  <a:extLst>
                    <a:ext uri="{FF2B5EF4-FFF2-40B4-BE49-F238E27FC236}">
                      <a16:creationId xmlns:a16="http://schemas.microsoft.com/office/drawing/2014/main" id="{45DE6E10-39E1-030A-1FEA-2855372AC872}"/>
                    </a:ext>
                  </a:extLst>
                </p:cNvPr>
                <p:cNvSpPr>
                  <a:spLocks/>
                </p:cNvSpPr>
                <p:nvPr/>
              </p:nvSpPr>
              <p:spPr bwMode="auto">
                <a:xfrm>
                  <a:off x="1977" y="2043"/>
                  <a:ext cx="112" cy="33"/>
                </a:xfrm>
                <a:custGeom>
                  <a:avLst/>
                  <a:gdLst>
                    <a:gd name="T0" fmla="*/ 39 w 156"/>
                    <a:gd name="T1" fmla="*/ 31 h 50"/>
                    <a:gd name="T2" fmla="*/ 16 w 156"/>
                    <a:gd name="T3" fmla="*/ 17 h 50"/>
                    <a:gd name="T4" fmla="*/ 0 w 156"/>
                    <a:gd name="T5" fmla="*/ 1 h 50"/>
                    <a:gd name="T6" fmla="*/ 81 w 156"/>
                    <a:gd name="T7" fmla="*/ 7 h 50"/>
                    <a:gd name="T8" fmla="*/ 136 w 156"/>
                    <a:gd name="T9" fmla="*/ 6 h 50"/>
                    <a:gd name="T10" fmla="*/ 148 w 156"/>
                    <a:gd name="T11" fmla="*/ 12 h 50"/>
                    <a:gd name="T12" fmla="*/ 155 w 156"/>
                    <a:gd name="T13" fmla="*/ 24 h 50"/>
                    <a:gd name="T14" fmla="*/ 136 w 156"/>
                    <a:gd name="T15" fmla="*/ 45 h 50"/>
                    <a:gd name="T16" fmla="*/ 39 w 156"/>
                    <a:gd name="T1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50">
                      <a:moveTo>
                        <a:pt x="39" y="31"/>
                      </a:moveTo>
                      <a:cubicBezTo>
                        <a:pt x="31" y="27"/>
                        <a:pt x="23" y="23"/>
                        <a:pt x="16" y="17"/>
                      </a:cubicBezTo>
                      <a:cubicBezTo>
                        <a:pt x="11" y="13"/>
                        <a:pt x="6" y="3"/>
                        <a:pt x="0" y="1"/>
                      </a:cubicBezTo>
                      <a:cubicBezTo>
                        <a:pt x="25" y="11"/>
                        <a:pt x="54" y="11"/>
                        <a:pt x="81" y="7"/>
                      </a:cubicBezTo>
                      <a:cubicBezTo>
                        <a:pt x="98" y="5"/>
                        <a:pt x="120" y="0"/>
                        <a:pt x="136" y="6"/>
                      </a:cubicBezTo>
                      <a:cubicBezTo>
                        <a:pt x="140" y="8"/>
                        <a:pt x="145" y="9"/>
                        <a:pt x="148" y="12"/>
                      </a:cubicBezTo>
                      <a:cubicBezTo>
                        <a:pt x="152" y="15"/>
                        <a:pt x="155" y="19"/>
                        <a:pt x="155" y="24"/>
                      </a:cubicBezTo>
                      <a:cubicBezTo>
                        <a:pt x="156" y="35"/>
                        <a:pt x="146" y="44"/>
                        <a:pt x="136" y="45"/>
                      </a:cubicBezTo>
                      <a:cubicBezTo>
                        <a:pt x="103" y="50"/>
                        <a:pt x="68" y="45"/>
                        <a:pt x="39" y="31"/>
                      </a:cubicBezTo>
                    </a:path>
                  </a:pathLst>
                </a:custGeom>
                <a:solidFill>
                  <a:srgbClr val="D7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35" name="Freeform 190">
                  <a:extLst>
                    <a:ext uri="{FF2B5EF4-FFF2-40B4-BE49-F238E27FC236}">
                      <a16:creationId xmlns:a16="http://schemas.microsoft.com/office/drawing/2014/main" id="{9F78B756-D678-6717-5FF5-FD1F27F4EDF5}"/>
                    </a:ext>
                  </a:extLst>
                </p:cNvPr>
                <p:cNvSpPr>
                  <a:spLocks/>
                </p:cNvSpPr>
                <p:nvPr/>
              </p:nvSpPr>
              <p:spPr bwMode="auto">
                <a:xfrm>
                  <a:off x="2041" y="3457"/>
                  <a:ext cx="216" cy="691"/>
                </a:xfrm>
                <a:custGeom>
                  <a:avLst/>
                  <a:gdLst>
                    <a:gd name="T0" fmla="*/ 81 w 216"/>
                    <a:gd name="T1" fmla="*/ 0 h 691"/>
                    <a:gd name="T2" fmla="*/ 216 w 216"/>
                    <a:gd name="T3" fmla="*/ 691 h 691"/>
                    <a:gd name="T4" fmla="*/ 148 w 216"/>
                    <a:gd name="T5" fmla="*/ 691 h 691"/>
                    <a:gd name="T6" fmla="*/ 0 w 216"/>
                    <a:gd name="T7" fmla="*/ 0 h 691"/>
                    <a:gd name="T8" fmla="*/ 81 w 216"/>
                    <a:gd name="T9" fmla="*/ 0 h 691"/>
                  </a:gdLst>
                  <a:ahLst/>
                  <a:cxnLst>
                    <a:cxn ang="0">
                      <a:pos x="T0" y="T1"/>
                    </a:cxn>
                    <a:cxn ang="0">
                      <a:pos x="T2" y="T3"/>
                    </a:cxn>
                    <a:cxn ang="0">
                      <a:pos x="T4" y="T5"/>
                    </a:cxn>
                    <a:cxn ang="0">
                      <a:pos x="T6" y="T7"/>
                    </a:cxn>
                    <a:cxn ang="0">
                      <a:pos x="T8" y="T9"/>
                    </a:cxn>
                  </a:cxnLst>
                  <a:rect l="0" t="0" r="r" b="b"/>
                  <a:pathLst>
                    <a:path w="216" h="691">
                      <a:moveTo>
                        <a:pt x="81" y="0"/>
                      </a:moveTo>
                      <a:lnTo>
                        <a:pt x="216" y="691"/>
                      </a:lnTo>
                      <a:lnTo>
                        <a:pt x="148" y="691"/>
                      </a:lnTo>
                      <a:lnTo>
                        <a:pt x="0" y="0"/>
                      </a:lnTo>
                      <a:lnTo>
                        <a:pt x="81" y="0"/>
                      </a:lnTo>
                      <a:close/>
                    </a:path>
                  </a:pathLst>
                </a:custGeom>
                <a:solidFill>
                  <a:srgbClr val="A050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36" name="Freeform 191">
                  <a:extLst>
                    <a:ext uri="{FF2B5EF4-FFF2-40B4-BE49-F238E27FC236}">
                      <a16:creationId xmlns:a16="http://schemas.microsoft.com/office/drawing/2014/main" id="{719D750B-F6ED-CCEE-CF0B-5F45A3FAC2F5}"/>
                    </a:ext>
                  </a:extLst>
                </p:cNvPr>
                <p:cNvSpPr>
                  <a:spLocks/>
                </p:cNvSpPr>
                <p:nvPr/>
              </p:nvSpPr>
              <p:spPr bwMode="auto">
                <a:xfrm>
                  <a:off x="1332" y="3457"/>
                  <a:ext cx="215" cy="691"/>
                </a:xfrm>
                <a:custGeom>
                  <a:avLst/>
                  <a:gdLst>
                    <a:gd name="T0" fmla="*/ 134 w 215"/>
                    <a:gd name="T1" fmla="*/ 0 h 691"/>
                    <a:gd name="T2" fmla="*/ 0 w 215"/>
                    <a:gd name="T3" fmla="*/ 691 h 691"/>
                    <a:gd name="T4" fmla="*/ 67 w 215"/>
                    <a:gd name="T5" fmla="*/ 691 h 691"/>
                    <a:gd name="T6" fmla="*/ 215 w 215"/>
                    <a:gd name="T7" fmla="*/ 0 h 691"/>
                    <a:gd name="T8" fmla="*/ 134 w 215"/>
                    <a:gd name="T9" fmla="*/ 0 h 691"/>
                  </a:gdLst>
                  <a:ahLst/>
                  <a:cxnLst>
                    <a:cxn ang="0">
                      <a:pos x="T0" y="T1"/>
                    </a:cxn>
                    <a:cxn ang="0">
                      <a:pos x="T2" y="T3"/>
                    </a:cxn>
                    <a:cxn ang="0">
                      <a:pos x="T4" y="T5"/>
                    </a:cxn>
                    <a:cxn ang="0">
                      <a:pos x="T6" y="T7"/>
                    </a:cxn>
                    <a:cxn ang="0">
                      <a:pos x="T8" y="T9"/>
                    </a:cxn>
                  </a:cxnLst>
                  <a:rect l="0" t="0" r="r" b="b"/>
                  <a:pathLst>
                    <a:path w="215" h="691">
                      <a:moveTo>
                        <a:pt x="134" y="0"/>
                      </a:moveTo>
                      <a:lnTo>
                        <a:pt x="0" y="691"/>
                      </a:lnTo>
                      <a:lnTo>
                        <a:pt x="67" y="691"/>
                      </a:lnTo>
                      <a:lnTo>
                        <a:pt x="215" y="0"/>
                      </a:lnTo>
                      <a:lnTo>
                        <a:pt x="134" y="0"/>
                      </a:lnTo>
                      <a:close/>
                    </a:path>
                  </a:pathLst>
                </a:custGeom>
                <a:solidFill>
                  <a:srgbClr val="672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37" name="Freeform 192">
                  <a:extLst>
                    <a:ext uri="{FF2B5EF4-FFF2-40B4-BE49-F238E27FC236}">
                      <a16:creationId xmlns:a16="http://schemas.microsoft.com/office/drawing/2014/main" id="{0BF0AD4A-E719-CDCC-073D-23931907D9EA}"/>
                    </a:ext>
                  </a:extLst>
                </p:cNvPr>
                <p:cNvSpPr>
                  <a:spLocks/>
                </p:cNvSpPr>
                <p:nvPr/>
              </p:nvSpPr>
              <p:spPr bwMode="auto">
                <a:xfrm>
                  <a:off x="1236" y="3457"/>
                  <a:ext cx="215" cy="691"/>
                </a:xfrm>
                <a:custGeom>
                  <a:avLst/>
                  <a:gdLst>
                    <a:gd name="T0" fmla="*/ 135 w 215"/>
                    <a:gd name="T1" fmla="*/ 0 h 691"/>
                    <a:gd name="T2" fmla="*/ 0 w 215"/>
                    <a:gd name="T3" fmla="*/ 691 h 691"/>
                    <a:gd name="T4" fmla="*/ 68 w 215"/>
                    <a:gd name="T5" fmla="*/ 691 h 691"/>
                    <a:gd name="T6" fmla="*/ 215 w 215"/>
                    <a:gd name="T7" fmla="*/ 0 h 691"/>
                    <a:gd name="T8" fmla="*/ 135 w 215"/>
                    <a:gd name="T9" fmla="*/ 0 h 691"/>
                  </a:gdLst>
                  <a:ahLst/>
                  <a:cxnLst>
                    <a:cxn ang="0">
                      <a:pos x="T0" y="T1"/>
                    </a:cxn>
                    <a:cxn ang="0">
                      <a:pos x="T2" y="T3"/>
                    </a:cxn>
                    <a:cxn ang="0">
                      <a:pos x="T4" y="T5"/>
                    </a:cxn>
                    <a:cxn ang="0">
                      <a:pos x="T6" y="T7"/>
                    </a:cxn>
                    <a:cxn ang="0">
                      <a:pos x="T8" y="T9"/>
                    </a:cxn>
                  </a:cxnLst>
                  <a:rect l="0" t="0" r="r" b="b"/>
                  <a:pathLst>
                    <a:path w="215" h="691">
                      <a:moveTo>
                        <a:pt x="135" y="0"/>
                      </a:moveTo>
                      <a:lnTo>
                        <a:pt x="0" y="691"/>
                      </a:lnTo>
                      <a:lnTo>
                        <a:pt x="68" y="691"/>
                      </a:lnTo>
                      <a:lnTo>
                        <a:pt x="215" y="0"/>
                      </a:lnTo>
                      <a:lnTo>
                        <a:pt x="135" y="0"/>
                      </a:lnTo>
                      <a:close/>
                    </a:path>
                  </a:pathLst>
                </a:custGeom>
                <a:solidFill>
                  <a:srgbClr val="A050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38" name="Freeform 193">
                  <a:extLst>
                    <a:ext uri="{FF2B5EF4-FFF2-40B4-BE49-F238E27FC236}">
                      <a16:creationId xmlns:a16="http://schemas.microsoft.com/office/drawing/2014/main" id="{62F2754F-BB39-FBD8-C66E-9246DC2B7A0F}"/>
                    </a:ext>
                  </a:extLst>
                </p:cNvPr>
                <p:cNvSpPr>
                  <a:spLocks/>
                </p:cNvSpPr>
                <p:nvPr/>
              </p:nvSpPr>
              <p:spPr bwMode="auto">
                <a:xfrm>
                  <a:off x="1991" y="1878"/>
                  <a:ext cx="48" cy="21"/>
                </a:xfrm>
                <a:custGeom>
                  <a:avLst/>
                  <a:gdLst>
                    <a:gd name="T0" fmla="*/ 54 w 67"/>
                    <a:gd name="T1" fmla="*/ 1 h 31"/>
                    <a:gd name="T2" fmla="*/ 12 w 67"/>
                    <a:gd name="T3" fmla="*/ 5 h 31"/>
                    <a:gd name="T4" fmla="*/ 0 w 67"/>
                    <a:gd name="T5" fmla="*/ 17 h 31"/>
                    <a:gd name="T6" fmla="*/ 12 w 67"/>
                    <a:gd name="T7" fmla="*/ 30 h 31"/>
                    <a:gd name="T8" fmla="*/ 54 w 67"/>
                    <a:gd name="T9" fmla="*/ 26 h 31"/>
                    <a:gd name="T10" fmla="*/ 67 w 67"/>
                    <a:gd name="T11" fmla="*/ 13 h 31"/>
                    <a:gd name="T12" fmla="*/ 54 w 67"/>
                    <a:gd name="T13" fmla="*/ 1 h 31"/>
                  </a:gdLst>
                  <a:ahLst/>
                  <a:cxnLst>
                    <a:cxn ang="0">
                      <a:pos x="T0" y="T1"/>
                    </a:cxn>
                    <a:cxn ang="0">
                      <a:pos x="T2" y="T3"/>
                    </a:cxn>
                    <a:cxn ang="0">
                      <a:pos x="T4" y="T5"/>
                    </a:cxn>
                    <a:cxn ang="0">
                      <a:pos x="T6" y="T7"/>
                    </a:cxn>
                    <a:cxn ang="0">
                      <a:pos x="T8" y="T9"/>
                    </a:cxn>
                    <a:cxn ang="0">
                      <a:pos x="T10" y="T11"/>
                    </a:cxn>
                    <a:cxn ang="0">
                      <a:pos x="T12" y="T13"/>
                    </a:cxn>
                  </a:cxnLst>
                  <a:rect l="0" t="0" r="r" b="b"/>
                  <a:pathLst>
                    <a:path w="67" h="31">
                      <a:moveTo>
                        <a:pt x="54" y="1"/>
                      </a:moveTo>
                      <a:cubicBezTo>
                        <a:pt x="40" y="2"/>
                        <a:pt x="26" y="4"/>
                        <a:pt x="12" y="5"/>
                      </a:cubicBezTo>
                      <a:cubicBezTo>
                        <a:pt x="6" y="6"/>
                        <a:pt x="0" y="10"/>
                        <a:pt x="0" y="17"/>
                      </a:cubicBezTo>
                      <a:cubicBezTo>
                        <a:pt x="0" y="24"/>
                        <a:pt x="6" y="31"/>
                        <a:pt x="12" y="30"/>
                      </a:cubicBezTo>
                      <a:cubicBezTo>
                        <a:pt x="26" y="29"/>
                        <a:pt x="40" y="27"/>
                        <a:pt x="54" y="26"/>
                      </a:cubicBezTo>
                      <a:cubicBezTo>
                        <a:pt x="61" y="25"/>
                        <a:pt x="67" y="21"/>
                        <a:pt x="67" y="13"/>
                      </a:cubicBezTo>
                      <a:cubicBezTo>
                        <a:pt x="67" y="7"/>
                        <a:pt x="61" y="0"/>
                        <a:pt x="54" y="1"/>
                      </a:cubicBezTo>
                      <a:close/>
                    </a:path>
                  </a:pathLst>
                </a:custGeom>
                <a:solidFill>
                  <a:srgbClr val="332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39" name="Freeform 194">
                  <a:extLst>
                    <a:ext uri="{FF2B5EF4-FFF2-40B4-BE49-F238E27FC236}">
                      <a16:creationId xmlns:a16="http://schemas.microsoft.com/office/drawing/2014/main" id="{BEDD1364-CA56-69DB-4854-F1D5FE631240}"/>
                    </a:ext>
                  </a:extLst>
                </p:cNvPr>
                <p:cNvSpPr>
                  <a:spLocks/>
                </p:cNvSpPr>
                <p:nvPr/>
              </p:nvSpPr>
              <p:spPr bwMode="auto">
                <a:xfrm>
                  <a:off x="1962" y="1830"/>
                  <a:ext cx="105" cy="48"/>
                </a:xfrm>
                <a:custGeom>
                  <a:avLst/>
                  <a:gdLst>
                    <a:gd name="T0" fmla="*/ 29 w 147"/>
                    <a:gd name="T1" fmla="*/ 61 h 74"/>
                    <a:gd name="T2" fmla="*/ 120 w 147"/>
                    <a:gd name="T3" fmla="*/ 40 h 74"/>
                    <a:gd name="T4" fmla="*/ 133 w 147"/>
                    <a:gd name="T5" fmla="*/ 18 h 74"/>
                    <a:gd name="T6" fmla="*/ 11 w 147"/>
                    <a:gd name="T7" fmla="*/ 44 h 74"/>
                    <a:gd name="T8" fmla="*/ 29 w 147"/>
                    <a:gd name="T9" fmla="*/ 61 h 74"/>
                  </a:gdLst>
                  <a:ahLst/>
                  <a:cxnLst>
                    <a:cxn ang="0">
                      <a:pos x="T0" y="T1"/>
                    </a:cxn>
                    <a:cxn ang="0">
                      <a:pos x="T2" y="T3"/>
                    </a:cxn>
                    <a:cxn ang="0">
                      <a:pos x="T4" y="T5"/>
                    </a:cxn>
                    <a:cxn ang="0">
                      <a:pos x="T6" y="T7"/>
                    </a:cxn>
                    <a:cxn ang="0">
                      <a:pos x="T8" y="T9"/>
                    </a:cxn>
                  </a:cxnLst>
                  <a:rect l="0" t="0" r="r" b="b"/>
                  <a:pathLst>
                    <a:path w="147" h="74">
                      <a:moveTo>
                        <a:pt x="29" y="61"/>
                      </a:moveTo>
                      <a:cubicBezTo>
                        <a:pt x="50" y="37"/>
                        <a:pt x="91" y="26"/>
                        <a:pt x="120" y="40"/>
                      </a:cubicBezTo>
                      <a:cubicBezTo>
                        <a:pt x="135" y="46"/>
                        <a:pt x="147" y="25"/>
                        <a:pt x="133" y="18"/>
                      </a:cubicBezTo>
                      <a:cubicBezTo>
                        <a:pt x="93" y="0"/>
                        <a:pt x="41" y="10"/>
                        <a:pt x="11" y="44"/>
                      </a:cubicBezTo>
                      <a:cubicBezTo>
                        <a:pt x="0" y="56"/>
                        <a:pt x="18" y="74"/>
                        <a:pt x="29" y="61"/>
                      </a:cubicBezTo>
                      <a:close/>
                    </a:path>
                  </a:pathLst>
                </a:custGeom>
                <a:solidFill>
                  <a:srgbClr val="2232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40" name="Rectangle 195">
                  <a:extLst>
                    <a:ext uri="{FF2B5EF4-FFF2-40B4-BE49-F238E27FC236}">
                      <a16:creationId xmlns:a16="http://schemas.microsoft.com/office/drawing/2014/main" id="{EBFFF588-27B3-E3D5-502E-8EBA7200C8C8}"/>
                    </a:ext>
                  </a:extLst>
                </p:cNvPr>
                <p:cNvSpPr>
                  <a:spLocks noChangeArrowheads="1"/>
                </p:cNvSpPr>
                <p:nvPr/>
              </p:nvSpPr>
              <p:spPr bwMode="auto">
                <a:xfrm>
                  <a:off x="5493" y="2905"/>
                  <a:ext cx="111" cy="1243"/>
                </a:xfrm>
                <a:prstGeom prst="rect">
                  <a:avLst/>
                </a:prstGeom>
                <a:solidFill>
                  <a:srgbClr val="672E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41" name="Rectangle 196">
                  <a:extLst>
                    <a:ext uri="{FF2B5EF4-FFF2-40B4-BE49-F238E27FC236}">
                      <a16:creationId xmlns:a16="http://schemas.microsoft.com/office/drawing/2014/main" id="{3AFC8DF3-25F7-09EF-325D-51C43B6E8FC0}"/>
                    </a:ext>
                  </a:extLst>
                </p:cNvPr>
                <p:cNvSpPr>
                  <a:spLocks noChangeArrowheads="1"/>
                </p:cNvSpPr>
                <p:nvPr/>
              </p:nvSpPr>
              <p:spPr bwMode="auto">
                <a:xfrm>
                  <a:off x="2082" y="2905"/>
                  <a:ext cx="110" cy="1243"/>
                </a:xfrm>
                <a:prstGeom prst="rect">
                  <a:avLst/>
                </a:prstGeom>
                <a:solidFill>
                  <a:srgbClr val="672E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42" name="Freeform 197">
                  <a:extLst>
                    <a:ext uri="{FF2B5EF4-FFF2-40B4-BE49-F238E27FC236}">
                      <a16:creationId xmlns:a16="http://schemas.microsoft.com/office/drawing/2014/main" id="{1E824FAC-D1E5-BDE7-3AFD-6CE68DC98547}"/>
                    </a:ext>
                  </a:extLst>
                </p:cNvPr>
                <p:cNvSpPr>
                  <a:spLocks/>
                </p:cNvSpPr>
                <p:nvPr/>
              </p:nvSpPr>
              <p:spPr bwMode="auto">
                <a:xfrm>
                  <a:off x="3237" y="2599"/>
                  <a:ext cx="171" cy="196"/>
                </a:xfrm>
                <a:custGeom>
                  <a:avLst/>
                  <a:gdLst>
                    <a:gd name="T0" fmla="*/ 171 w 171"/>
                    <a:gd name="T1" fmla="*/ 0 h 196"/>
                    <a:gd name="T2" fmla="*/ 0 w 171"/>
                    <a:gd name="T3" fmla="*/ 0 h 196"/>
                    <a:gd name="T4" fmla="*/ 33 w 171"/>
                    <a:gd name="T5" fmla="*/ 196 h 196"/>
                    <a:gd name="T6" fmla="*/ 143 w 171"/>
                    <a:gd name="T7" fmla="*/ 196 h 196"/>
                    <a:gd name="T8" fmla="*/ 171 w 171"/>
                    <a:gd name="T9" fmla="*/ 0 h 196"/>
                  </a:gdLst>
                  <a:ahLst/>
                  <a:cxnLst>
                    <a:cxn ang="0">
                      <a:pos x="T0" y="T1"/>
                    </a:cxn>
                    <a:cxn ang="0">
                      <a:pos x="T2" y="T3"/>
                    </a:cxn>
                    <a:cxn ang="0">
                      <a:pos x="T4" y="T5"/>
                    </a:cxn>
                    <a:cxn ang="0">
                      <a:pos x="T6" y="T7"/>
                    </a:cxn>
                    <a:cxn ang="0">
                      <a:pos x="T8" y="T9"/>
                    </a:cxn>
                  </a:cxnLst>
                  <a:rect l="0" t="0" r="r" b="b"/>
                  <a:pathLst>
                    <a:path w="171" h="196">
                      <a:moveTo>
                        <a:pt x="171" y="0"/>
                      </a:moveTo>
                      <a:lnTo>
                        <a:pt x="0" y="0"/>
                      </a:lnTo>
                      <a:lnTo>
                        <a:pt x="33" y="196"/>
                      </a:lnTo>
                      <a:lnTo>
                        <a:pt x="143" y="196"/>
                      </a:lnTo>
                      <a:lnTo>
                        <a:pt x="171" y="0"/>
                      </a:lnTo>
                      <a:close/>
                    </a:path>
                  </a:pathLst>
                </a:custGeom>
                <a:solidFill>
                  <a:srgbClr val="8182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43" name="Freeform 198">
                  <a:extLst>
                    <a:ext uri="{FF2B5EF4-FFF2-40B4-BE49-F238E27FC236}">
                      <a16:creationId xmlns:a16="http://schemas.microsoft.com/office/drawing/2014/main" id="{0EE8A67B-D305-1175-5E1B-31FCDDC9997B}"/>
                    </a:ext>
                  </a:extLst>
                </p:cNvPr>
                <p:cNvSpPr>
                  <a:spLocks/>
                </p:cNvSpPr>
                <p:nvPr/>
              </p:nvSpPr>
              <p:spPr bwMode="auto">
                <a:xfrm>
                  <a:off x="1871" y="2794"/>
                  <a:ext cx="3934" cy="870"/>
                </a:xfrm>
                <a:custGeom>
                  <a:avLst/>
                  <a:gdLst>
                    <a:gd name="T0" fmla="*/ 0 w 5501"/>
                    <a:gd name="T1" fmla="*/ 939 h 1320"/>
                    <a:gd name="T2" fmla="*/ 5501 w 5501"/>
                    <a:gd name="T3" fmla="*/ 939 h 1320"/>
                    <a:gd name="T4" fmla="*/ 5397 w 5501"/>
                    <a:gd name="T5" fmla="*/ 0 h 1320"/>
                    <a:gd name="T6" fmla="*/ 104 w 5501"/>
                    <a:gd name="T7" fmla="*/ 0 h 1320"/>
                    <a:gd name="T8" fmla="*/ 0 w 5501"/>
                    <a:gd name="T9" fmla="*/ 939 h 1320"/>
                  </a:gdLst>
                  <a:ahLst/>
                  <a:cxnLst>
                    <a:cxn ang="0">
                      <a:pos x="T0" y="T1"/>
                    </a:cxn>
                    <a:cxn ang="0">
                      <a:pos x="T2" y="T3"/>
                    </a:cxn>
                    <a:cxn ang="0">
                      <a:pos x="T4" y="T5"/>
                    </a:cxn>
                    <a:cxn ang="0">
                      <a:pos x="T6" y="T7"/>
                    </a:cxn>
                    <a:cxn ang="0">
                      <a:pos x="T8" y="T9"/>
                    </a:cxn>
                  </a:cxnLst>
                  <a:rect l="0" t="0" r="r" b="b"/>
                  <a:pathLst>
                    <a:path w="5501" h="1320">
                      <a:moveTo>
                        <a:pt x="0" y="939"/>
                      </a:moveTo>
                      <a:cubicBezTo>
                        <a:pt x="642" y="1320"/>
                        <a:pt x="4692" y="1286"/>
                        <a:pt x="5501" y="939"/>
                      </a:cubicBezTo>
                      <a:lnTo>
                        <a:pt x="5397" y="0"/>
                      </a:lnTo>
                      <a:lnTo>
                        <a:pt x="104" y="0"/>
                      </a:lnTo>
                      <a:lnTo>
                        <a:pt x="0" y="93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44" name="Freeform 199">
                  <a:extLst>
                    <a:ext uri="{FF2B5EF4-FFF2-40B4-BE49-F238E27FC236}">
                      <a16:creationId xmlns:a16="http://schemas.microsoft.com/office/drawing/2014/main" id="{332B9313-5BD6-F63F-D214-30C3DAB03582}"/>
                    </a:ext>
                  </a:extLst>
                </p:cNvPr>
                <p:cNvSpPr>
                  <a:spLocks/>
                </p:cNvSpPr>
                <p:nvPr/>
              </p:nvSpPr>
              <p:spPr bwMode="auto">
                <a:xfrm>
                  <a:off x="1926" y="3232"/>
                  <a:ext cx="319" cy="272"/>
                </a:xfrm>
                <a:custGeom>
                  <a:avLst/>
                  <a:gdLst>
                    <a:gd name="T0" fmla="*/ 386 w 446"/>
                    <a:gd name="T1" fmla="*/ 412 h 412"/>
                    <a:gd name="T2" fmla="*/ 372 w 446"/>
                    <a:gd name="T3" fmla="*/ 409 h 412"/>
                    <a:gd name="T4" fmla="*/ 302 w 446"/>
                    <a:gd name="T5" fmla="*/ 396 h 412"/>
                    <a:gd name="T6" fmla="*/ 0 w 446"/>
                    <a:gd name="T7" fmla="*/ 94 h 412"/>
                    <a:gd name="T8" fmla="*/ 94 w 446"/>
                    <a:gd name="T9" fmla="*/ 0 h 412"/>
                    <a:gd name="T10" fmla="*/ 446 w 446"/>
                    <a:gd name="T11" fmla="*/ 352 h 412"/>
                    <a:gd name="T12" fmla="*/ 386 w 446"/>
                    <a:gd name="T13" fmla="*/ 412 h 412"/>
                  </a:gdLst>
                  <a:ahLst/>
                  <a:cxnLst>
                    <a:cxn ang="0">
                      <a:pos x="T0" y="T1"/>
                    </a:cxn>
                    <a:cxn ang="0">
                      <a:pos x="T2" y="T3"/>
                    </a:cxn>
                    <a:cxn ang="0">
                      <a:pos x="T4" y="T5"/>
                    </a:cxn>
                    <a:cxn ang="0">
                      <a:pos x="T6" y="T7"/>
                    </a:cxn>
                    <a:cxn ang="0">
                      <a:pos x="T8" y="T9"/>
                    </a:cxn>
                    <a:cxn ang="0">
                      <a:pos x="T10" y="T11"/>
                    </a:cxn>
                    <a:cxn ang="0">
                      <a:pos x="T12" y="T13"/>
                    </a:cxn>
                  </a:cxnLst>
                  <a:rect l="0" t="0" r="r" b="b"/>
                  <a:pathLst>
                    <a:path w="446" h="412">
                      <a:moveTo>
                        <a:pt x="386" y="412"/>
                      </a:moveTo>
                      <a:cubicBezTo>
                        <a:pt x="381" y="411"/>
                        <a:pt x="377" y="410"/>
                        <a:pt x="372" y="409"/>
                      </a:cubicBezTo>
                      <a:cubicBezTo>
                        <a:pt x="348" y="405"/>
                        <a:pt x="324" y="400"/>
                        <a:pt x="302" y="396"/>
                      </a:cubicBezTo>
                      <a:lnTo>
                        <a:pt x="0" y="94"/>
                      </a:lnTo>
                      <a:lnTo>
                        <a:pt x="94" y="0"/>
                      </a:lnTo>
                      <a:lnTo>
                        <a:pt x="446" y="352"/>
                      </a:lnTo>
                      <a:lnTo>
                        <a:pt x="386" y="412"/>
                      </a:lnTo>
                    </a:path>
                  </a:pathLst>
                </a:custGeom>
                <a:solidFill>
                  <a:srgbClr val="F79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45" name="Freeform 200">
                  <a:extLst>
                    <a:ext uri="{FF2B5EF4-FFF2-40B4-BE49-F238E27FC236}">
                      <a16:creationId xmlns:a16="http://schemas.microsoft.com/office/drawing/2014/main" id="{D22DD335-A01A-3E91-FA2E-AEB789CFB021}"/>
                    </a:ext>
                  </a:extLst>
                </p:cNvPr>
                <p:cNvSpPr>
                  <a:spLocks noEditPoints="1"/>
                </p:cNvSpPr>
                <p:nvPr/>
              </p:nvSpPr>
              <p:spPr bwMode="auto">
                <a:xfrm>
                  <a:off x="2126" y="2890"/>
                  <a:ext cx="879" cy="687"/>
                </a:xfrm>
                <a:custGeom>
                  <a:avLst/>
                  <a:gdLst>
                    <a:gd name="T0" fmla="*/ 1230 w 1230"/>
                    <a:gd name="T1" fmla="*/ 1042 h 1042"/>
                    <a:gd name="T2" fmla="*/ 1083 w 1230"/>
                    <a:gd name="T3" fmla="*/ 1034 h 1042"/>
                    <a:gd name="T4" fmla="*/ 1153 w 1230"/>
                    <a:gd name="T5" fmla="*/ 965 h 1042"/>
                    <a:gd name="T6" fmla="*/ 1230 w 1230"/>
                    <a:gd name="T7" fmla="*/ 1042 h 1042"/>
                    <a:gd name="T8" fmla="*/ 964 w 1230"/>
                    <a:gd name="T9" fmla="*/ 965 h 1042"/>
                    <a:gd name="T10" fmla="*/ 613 w 1230"/>
                    <a:gd name="T11" fmla="*/ 613 h 1042"/>
                    <a:gd name="T12" fmla="*/ 707 w 1230"/>
                    <a:gd name="T13" fmla="*/ 519 h 1042"/>
                    <a:gd name="T14" fmla="*/ 1058 w 1230"/>
                    <a:gd name="T15" fmla="*/ 871 h 1042"/>
                    <a:gd name="T16" fmla="*/ 964 w 1230"/>
                    <a:gd name="T17" fmla="*/ 965 h 1042"/>
                    <a:gd name="T18" fmla="*/ 518 w 1230"/>
                    <a:gd name="T19" fmla="*/ 519 h 1042"/>
                    <a:gd name="T20" fmla="*/ 167 w 1230"/>
                    <a:gd name="T21" fmla="*/ 168 h 1042"/>
                    <a:gd name="T22" fmla="*/ 261 w 1230"/>
                    <a:gd name="T23" fmla="*/ 73 h 1042"/>
                    <a:gd name="T24" fmla="*/ 613 w 1230"/>
                    <a:gd name="T25" fmla="*/ 425 h 1042"/>
                    <a:gd name="T26" fmla="*/ 518 w 1230"/>
                    <a:gd name="T27" fmla="*/ 519 h 1042"/>
                    <a:gd name="T28" fmla="*/ 73 w 1230"/>
                    <a:gd name="T29" fmla="*/ 73 h 1042"/>
                    <a:gd name="T30" fmla="*/ 0 w 1230"/>
                    <a:gd name="T31" fmla="*/ 0 h 1042"/>
                    <a:gd name="T32" fmla="*/ 146 w 1230"/>
                    <a:gd name="T33" fmla="*/ 0 h 1042"/>
                    <a:gd name="T34" fmla="*/ 73 w 1230"/>
                    <a:gd name="T35" fmla="*/ 73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0" h="1042">
                      <a:moveTo>
                        <a:pt x="1230" y="1042"/>
                      </a:moveTo>
                      <a:cubicBezTo>
                        <a:pt x="1181" y="1040"/>
                        <a:pt x="1132" y="1037"/>
                        <a:pt x="1083" y="1034"/>
                      </a:cubicBezTo>
                      <a:lnTo>
                        <a:pt x="1153" y="965"/>
                      </a:lnTo>
                      <a:lnTo>
                        <a:pt x="1230" y="1042"/>
                      </a:lnTo>
                      <a:moveTo>
                        <a:pt x="964" y="965"/>
                      </a:moveTo>
                      <a:lnTo>
                        <a:pt x="613" y="613"/>
                      </a:lnTo>
                      <a:lnTo>
                        <a:pt x="707" y="519"/>
                      </a:lnTo>
                      <a:lnTo>
                        <a:pt x="1058" y="871"/>
                      </a:lnTo>
                      <a:lnTo>
                        <a:pt x="964" y="965"/>
                      </a:lnTo>
                      <a:close/>
                      <a:moveTo>
                        <a:pt x="518" y="519"/>
                      </a:moveTo>
                      <a:lnTo>
                        <a:pt x="167" y="168"/>
                      </a:lnTo>
                      <a:lnTo>
                        <a:pt x="261" y="73"/>
                      </a:lnTo>
                      <a:lnTo>
                        <a:pt x="613" y="425"/>
                      </a:lnTo>
                      <a:lnTo>
                        <a:pt x="518" y="519"/>
                      </a:lnTo>
                      <a:close/>
                      <a:moveTo>
                        <a:pt x="73" y="73"/>
                      </a:moveTo>
                      <a:lnTo>
                        <a:pt x="0" y="0"/>
                      </a:lnTo>
                      <a:lnTo>
                        <a:pt x="146" y="0"/>
                      </a:lnTo>
                      <a:lnTo>
                        <a:pt x="73" y="73"/>
                      </a:lnTo>
                    </a:path>
                  </a:pathLst>
                </a:custGeom>
                <a:solidFill>
                  <a:srgbClr val="F79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46" name="Freeform 201">
                  <a:extLst>
                    <a:ext uri="{FF2B5EF4-FFF2-40B4-BE49-F238E27FC236}">
                      <a16:creationId xmlns:a16="http://schemas.microsoft.com/office/drawing/2014/main" id="{8B0AF8C2-2AAA-15DC-4A5F-492CC53E2494}"/>
                    </a:ext>
                  </a:extLst>
                </p:cNvPr>
                <p:cNvSpPr>
                  <a:spLocks noEditPoints="1"/>
                </p:cNvSpPr>
                <p:nvPr/>
              </p:nvSpPr>
              <p:spPr bwMode="auto">
                <a:xfrm>
                  <a:off x="2763" y="2890"/>
                  <a:ext cx="897" cy="703"/>
                </a:xfrm>
                <a:custGeom>
                  <a:avLst/>
                  <a:gdLst>
                    <a:gd name="T0" fmla="*/ 1254 w 1254"/>
                    <a:gd name="T1" fmla="*/ 1066 h 1066"/>
                    <a:gd name="T2" fmla="*/ 1092 w 1254"/>
                    <a:gd name="T3" fmla="*/ 1065 h 1066"/>
                    <a:gd name="T4" fmla="*/ 1064 w 1254"/>
                    <a:gd name="T5" fmla="*/ 1064 h 1066"/>
                    <a:gd name="T6" fmla="*/ 1059 w 1254"/>
                    <a:gd name="T7" fmla="*/ 1059 h 1066"/>
                    <a:gd name="T8" fmla="*/ 1153 w 1254"/>
                    <a:gd name="T9" fmla="*/ 965 h 1066"/>
                    <a:gd name="T10" fmla="*/ 1254 w 1254"/>
                    <a:gd name="T11" fmla="*/ 1066 h 1066"/>
                    <a:gd name="T12" fmla="*/ 965 w 1254"/>
                    <a:gd name="T13" fmla="*/ 965 h 1066"/>
                    <a:gd name="T14" fmla="*/ 613 w 1254"/>
                    <a:gd name="T15" fmla="*/ 613 h 1066"/>
                    <a:gd name="T16" fmla="*/ 707 w 1254"/>
                    <a:gd name="T17" fmla="*/ 519 h 1066"/>
                    <a:gd name="T18" fmla="*/ 1059 w 1254"/>
                    <a:gd name="T19" fmla="*/ 871 h 1066"/>
                    <a:gd name="T20" fmla="*/ 965 w 1254"/>
                    <a:gd name="T21" fmla="*/ 965 h 1066"/>
                    <a:gd name="T22" fmla="*/ 519 w 1254"/>
                    <a:gd name="T23" fmla="*/ 519 h 1066"/>
                    <a:gd name="T24" fmla="*/ 167 w 1254"/>
                    <a:gd name="T25" fmla="*/ 168 h 1066"/>
                    <a:gd name="T26" fmla="*/ 262 w 1254"/>
                    <a:gd name="T27" fmla="*/ 73 h 1066"/>
                    <a:gd name="T28" fmla="*/ 613 w 1254"/>
                    <a:gd name="T29" fmla="*/ 425 h 1066"/>
                    <a:gd name="T30" fmla="*/ 519 w 1254"/>
                    <a:gd name="T31" fmla="*/ 519 h 1066"/>
                    <a:gd name="T32" fmla="*/ 73 w 1254"/>
                    <a:gd name="T33" fmla="*/ 73 h 1066"/>
                    <a:gd name="T34" fmla="*/ 0 w 1254"/>
                    <a:gd name="T35" fmla="*/ 0 h 1066"/>
                    <a:gd name="T36" fmla="*/ 146 w 1254"/>
                    <a:gd name="T37" fmla="*/ 0 h 1066"/>
                    <a:gd name="T38" fmla="*/ 73 w 1254"/>
                    <a:gd name="T39" fmla="*/ 73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4" h="1066">
                      <a:moveTo>
                        <a:pt x="1254" y="1066"/>
                      </a:moveTo>
                      <a:cubicBezTo>
                        <a:pt x="1200" y="1066"/>
                        <a:pt x="1146" y="1065"/>
                        <a:pt x="1092" y="1065"/>
                      </a:cubicBezTo>
                      <a:cubicBezTo>
                        <a:pt x="1083" y="1064"/>
                        <a:pt x="1073" y="1064"/>
                        <a:pt x="1064" y="1064"/>
                      </a:cubicBezTo>
                      <a:lnTo>
                        <a:pt x="1059" y="1059"/>
                      </a:lnTo>
                      <a:lnTo>
                        <a:pt x="1153" y="965"/>
                      </a:lnTo>
                      <a:lnTo>
                        <a:pt x="1254" y="1066"/>
                      </a:lnTo>
                      <a:close/>
                      <a:moveTo>
                        <a:pt x="965" y="965"/>
                      </a:moveTo>
                      <a:lnTo>
                        <a:pt x="613" y="613"/>
                      </a:lnTo>
                      <a:lnTo>
                        <a:pt x="707" y="519"/>
                      </a:lnTo>
                      <a:lnTo>
                        <a:pt x="1059" y="871"/>
                      </a:lnTo>
                      <a:lnTo>
                        <a:pt x="965" y="965"/>
                      </a:lnTo>
                      <a:moveTo>
                        <a:pt x="519" y="519"/>
                      </a:moveTo>
                      <a:lnTo>
                        <a:pt x="167" y="168"/>
                      </a:lnTo>
                      <a:lnTo>
                        <a:pt x="262" y="73"/>
                      </a:lnTo>
                      <a:lnTo>
                        <a:pt x="613" y="425"/>
                      </a:lnTo>
                      <a:lnTo>
                        <a:pt x="519" y="519"/>
                      </a:lnTo>
                      <a:moveTo>
                        <a:pt x="73" y="73"/>
                      </a:moveTo>
                      <a:lnTo>
                        <a:pt x="0" y="0"/>
                      </a:lnTo>
                      <a:lnTo>
                        <a:pt x="146" y="0"/>
                      </a:lnTo>
                      <a:lnTo>
                        <a:pt x="73" y="73"/>
                      </a:lnTo>
                    </a:path>
                  </a:pathLst>
                </a:custGeom>
                <a:solidFill>
                  <a:srgbClr val="F79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47" name="Freeform 202">
                  <a:extLst>
                    <a:ext uri="{FF2B5EF4-FFF2-40B4-BE49-F238E27FC236}">
                      <a16:creationId xmlns:a16="http://schemas.microsoft.com/office/drawing/2014/main" id="{F3C0442A-756F-4A89-1444-1B86A6B07DF6}"/>
                    </a:ext>
                  </a:extLst>
                </p:cNvPr>
                <p:cNvSpPr>
                  <a:spLocks noEditPoints="1"/>
                </p:cNvSpPr>
                <p:nvPr/>
              </p:nvSpPr>
              <p:spPr bwMode="auto">
                <a:xfrm>
                  <a:off x="3400" y="2890"/>
                  <a:ext cx="888" cy="698"/>
                </a:xfrm>
                <a:custGeom>
                  <a:avLst/>
                  <a:gdLst>
                    <a:gd name="T0" fmla="*/ 1060 w 1242"/>
                    <a:gd name="T1" fmla="*/ 1059 h 1059"/>
                    <a:gd name="T2" fmla="*/ 1154 w 1242"/>
                    <a:gd name="T3" fmla="*/ 965 h 1059"/>
                    <a:gd name="T4" fmla="*/ 1242 w 1242"/>
                    <a:gd name="T5" fmla="*/ 1053 h 1059"/>
                    <a:gd name="T6" fmla="*/ 1060 w 1242"/>
                    <a:gd name="T7" fmla="*/ 1059 h 1059"/>
                    <a:gd name="T8" fmla="*/ 965 w 1242"/>
                    <a:gd name="T9" fmla="*/ 965 h 1059"/>
                    <a:gd name="T10" fmla="*/ 614 w 1242"/>
                    <a:gd name="T11" fmla="*/ 613 h 1059"/>
                    <a:gd name="T12" fmla="*/ 708 w 1242"/>
                    <a:gd name="T13" fmla="*/ 519 h 1059"/>
                    <a:gd name="T14" fmla="*/ 1059 w 1242"/>
                    <a:gd name="T15" fmla="*/ 871 h 1059"/>
                    <a:gd name="T16" fmla="*/ 965 w 1242"/>
                    <a:gd name="T17" fmla="*/ 965 h 1059"/>
                    <a:gd name="T18" fmla="*/ 519 w 1242"/>
                    <a:gd name="T19" fmla="*/ 519 h 1059"/>
                    <a:gd name="T20" fmla="*/ 168 w 1242"/>
                    <a:gd name="T21" fmla="*/ 168 h 1059"/>
                    <a:gd name="T22" fmla="*/ 262 w 1242"/>
                    <a:gd name="T23" fmla="*/ 73 h 1059"/>
                    <a:gd name="T24" fmla="*/ 614 w 1242"/>
                    <a:gd name="T25" fmla="*/ 425 h 1059"/>
                    <a:gd name="T26" fmla="*/ 519 w 1242"/>
                    <a:gd name="T27" fmla="*/ 519 h 1059"/>
                    <a:gd name="T28" fmla="*/ 74 w 1242"/>
                    <a:gd name="T29" fmla="*/ 73 h 1059"/>
                    <a:gd name="T30" fmla="*/ 0 w 1242"/>
                    <a:gd name="T31" fmla="*/ 0 h 1059"/>
                    <a:gd name="T32" fmla="*/ 147 w 1242"/>
                    <a:gd name="T33" fmla="*/ 0 h 1059"/>
                    <a:gd name="T34" fmla="*/ 74 w 1242"/>
                    <a:gd name="T35" fmla="*/ 73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2" h="1059">
                      <a:moveTo>
                        <a:pt x="1060" y="1059"/>
                      </a:moveTo>
                      <a:lnTo>
                        <a:pt x="1154" y="965"/>
                      </a:lnTo>
                      <a:lnTo>
                        <a:pt x="1242" y="1053"/>
                      </a:lnTo>
                      <a:cubicBezTo>
                        <a:pt x="1182" y="1055"/>
                        <a:pt x="1121" y="1057"/>
                        <a:pt x="1060" y="1059"/>
                      </a:cubicBezTo>
                      <a:close/>
                      <a:moveTo>
                        <a:pt x="965" y="965"/>
                      </a:moveTo>
                      <a:lnTo>
                        <a:pt x="614" y="613"/>
                      </a:lnTo>
                      <a:lnTo>
                        <a:pt x="708" y="519"/>
                      </a:lnTo>
                      <a:lnTo>
                        <a:pt x="1059" y="871"/>
                      </a:lnTo>
                      <a:lnTo>
                        <a:pt x="965" y="965"/>
                      </a:lnTo>
                      <a:moveTo>
                        <a:pt x="519" y="519"/>
                      </a:moveTo>
                      <a:lnTo>
                        <a:pt x="168" y="168"/>
                      </a:lnTo>
                      <a:lnTo>
                        <a:pt x="262" y="73"/>
                      </a:lnTo>
                      <a:lnTo>
                        <a:pt x="614" y="425"/>
                      </a:lnTo>
                      <a:lnTo>
                        <a:pt x="519" y="519"/>
                      </a:lnTo>
                      <a:close/>
                      <a:moveTo>
                        <a:pt x="74" y="73"/>
                      </a:moveTo>
                      <a:lnTo>
                        <a:pt x="0" y="0"/>
                      </a:lnTo>
                      <a:lnTo>
                        <a:pt x="147" y="0"/>
                      </a:lnTo>
                      <a:lnTo>
                        <a:pt x="74" y="73"/>
                      </a:lnTo>
                      <a:close/>
                    </a:path>
                  </a:pathLst>
                </a:custGeom>
                <a:solidFill>
                  <a:srgbClr val="F79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48" name="Freeform 203">
                  <a:extLst>
                    <a:ext uri="{FF2B5EF4-FFF2-40B4-BE49-F238E27FC236}">
                      <a16:creationId xmlns:a16="http://schemas.microsoft.com/office/drawing/2014/main" id="{77511670-EEC8-8456-54E0-49D15D036C16}"/>
                    </a:ext>
                  </a:extLst>
                </p:cNvPr>
                <p:cNvSpPr>
                  <a:spLocks noEditPoints="1"/>
                </p:cNvSpPr>
                <p:nvPr/>
              </p:nvSpPr>
              <p:spPr bwMode="auto">
                <a:xfrm>
                  <a:off x="4038" y="2890"/>
                  <a:ext cx="855" cy="669"/>
                </a:xfrm>
                <a:custGeom>
                  <a:avLst/>
                  <a:gdLst>
                    <a:gd name="T0" fmla="*/ 1104 w 1195"/>
                    <a:gd name="T1" fmla="*/ 1014 h 1014"/>
                    <a:gd name="T2" fmla="*/ 1153 w 1195"/>
                    <a:gd name="T3" fmla="*/ 965 h 1014"/>
                    <a:gd name="T4" fmla="*/ 1195 w 1195"/>
                    <a:gd name="T5" fmla="*/ 1007 h 1014"/>
                    <a:gd name="T6" fmla="*/ 1161 w 1195"/>
                    <a:gd name="T7" fmla="*/ 1010 h 1014"/>
                    <a:gd name="T8" fmla="*/ 1104 w 1195"/>
                    <a:gd name="T9" fmla="*/ 1014 h 1014"/>
                    <a:gd name="T10" fmla="*/ 964 w 1195"/>
                    <a:gd name="T11" fmla="*/ 965 h 1014"/>
                    <a:gd name="T12" fmla="*/ 613 w 1195"/>
                    <a:gd name="T13" fmla="*/ 613 h 1014"/>
                    <a:gd name="T14" fmla="*/ 707 w 1195"/>
                    <a:gd name="T15" fmla="*/ 519 h 1014"/>
                    <a:gd name="T16" fmla="*/ 1059 w 1195"/>
                    <a:gd name="T17" fmla="*/ 871 h 1014"/>
                    <a:gd name="T18" fmla="*/ 964 w 1195"/>
                    <a:gd name="T19" fmla="*/ 965 h 1014"/>
                    <a:gd name="T20" fmla="*/ 519 w 1195"/>
                    <a:gd name="T21" fmla="*/ 519 h 1014"/>
                    <a:gd name="T22" fmla="*/ 167 w 1195"/>
                    <a:gd name="T23" fmla="*/ 168 h 1014"/>
                    <a:gd name="T24" fmla="*/ 262 w 1195"/>
                    <a:gd name="T25" fmla="*/ 73 h 1014"/>
                    <a:gd name="T26" fmla="*/ 613 w 1195"/>
                    <a:gd name="T27" fmla="*/ 425 h 1014"/>
                    <a:gd name="T28" fmla="*/ 519 w 1195"/>
                    <a:gd name="T29" fmla="*/ 519 h 1014"/>
                    <a:gd name="T30" fmla="*/ 73 w 1195"/>
                    <a:gd name="T31" fmla="*/ 73 h 1014"/>
                    <a:gd name="T32" fmla="*/ 0 w 1195"/>
                    <a:gd name="T33" fmla="*/ 0 h 1014"/>
                    <a:gd name="T34" fmla="*/ 146 w 1195"/>
                    <a:gd name="T35" fmla="*/ 0 h 1014"/>
                    <a:gd name="T36" fmla="*/ 73 w 1195"/>
                    <a:gd name="T37" fmla="*/ 7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5" h="1014">
                      <a:moveTo>
                        <a:pt x="1104" y="1014"/>
                      </a:moveTo>
                      <a:lnTo>
                        <a:pt x="1153" y="965"/>
                      </a:lnTo>
                      <a:lnTo>
                        <a:pt x="1195" y="1007"/>
                      </a:lnTo>
                      <a:cubicBezTo>
                        <a:pt x="1184" y="1008"/>
                        <a:pt x="1173" y="1009"/>
                        <a:pt x="1161" y="1010"/>
                      </a:cubicBezTo>
                      <a:cubicBezTo>
                        <a:pt x="1142" y="1011"/>
                        <a:pt x="1123" y="1013"/>
                        <a:pt x="1104" y="1014"/>
                      </a:cubicBezTo>
                      <a:close/>
                      <a:moveTo>
                        <a:pt x="964" y="965"/>
                      </a:moveTo>
                      <a:lnTo>
                        <a:pt x="613" y="613"/>
                      </a:lnTo>
                      <a:lnTo>
                        <a:pt x="707" y="519"/>
                      </a:lnTo>
                      <a:lnTo>
                        <a:pt x="1059" y="871"/>
                      </a:lnTo>
                      <a:lnTo>
                        <a:pt x="964" y="965"/>
                      </a:lnTo>
                      <a:close/>
                      <a:moveTo>
                        <a:pt x="519" y="519"/>
                      </a:moveTo>
                      <a:lnTo>
                        <a:pt x="167" y="168"/>
                      </a:lnTo>
                      <a:lnTo>
                        <a:pt x="262" y="73"/>
                      </a:lnTo>
                      <a:lnTo>
                        <a:pt x="613" y="425"/>
                      </a:lnTo>
                      <a:lnTo>
                        <a:pt x="519" y="519"/>
                      </a:lnTo>
                      <a:close/>
                      <a:moveTo>
                        <a:pt x="73" y="73"/>
                      </a:moveTo>
                      <a:lnTo>
                        <a:pt x="0" y="0"/>
                      </a:lnTo>
                      <a:lnTo>
                        <a:pt x="146" y="0"/>
                      </a:lnTo>
                      <a:lnTo>
                        <a:pt x="73" y="73"/>
                      </a:lnTo>
                      <a:close/>
                    </a:path>
                  </a:pathLst>
                </a:custGeom>
                <a:solidFill>
                  <a:srgbClr val="F79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49" name="Freeform 204">
                  <a:extLst>
                    <a:ext uri="{FF2B5EF4-FFF2-40B4-BE49-F238E27FC236}">
                      <a16:creationId xmlns:a16="http://schemas.microsoft.com/office/drawing/2014/main" id="{E701DFB6-7871-EA1A-30DA-F64CED28A542}"/>
                    </a:ext>
                  </a:extLst>
                </p:cNvPr>
                <p:cNvSpPr>
                  <a:spLocks noEditPoints="1"/>
                </p:cNvSpPr>
                <p:nvPr/>
              </p:nvSpPr>
              <p:spPr bwMode="auto">
                <a:xfrm>
                  <a:off x="4675" y="2890"/>
                  <a:ext cx="758" cy="620"/>
                </a:xfrm>
                <a:custGeom>
                  <a:avLst/>
                  <a:gdLst>
                    <a:gd name="T0" fmla="*/ 940 w 1059"/>
                    <a:gd name="T1" fmla="*/ 940 h 940"/>
                    <a:gd name="T2" fmla="*/ 613 w 1059"/>
                    <a:gd name="T3" fmla="*/ 613 h 940"/>
                    <a:gd name="T4" fmla="*/ 708 w 1059"/>
                    <a:gd name="T5" fmla="*/ 519 h 940"/>
                    <a:gd name="T6" fmla="*/ 1059 w 1059"/>
                    <a:gd name="T7" fmla="*/ 871 h 940"/>
                    <a:gd name="T8" fmla="*/ 999 w 1059"/>
                    <a:gd name="T9" fmla="*/ 931 h 940"/>
                    <a:gd name="T10" fmla="*/ 940 w 1059"/>
                    <a:gd name="T11" fmla="*/ 940 h 940"/>
                    <a:gd name="T12" fmla="*/ 519 w 1059"/>
                    <a:gd name="T13" fmla="*/ 519 h 940"/>
                    <a:gd name="T14" fmla="*/ 168 w 1059"/>
                    <a:gd name="T15" fmla="*/ 168 h 940"/>
                    <a:gd name="T16" fmla="*/ 262 w 1059"/>
                    <a:gd name="T17" fmla="*/ 73 h 940"/>
                    <a:gd name="T18" fmla="*/ 613 w 1059"/>
                    <a:gd name="T19" fmla="*/ 425 h 940"/>
                    <a:gd name="T20" fmla="*/ 519 w 1059"/>
                    <a:gd name="T21" fmla="*/ 519 h 940"/>
                    <a:gd name="T22" fmla="*/ 73 w 1059"/>
                    <a:gd name="T23" fmla="*/ 73 h 940"/>
                    <a:gd name="T24" fmla="*/ 0 w 1059"/>
                    <a:gd name="T25" fmla="*/ 0 h 940"/>
                    <a:gd name="T26" fmla="*/ 147 w 1059"/>
                    <a:gd name="T27" fmla="*/ 0 h 940"/>
                    <a:gd name="T28" fmla="*/ 73 w 1059"/>
                    <a:gd name="T29" fmla="*/ 7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9" h="940">
                      <a:moveTo>
                        <a:pt x="940" y="940"/>
                      </a:moveTo>
                      <a:lnTo>
                        <a:pt x="613" y="613"/>
                      </a:lnTo>
                      <a:lnTo>
                        <a:pt x="708" y="519"/>
                      </a:lnTo>
                      <a:lnTo>
                        <a:pt x="1059" y="871"/>
                      </a:lnTo>
                      <a:lnTo>
                        <a:pt x="999" y="931"/>
                      </a:lnTo>
                      <a:cubicBezTo>
                        <a:pt x="979" y="934"/>
                        <a:pt x="960" y="937"/>
                        <a:pt x="940" y="940"/>
                      </a:cubicBezTo>
                      <a:moveTo>
                        <a:pt x="519" y="519"/>
                      </a:moveTo>
                      <a:lnTo>
                        <a:pt x="168" y="168"/>
                      </a:lnTo>
                      <a:lnTo>
                        <a:pt x="262" y="73"/>
                      </a:lnTo>
                      <a:lnTo>
                        <a:pt x="613" y="425"/>
                      </a:lnTo>
                      <a:lnTo>
                        <a:pt x="519" y="519"/>
                      </a:lnTo>
                      <a:close/>
                      <a:moveTo>
                        <a:pt x="73" y="73"/>
                      </a:moveTo>
                      <a:lnTo>
                        <a:pt x="0" y="0"/>
                      </a:lnTo>
                      <a:lnTo>
                        <a:pt x="147" y="0"/>
                      </a:lnTo>
                      <a:lnTo>
                        <a:pt x="73" y="73"/>
                      </a:lnTo>
                      <a:close/>
                    </a:path>
                  </a:pathLst>
                </a:custGeom>
                <a:solidFill>
                  <a:srgbClr val="F79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grpSp>
          <p:sp>
            <p:nvSpPr>
              <p:cNvPr id="9" name="Freeform 206">
                <a:extLst>
                  <a:ext uri="{FF2B5EF4-FFF2-40B4-BE49-F238E27FC236}">
                    <a16:creationId xmlns:a16="http://schemas.microsoft.com/office/drawing/2014/main" id="{4B504B46-10E9-1F35-B0AD-2B3EBE5C80F4}"/>
                  </a:ext>
                </a:extLst>
              </p:cNvPr>
              <p:cNvSpPr>
                <a:spLocks noEditPoints="1"/>
              </p:cNvSpPr>
              <p:nvPr/>
            </p:nvSpPr>
            <p:spPr bwMode="auto">
              <a:xfrm>
                <a:off x="5313" y="2890"/>
                <a:ext cx="461" cy="425"/>
              </a:xfrm>
              <a:custGeom>
                <a:avLst/>
                <a:gdLst>
                  <a:gd name="T0" fmla="*/ 644 w 644"/>
                  <a:gd name="T1" fmla="*/ 644 h 644"/>
                  <a:gd name="T2" fmla="*/ 613 w 644"/>
                  <a:gd name="T3" fmla="*/ 613 h 644"/>
                  <a:gd name="T4" fmla="*/ 629 w 644"/>
                  <a:gd name="T5" fmla="*/ 597 h 644"/>
                  <a:gd name="T6" fmla="*/ 644 w 644"/>
                  <a:gd name="T7" fmla="*/ 644 h 644"/>
                  <a:gd name="T8" fmla="*/ 519 w 644"/>
                  <a:gd name="T9" fmla="*/ 519 h 644"/>
                  <a:gd name="T10" fmla="*/ 167 w 644"/>
                  <a:gd name="T11" fmla="*/ 168 h 644"/>
                  <a:gd name="T12" fmla="*/ 261 w 644"/>
                  <a:gd name="T13" fmla="*/ 73 h 644"/>
                  <a:gd name="T14" fmla="*/ 563 w 644"/>
                  <a:gd name="T15" fmla="*/ 375 h 644"/>
                  <a:gd name="T16" fmla="*/ 586 w 644"/>
                  <a:gd name="T17" fmla="*/ 452 h 644"/>
                  <a:gd name="T18" fmla="*/ 519 w 644"/>
                  <a:gd name="T19" fmla="*/ 519 h 644"/>
                  <a:gd name="T20" fmla="*/ 73 w 644"/>
                  <a:gd name="T21" fmla="*/ 73 h 644"/>
                  <a:gd name="T22" fmla="*/ 0 w 644"/>
                  <a:gd name="T23" fmla="*/ 0 h 644"/>
                  <a:gd name="T24" fmla="*/ 146 w 644"/>
                  <a:gd name="T25" fmla="*/ 0 h 644"/>
                  <a:gd name="T26" fmla="*/ 73 w 644"/>
                  <a:gd name="T27" fmla="*/ 73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4" h="644">
                    <a:moveTo>
                      <a:pt x="644" y="644"/>
                    </a:moveTo>
                    <a:lnTo>
                      <a:pt x="613" y="613"/>
                    </a:lnTo>
                    <a:lnTo>
                      <a:pt x="629" y="597"/>
                    </a:lnTo>
                    <a:lnTo>
                      <a:pt x="644" y="644"/>
                    </a:lnTo>
                    <a:moveTo>
                      <a:pt x="519" y="519"/>
                    </a:moveTo>
                    <a:lnTo>
                      <a:pt x="167" y="168"/>
                    </a:lnTo>
                    <a:lnTo>
                      <a:pt x="261" y="73"/>
                    </a:lnTo>
                    <a:lnTo>
                      <a:pt x="563" y="375"/>
                    </a:lnTo>
                    <a:lnTo>
                      <a:pt x="586" y="452"/>
                    </a:lnTo>
                    <a:lnTo>
                      <a:pt x="519" y="519"/>
                    </a:lnTo>
                    <a:moveTo>
                      <a:pt x="73" y="73"/>
                    </a:moveTo>
                    <a:lnTo>
                      <a:pt x="0" y="0"/>
                    </a:lnTo>
                    <a:lnTo>
                      <a:pt x="146" y="0"/>
                    </a:lnTo>
                    <a:lnTo>
                      <a:pt x="73" y="73"/>
                    </a:lnTo>
                    <a:close/>
                  </a:path>
                </a:pathLst>
              </a:custGeom>
              <a:solidFill>
                <a:srgbClr val="F79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0" name="Freeform 207">
                <a:extLst>
                  <a:ext uri="{FF2B5EF4-FFF2-40B4-BE49-F238E27FC236}">
                    <a16:creationId xmlns:a16="http://schemas.microsoft.com/office/drawing/2014/main" id="{CE1AA2BE-0335-4F0C-48FB-C48B80C3377A}"/>
                  </a:ext>
                </a:extLst>
              </p:cNvPr>
              <p:cNvSpPr>
                <a:spLocks/>
              </p:cNvSpPr>
              <p:nvPr/>
            </p:nvSpPr>
            <p:spPr bwMode="auto">
              <a:xfrm>
                <a:off x="5433" y="3232"/>
                <a:ext cx="319" cy="261"/>
              </a:xfrm>
              <a:custGeom>
                <a:avLst/>
                <a:gdLst>
                  <a:gd name="T0" fmla="*/ 44 w 446"/>
                  <a:gd name="T1" fmla="*/ 395 h 395"/>
                  <a:gd name="T2" fmla="*/ 0 w 446"/>
                  <a:gd name="T3" fmla="*/ 352 h 395"/>
                  <a:gd name="T4" fmla="*/ 352 w 446"/>
                  <a:gd name="T5" fmla="*/ 0 h 395"/>
                  <a:gd name="T6" fmla="*/ 446 w 446"/>
                  <a:gd name="T7" fmla="*/ 94 h 395"/>
                  <a:gd name="T8" fmla="*/ 168 w 446"/>
                  <a:gd name="T9" fmla="*/ 373 h 395"/>
                  <a:gd name="T10" fmla="*/ 85 w 446"/>
                  <a:gd name="T11" fmla="*/ 388 h 395"/>
                  <a:gd name="T12" fmla="*/ 44 w 446"/>
                  <a:gd name="T13" fmla="*/ 395 h 395"/>
                </a:gdLst>
                <a:ahLst/>
                <a:cxnLst>
                  <a:cxn ang="0">
                    <a:pos x="T0" y="T1"/>
                  </a:cxn>
                  <a:cxn ang="0">
                    <a:pos x="T2" y="T3"/>
                  </a:cxn>
                  <a:cxn ang="0">
                    <a:pos x="T4" y="T5"/>
                  </a:cxn>
                  <a:cxn ang="0">
                    <a:pos x="T6" y="T7"/>
                  </a:cxn>
                  <a:cxn ang="0">
                    <a:pos x="T8" y="T9"/>
                  </a:cxn>
                  <a:cxn ang="0">
                    <a:pos x="T10" y="T11"/>
                  </a:cxn>
                  <a:cxn ang="0">
                    <a:pos x="T12" y="T13"/>
                  </a:cxn>
                </a:cxnLst>
                <a:rect l="0" t="0" r="r" b="b"/>
                <a:pathLst>
                  <a:path w="446" h="395">
                    <a:moveTo>
                      <a:pt x="44" y="395"/>
                    </a:moveTo>
                    <a:lnTo>
                      <a:pt x="0" y="352"/>
                    </a:lnTo>
                    <a:lnTo>
                      <a:pt x="352" y="0"/>
                    </a:lnTo>
                    <a:lnTo>
                      <a:pt x="446" y="94"/>
                    </a:lnTo>
                    <a:lnTo>
                      <a:pt x="168" y="373"/>
                    </a:lnTo>
                    <a:cubicBezTo>
                      <a:pt x="141" y="378"/>
                      <a:pt x="113" y="383"/>
                      <a:pt x="85" y="388"/>
                    </a:cubicBezTo>
                    <a:cubicBezTo>
                      <a:pt x="72" y="391"/>
                      <a:pt x="58" y="393"/>
                      <a:pt x="44" y="395"/>
                    </a:cubicBezTo>
                  </a:path>
                </a:pathLst>
              </a:custGeom>
              <a:solidFill>
                <a:srgbClr val="F79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1" name="Freeform 208">
                <a:extLst>
                  <a:ext uri="{FF2B5EF4-FFF2-40B4-BE49-F238E27FC236}">
                    <a16:creationId xmlns:a16="http://schemas.microsoft.com/office/drawing/2014/main" id="{94093360-9F6C-7EF6-9FE6-BE013FAE6286}"/>
                  </a:ext>
                </a:extLst>
              </p:cNvPr>
              <p:cNvSpPr>
                <a:spLocks/>
              </p:cNvSpPr>
              <p:nvPr/>
            </p:nvSpPr>
            <p:spPr bwMode="auto">
              <a:xfrm>
                <a:off x="5390" y="3464"/>
                <a:ext cx="74" cy="40"/>
              </a:xfrm>
              <a:custGeom>
                <a:avLst/>
                <a:gdLst>
                  <a:gd name="T0" fmla="*/ 0 w 104"/>
                  <a:gd name="T1" fmla="*/ 60 h 60"/>
                  <a:gd name="T2" fmla="*/ 60 w 104"/>
                  <a:gd name="T3" fmla="*/ 0 h 60"/>
                  <a:gd name="T4" fmla="*/ 104 w 104"/>
                  <a:gd name="T5" fmla="*/ 43 h 60"/>
                  <a:gd name="T6" fmla="*/ 87 w 104"/>
                  <a:gd name="T7" fmla="*/ 46 h 60"/>
                  <a:gd name="T8" fmla="*/ 0 w 104"/>
                  <a:gd name="T9" fmla="*/ 60 h 60"/>
                </a:gdLst>
                <a:ahLst/>
                <a:cxnLst>
                  <a:cxn ang="0">
                    <a:pos x="T0" y="T1"/>
                  </a:cxn>
                  <a:cxn ang="0">
                    <a:pos x="T2" y="T3"/>
                  </a:cxn>
                  <a:cxn ang="0">
                    <a:pos x="T4" y="T5"/>
                  </a:cxn>
                  <a:cxn ang="0">
                    <a:pos x="T6" y="T7"/>
                  </a:cxn>
                  <a:cxn ang="0">
                    <a:pos x="T8" y="T9"/>
                  </a:cxn>
                </a:cxnLst>
                <a:rect l="0" t="0" r="r" b="b"/>
                <a:pathLst>
                  <a:path w="104" h="60">
                    <a:moveTo>
                      <a:pt x="0" y="60"/>
                    </a:moveTo>
                    <a:lnTo>
                      <a:pt x="60" y="0"/>
                    </a:lnTo>
                    <a:lnTo>
                      <a:pt x="104" y="43"/>
                    </a:lnTo>
                    <a:cubicBezTo>
                      <a:pt x="98" y="44"/>
                      <a:pt x="93" y="45"/>
                      <a:pt x="87" y="46"/>
                    </a:cubicBezTo>
                    <a:cubicBezTo>
                      <a:pt x="59" y="51"/>
                      <a:pt x="30" y="55"/>
                      <a:pt x="0" y="60"/>
                    </a:cubicBezTo>
                    <a:close/>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2" name="Freeform 209">
                <a:extLst>
                  <a:ext uri="{FF2B5EF4-FFF2-40B4-BE49-F238E27FC236}">
                    <a16:creationId xmlns:a16="http://schemas.microsoft.com/office/drawing/2014/main" id="{F9B92401-15BF-A1D1-566E-F5F5A8EFAEB9}"/>
                  </a:ext>
                </a:extLst>
              </p:cNvPr>
              <p:cNvSpPr>
                <a:spLocks/>
              </p:cNvSpPr>
              <p:nvPr/>
            </p:nvSpPr>
            <p:spPr bwMode="auto">
              <a:xfrm>
                <a:off x="5684" y="3188"/>
                <a:ext cx="79" cy="106"/>
              </a:xfrm>
              <a:custGeom>
                <a:avLst/>
                <a:gdLst>
                  <a:gd name="T0" fmla="*/ 68 w 79"/>
                  <a:gd name="T1" fmla="*/ 106 h 106"/>
                  <a:gd name="T2" fmla="*/ 0 w 79"/>
                  <a:gd name="T3" fmla="*/ 44 h 106"/>
                  <a:gd name="T4" fmla="*/ 48 w 79"/>
                  <a:gd name="T5" fmla="*/ 0 h 106"/>
                  <a:gd name="T6" fmla="*/ 79 w 79"/>
                  <a:gd name="T7" fmla="*/ 96 h 106"/>
                  <a:gd name="T8" fmla="*/ 68 w 79"/>
                  <a:gd name="T9" fmla="*/ 106 h 106"/>
                </a:gdLst>
                <a:ahLst/>
                <a:cxnLst>
                  <a:cxn ang="0">
                    <a:pos x="T0" y="T1"/>
                  </a:cxn>
                  <a:cxn ang="0">
                    <a:pos x="T2" y="T3"/>
                  </a:cxn>
                  <a:cxn ang="0">
                    <a:pos x="T4" y="T5"/>
                  </a:cxn>
                  <a:cxn ang="0">
                    <a:pos x="T6" y="T7"/>
                  </a:cxn>
                  <a:cxn ang="0">
                    <a:pos x="T8" y="T9"/>
                  </a:cxn>
                </a:cxnLst>
                <a:rect l="0" t="0" r="r" b="b"/>
                <a:pathLst>
                  <a:path w="79" h="106">
                    <a:moveTo>
                      <a:pt x="68" y="106"/>
                    </a:moveTo>
                    <a:lnTo>
                      <a:pt x="0" y="44"/>
                    </a:lnTo>
                    <a:lnTo>
                      <a:pt x="48" y="0"/>
                    </a:lnTo>
                    <a:lnTo>
                      <a:pt x="79" y="96"/>
                    </a:lnTo>
                    <a:lnTo>
                      <a:pt x="68" y="106"/>
                    </a:lnTo>
                    <a:close/>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3" name="Freeform 210">
                <a:extLst>
                  <a:ext uri="{FF2B5EF4-FFF2-40B4-BE49-F238E27FC236}">
                    <a16:creationId xmlns:a16="http://schemas.microsoft.com/office/drawing/2014/main" id="{6939EF3C-FCC2-5EE4-4741-B33B56A281F0}"/>
                  </a:ext>
                </a:extLst>
              </p:cNvPr>
              <p:cNvSpPr>
                <a:spLocks noEditPoints="1"/>
              </p:cNvSpPr>
              <p:nvPr/>
            </p:nvSpPr>
            <p:spPr bwMode="auto">
              <a:xfrm>
                <a:off x="4683" y="2890"/>
                <a:ext cx="870" cy="678"/>
              </a:xfrm>
              <a:custGeom>
                <a:avLst/>
                <a:gdLst>
                  <a:gd name="T0" fmla="*/ 0 w 1216"/>
                  <a:gd name="T1" fmla="*/ 1028 h 1028"/>
                  <a:gd name="T2" fmla="*/ 62 w 1216"/>
                  <a:gd name="T3" fmla="*/ 965 h 1028"/>
                  <a:gd name="T4" fmla="*/ 118 w 1216"/>
                  <a:gd name="T5" fmla="*/ 1020 h 1028"/>
                  <a:gd name="T6" fmla="*/ 0 w 1216"/>
                  <a:gd name="T7" fmla="*/ 1028 h 1028"/>
                  <a:gd name="T8" fmla="*/ 251 w 1216"/>
                  <a:gd name="T9" fmla="*/ 965 h 1028"/>
                  <a:gd name="T10" fmla="*/ 157 w 1216"/>
                  <a:gd name="T11" fmla="*/ 871 h 1028"/>
                  <a:gd name="T12" fmla="*/ 508 w 1216"/>
                  <a:gd name="T13" fmla="*/ 519 h 1028"/>
                  <a:gd name="T14" fmla="*/ 602 w 1216"/>
                  <a:gd name="T15" fmla="*/ 613 h 1028"/>
                  <a:gd name="T16" fmla="*/ 251 w 1216"/>
                  <a:gd name="T17" fmla="*/ 965 h 1028"/>
                  <a:gd name="T18" fmla="*/ 697 w 1216"/>
                  <a:gd name="T19" fmla="*/ 519 h 1028"/>
                  <a:gd name="T20" fmla="*/ 602 w 1216"/>
                  <a:gd name="T21" fmla="*/ 425 h 1028"/>
                  <a:gd name="T22" fmla="*/ 954 w 1216"/>
                  <a:gd name="T23" fmla="*/ 73 h 1028"/>
                  <a:gd name="T24" fmla="*/ 1048 w 1216"/>
                  <a:gd name="T25" fmla="*/ 168 h 1028"/>
                  <a:gd name="T26" fmla="*/ 697 w 1216"/>
                  <a:gd name="T27" fmla="*/ 519 h 1028"/>
                  <a:gd name="T28" fmla="*/ 1142 w 1216"/>
                  <a:gd name="T29" fmla="*/ 73 h 1028"/>
                  <a:gd name="T30" fmla="*/ 1069 w 1216"/>
                  <a:gd name="T31" fmla="*/ 0 h 1028"/>
                  <a:gd name="T32" fmla="*/ 1216 w 1216"/>
                  <a:gd name="T33" fmla="*/ 0 h 1028"/>
                  <a:gd name="T34" fmla="*/ 1142 w 1216"/>
                  <a:gd name="T35" fmla="*/ 73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6" h="1028">
                    <a:moveTo>
                      <a:pt x="0" y="1028"/>
                    </a:moveTo>
                    <a:lnTo>
                      <a:pt x="62" y="965"/>
                    </a:lnTo>
                    <a:lnTo>
                      <a:pt x="118" y="1020"/>
                    </a:lnTo>
                    <a:cubicBezTo>
                      <a:pt x="79" y="1023"/>
                      <a:pt x="39" y="1025"/>
                      <a:pt x="0" y="1028"/>
                    </a:cubicBezTo>
                    <a:close/>
                    <a:moveTo>
                      <a:pt x="251" y="965"/>
                    </a:moveTo>
                    <a:lnTo>
                      <a:pt x="157" y="871"/>
                    </a:lnTo>
                    <a:lnTo>
                      <a:pt x="508" y="519"/>
                    </a:lnTo>
                    <a:lnTo>
                      <a:pt x="602" y="613"/>
                    </a:lnTo>
                    <a:lnTo>
                      <a:pt x="251" y="965"/>
                    </a:lnTo>
                    <a:moveTo>
                      <a:pt x="697" y="519"/>
                    </a:moveTo>
                    <a:lnTo>
                      <a:pt x="602" y="425"/>
                    </a:lnTo>
                    <a:lnTo>
                      <a:pt x="954" y="73"/>
                    </a:lnTo>
                    <a:lnTo>
                      <a:pt x="1048" y="168"/>
                    </a:lnTo>
                    <a:lnTo>
                      <a:pt x="697" y="519"/>
                    </a:lnTo>
                    <a:moveTo>
                      <a:pt x="1142" y="73"/>
                    </a:moveTo>
                    <a:lnTo>
                      <a:pt x="1069" y="0"/>
                    </a:lnTo>
                    <a:lnTo>
                      <a:pt x="1216" y="0"/>
                    </a:lnTo>
                    <a:lnTo>
                      <a:pt x="1142" y="73"/>
                    </a:lnTo>
                    <a:close/>
                  </a:path>
                </a:pathLst>
              </a:custGeom>
              <a:solidFill>
                <a:srgbClr val="F79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4" name="Freeform 211">
                <a:extLst>
                  <a:ext uri="{FF2B5EF4-FFF2-40B4-BE49-F238E27FC236}">
                    <a16:creationId xmlns:a16="http://schemas.microsoft.com/office/drawing/2014/main" id="{4EBB1D6F-5396-FEE1-A18C-0A2BF6A0E3C5}"/>
                  </a:ext>
                </a:extLst>
              </p:cNvPr>
              <p:cNvSpPr>
                <a:spLocks/>
              </p:cNvSpPr>
              <p:nvPr/>
            </p:nvSpPr>
            <p:spPr bwMode="auto">
              <a:xfrm>
                <a:off x="4728" y="3464"/>
                <a:ext cx="135" cy="99"/>
              </a:xfrm>
              <a:custGeom>
                <a:avLst/>
                <a:gdLst>
                  <a:gd name="T0" fmla="*/ 56 w 189"/>
                  <a:gd name="T1" fmla="*/ 149 h 149"/>
                  <a:gd name="T2" fmla="*/ 0 w 189"/>
                  <a:gd name="T3" fmla="*/ 94 h 149"/>
                  <a:gd name="T4" fmla="*/ 95 w 189"/>
                  <a:gd name="T5" fmla="*/ 0 h 149"/>
                  <a:gd name="T6" fmla="*/ 189 w 189"/>
                  <a:gd name="T7" fmla="*/ 94 h 149"/>
                  <a:gd name="T8" fmla="*/ 140 w 189"/>
                  <a:gd name="T9" fmla="*/ 143 h 149"/>
                  <a:gd name="T10" fmla="*/ 56 w 189"/>
                  <a:gd name="T11" fmla="*/ 149 h 149"/>
                </a:gdLst>
                <a:ahLst/>
                <a:cxnLst>
                  <a:cxn ang="0">
                    <a:pos x="T0" y="T1"/>
                  </a:cxn>
                  <a:cxn ang="0">
                    <a:pos x="T2" y="T3"/>
                  </a:cxn>
                  <a:cxn ang="0">
                    <a:pos x="T4" y="T5"/>
                  </a:cxn>
                  <a:cxn ang="0">
                    <a:pos x="T6" y="T7"/>
                  </a:cxn>
                  <a:cxn ang="0">
                    <a:pos x="T8" y="T9"/>
                  </a:cxn>
                  <a:cxn ang="0">
                    <a:pos x="T10" y="T11"/>
                  </a:cxn>
                </a:cxnLst>
                <a:rect l="0" t="0" r="r" b="b"/>
                <a:pathLst>
                  <a:path w="189" h="149">
                    <a:moveTo>
                      <a:pt x="56" y="149"/>
                    </a:moveTo>
                    <a:lnTo>
                      <a:pt x="0" y="94"/>
                    </a:lnTo>
                    <a:lnTo>
                      <a:pt x="95" y="0"/>
                    </a:lnTo>
                    <a:lnTo>
                      <a:pt x="189" y="94"/>
                    </a:lnTo>
                    <a:lnTo>
                      <a:pt x="140" y="143"/>
                    </a:lnTo>
                    <a:cubicBezTo>
                      <a:pt x="112" y="145"/>
                      <a:pt x="84" y="147"/>
                      <a:pt x="56" y="149"/>
                    </a:cubicBezTo>
                    <a:close/>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5" name="Freeform 212">
                <a:extLst>
                  <a:ext uri="{FF2B5EF4-FFF2-40B4-BE49-F238E27FC236}">
                    <a16:creationId xmlns:a16="http://schemas.microsoft.com/office/drawing/2014/main" id="{905D1030-C721-096F-B3E5-F63C2F2AB9F6}"/>
                  </a:ext>
                </a:extLst>
              </p:cNvPr>
              <p:cNvSpPr>
                <a:spLocks/>
              </p:cNvSpPr>
              <p:nvPr/>
            </p:nvSpPr>
            <p:spPr bwMode="auto">
              <a:xfrm>
                <a:off x="5046" y="3170"/>
                <a:ext cx="136" cy="124"/>
              </a:xfrm>
              <a:custGeom>
                <a:avLst/>
                <a:gdLst>
                  <a:gd name="T0" fmla="*/ 68 w 136"/>
                  <a:gd name="T1" fmla="*/ 124 h 124"/>
                  <a:gd name="T2" fmla="*/ 0 w 136"/>
                  <a:gd name="T3" fmla="*/ 62 h 124"/>
                  <a:gd name="T4" fmla="*/ 68 w 136"/>
                  <a:gd name="T5" fmla="*/ 0 h 124"/>
                  <a:gd name="T6" fmla="*/ 136 w 136"/>
                  <a:gd name="T7" fmla="*/ 62 h 124"/>
                  <a:gd name="T8" fmla="*/ 68 w 136"/>
                  <a:gd name="T9" fmla="*/ 124 h 124"/>
                </a:gdLst>
                <a:ahLst/>
                <a:cxnLst>
                  <a:cxn ang="0">
                    <a:pos x="T0" y="T1"/>
                  </a:cxn>
                  <a:cxn ang="0">
                    <a:pos x="T2" y="T3"/>
                  </a:cxn>
                  <a:cxn ang="0">
                    <a:pos x="T4" y="T5"/>
                  </a:cxn>
                  <a:cxn ang="0">
                    <a:pos x="T6" y="T7"/>
                  </a:cxn>
                  <a:cxn ang="0">
                    <a:pos x="T8" y="T9"/>
                  </a:cxn>
                </a:cxnLst>
                <a:rect l="0" t="0" r="r" b="b"/>
                <a:pathLst>
                  <a:path w="136" h="124">
                    <a:moveTo>
                      <a:pt x="68" y="124"/>
                    </a:moveTo>
                    <a:lnTo>
                      <a:pt x="0" y="62"/>
                    </a:lnTo>
                    <a:lnTo>
                      <a:pt x="68" y="0"/>
                    </a:lnTo>
                    <a:lnTo>
                      <a:pt x="136" y="62"/>
                    </a:lnTo>
                    <a:lnTo>
                      <a:pt x="68" y="124"/>
                    </a:lnTo>
                    <a:close/>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6" name="Freeform 213">
                <a:extLst>
                  <a:ext uri="{FF2B5EF4-FFF2-40B4-BE49-F238E27FC236}">
                    <a16:creationId xmlns:a16="http://schemas.microsoft.com/office/drawing/2014/main" id="{1E0927BC-CA2B-DBB7-1B32-75A61DEBD692}"/>
                  </a:ext>
                </a:extLst>
              </p:cNvPr>
              <p:cNvSpPr>
                <a:spLocks/>
              </p:cNvSpPr>
              <p:nvPr/>
            </p:nvSpPr>
            <p:spPr bwMode="auto">
              <a:xfrm>
                <a:off x="5365" y="2890"/>
                <a:ext cx="135" cy="111"/>
              </a:xfrm>
              <a:custGeom>
                <a:avLst/>
                <a:gdLst>
                  <a:gd name="T0" fmla="*/ 68 w 135"/>
                  <a:gd name="T1" fmla="*/ 111 h 111"/>
                  <a:gd name="T2" fmla="*/ 0 w 135"/>
                  <a:gd name="T3" fmla="*/ 48 h 111"/>
                  <a:gd name="T4" fmla="*/ 53 w 135"/>
                  <a:gd name="T5" fmla="*/ 0 h 111"/>
                  <a:gd name="T6" fmla="*/ 83 w 135"/>
                  <a:gd name="T7" fmla="*/ 0 h 111"/>
                  <a:gd name="T8" fmla="*/ 135 w 135"/>
                  <a:gd name="T9" fmla="*/ 48 h 111"/>
                  <a:gd name="T10" fmla="*/ 68 w 135"/>
                  <a:gd name="T11" fmla="*/ 111 h 111"/>
                </a:gdLst>
                <a:ahLst/>
                <a:cxnLst>
                  <a:cxn ang="0">
                    <a:pos x="T0" y="T1"/>
                  </a:cxn>
                  <a:cxn ang="0">
                    <a:pos x="T2" y="T3"/>
                  </a:cxn>
                  <a:cxn ang="0">
                    <a:pos x="T4" y="T5"/>
                  </a:cxn>
                  <a:cxn ang="0">
                    <a:pos x="T6" y="T7"/>
                  </a:cxn>
                  <a:cxn ang="0">
                    <a:pos x="T8" y="T9"/>
                  </a:cxn>
                  <a:cxn ang="0">
                    <a:pos x="T10" y="T11"/>
                  </a:cxn>
                </a:cxnLst>
                <a:rect l="0" t="0" r="r" b="b"/>
                <a:pathLst>
                  <a:path w="135" h="111">
                    <a:moveTo>
                      <a:pt x="68" y="111"/>
                    </a:moveTo>
                    <a:lnTo>
                      <a:pt x="0" y="48"/>
                    </a:lnTo>
                    <a:lnTo>
                      <a:pt x="53" y="0"/>
                    </a:lnTo>
                    <a:lnTo>
                      <a:pt x="83" y="0"/>
                    </a:lnTo>
                    <a:lnTo>
                      <a:pt x="135" y="48"/>
                    </a:lnTo>
                    <a:lnTo>
                      <a:pt x="68" y="111"/>
                    </a:lnTo>
                    <a:close/>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7" name="Freeform 214">
                <a:extLst>
                  <a:ext uri="{FF2B5EF4-FFF2-40B4-BE49-F238E27FC236}">
                    <a16:creationId xmlns:a16="http://schemas.microsoft.com/office/drawing/2014/main" id="{97F9EFD0-D3DF-A3B3-14D6-52EB952B5D2D}"/>
                  </a:ext>
                </a:extLst>
              </p:cNvPr>
              <p:cNvSpPr>
                <a:spLocks noEditPoints="1"/>
              </p:cNvSpPr>
              <p:nvPr/>
            </p:nvSpPr>
            <p:spPr bwMode="auto">
              <a:xfrm>
                <a:off x="4020" y="2890"/>
                <a:ext cx="895" cy="701"/>
              </a:xfrm>
              <a:custGeom>
                <a:avLst/>
                <a:gdLst>
                  <a:gd name="T0" fmla="*/ 0 w 1251"/>
                  <a:gd name="T1" fmla="*/ 1063 h 1063"/>
                  <a:gd name="T2" fmla="*/ 98 w 1251"/>
                  <a:gd name="T3" fmla="*/ 965 h 1063"/>
                  <a:gd name="T4" fmla="*/ 192 w 1251"/>
                  <a:gd name="T5" fmla="*/ 1059 h 1063"/>
                  <a:gd name="T6" fmla="*/ 150 w 1251"/>
                  <a:gd name="T7" fmla="*/ 1060 h 1063"/>
                  <a:gd name="T8" fmla="*/ 0 w 1251"/>
                  <a:gd name="T9" fmla="*/ 1063 h 1063"/>
                  <a:gd name="T10" fmla="*/ 287 w 1251"/>
                  <a:gd name="T11" fmla="*/ 965 h 1063"/>
                  <a:gd name="T12" fmla="*/ 192 w 1251"/>
                  <a:gd name="T13" fmla="*/ 871 h 1063"/>
                  <a:gd name="T14" fmla="*/ 544 w 1251"/>
                  <a:gd name="T15" fmla="*/ 519 h 1063"/>
                  <a:gd name="T16" fmla="*/ 638 w 1251"/>
                  <a:gd name="T17" fmla="*/ 613 h 1063"/>
                  <a:gd name="T18" fmla="*/ 287 w 1251"/>
                  <a:gd name="T19" fmla="*/ 965 h 1063"/>
                  <a:gd name="T20" fmla="*/ 732 w 1251"/>
                  <a:gd name="T21" fmla="*/ 519 h 1063"/>
                  <a:gd name="T22" fmla="*/ 638 w 1251"/>
                  <a:gd name="T23" fmla="*/ 425 h 1063"/>
                  <a:gd name="T24" fmla="*/ 989 w 1251"/>
                  <a:gd name="T25" fmla="*/ 73 h 1063"/>
                  <a:gd name="T26" fmla="*/ 1084 w 1251"/>
                  <a:gd name="T27" fmla="*/ 168 h 1063"/>
                  <a:gd name="T28" fmla="*/ 732 w 1251"/>
                  <a:gd name="T29" fmla="*/ 519 h 1063"/>
                  <a:gd name="T30" fmla="*/ 1178 w 1251"/>
                  <a:gd name="T31" fmla="*/ 73 h 1063"/>
                  <a:gd name="T32" fmla="*/ 1105 w 1251"/>
                  <a:gd name="T33" fmla="*/ 0 h 1063"/>
                  <a:gd name="T34" fmla="*/ 1251 w 1251"/>
                  <a:gd name="T35" fmla="*/ 0 h 1063"/>
                  <a:gd name="T36" fmla="*/ 1178 w 1251"/>
                  <a:gd name="T37" fmla="*/ 73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1" h="1063">
                    <a:moveTo>
                      <a:pt x="0" y="1063"/>
                    </a:moveTo>
                    <a:lnTo>
                      <a:pt x="98" y="965"/>
                    </a:lnTo>
                    <a:lnTo>
                      <a:pt x="192" y="1059"/>
                    </a:lnTo>
                    <a:cubicBezTo>
                      <a:pt x="178" y="1059"/>
                      <a:pt x="164" y="1059"/>
                      <a:pt x="150" y="1060"/>
                    </a:cubicBezTo>
                    <a:cubicBezTo>
                      <a:pt x="101" y="1061"/>
                      <a:pt x="50" y="1062"/>
                      <a:pt x="0" y="1063"/>
                    </a:cubicBezTo>
                    <a:moveTo>
                      <a:pt x="287" y="965"/>
                    </a:moveTo>
                    <a:lnTo>
                      <a:pt x="192" y="871"/>
                    </a:lnTo>
                    <a:lnTo>
                      <a:pt x="544" y="519"/>
                    </a:lnTo>
                    <a:lnTo>
                      <a:pt x="638" y="613"/>
                    </a:lnTo>
                    <a:lnTo>
                      <a:pt x="287" y="965"/>
                    </a:lnTo>
                    <a:moveTo>
                      <a:pt x="732" y="519"/>
                    </a:moveTo>
                    <a:lnTo>
                      <a:pt x="638" y="425"/>
                    </a:lnTo>
                    <a:lnTo>
                      <a:pt x="989" y="73"/>
                    </a:lnTo>
                    <a:lnTo>
                      <a:pt x="1084" y="168"/>
                    </a:lnTo>
                    <a:lnTo>
                      <a:pt x="732" y="519"/>
                    </a:lnTo>
                    <a:moveTo>
                      <a:pt x="1178" y="73"/>
                    </a:moveTo>
                    <a:lnTo>
                      <a:pt x="1105" y="0"/>
                    </a:lnTo>
                    <a:lnTo>
                      <a:pt x="1251" y="0"/>
                    </a:lnTo>
                    <a:lnTo>
                      <a:pt x="1178" y="73"/>
                    </a:lnTo>
                    <a:close/>
                  </a:path>
                </a:pathLst>
              </a:custGeom>
              <a:solidFill>
                <a:srgbClr val="F79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8" name="Freeform 215">
                <a:extLst>
                  <a:ext uri="{FF2B5EF4-FFF2-40B4-BE49-F238E27FC236}">
                    <a16:creationId xmlns:a16="http://schemas.microsoft.com/office/drawing/2014/main" id="{B11C821B-75EB-CE48-C96D-F7D5044FC8CA}"/>
                  </a:ext>
                </a:extLst>
              </p:cNvPr>
              <p:cNvSpPr>
                <a:spLocks/>
              </p:cNvSpPr>
              <p:nvPr/>
            </p:nvSpPr>
            <p:spPr bwMode="auto">
              <a:xfrm>
                <a:off x="4090" y="3464"/>
                <a:ext cx="135" cy="124"/>
              </a:xfrm>
              <a:custGeom>
                <a:avLst/>
                <a:gdLst>
                  <a:gd name="T0" fmla="*/ 94 w 189"/>
                  <a:gd name="T1" fmla="*/ 188 h 188"/>
                  <a:gd name="T2" fmla="*/ 0 w 189"/>
                  <a:gd name="T3" fmla="*/ 94 h 188"/>
                  <a:gd name="T4" fmla="*/ 94 w 189"/>
                  <a:gd name="T5" fmla="*/ 0 h 188"/>
                  <a:gd name="T6" fmla="*/ 189 w 189"/>
                  <a:gd name="T7" fmla="*/ 94 h 188"/>
                  <a:gd name="T8" fmla="*/ 95 w 189"/>
                  <a:gd name="T9" fmla="*/ 188 h 188"/>
                  <a:gd name="T10" fmla="*/ 94 w 189"/>
                  <a:gd name="T11" fmla="*/ 188 h 188"/>
                </a:gdLst>
                <a:ahLst/>
                <a:cxnLst>
                  <a:cxn ang="0">
                    <a:pos x="T0" y="T1"/>
                  </a:cxn>
                  <a:cxn ang="0">
                    <a:pos x="T2" y="T3"/>
                  </a:cxn>
                  <a:cxn ang="0">
                    <a:pos x="T4" y="T5"/>
                  </a:cxn>
                  <a:cxn ang="0">
                    <a:pos x="T6" y="T7"/>
                  </a:cxn>
                  <a:cxn ang="0">
                    <a:pos x="T8" y="T9"/>
                  </a:cxn>
                  <a:cxn ang="0">
                    <a:pos x="T10" y="T11"/>
                  </a:cxn>
                </a:cxnLst>
                <a:rect l="0" t="0" r="r" b="b"/>
                <a:pathLst>
                  <a:path w="189" h="188">
                    <a:moveTo>
                      <a:pt x="94" y="188"/>
                    </a:moveTo>
                    <a:lnTo>
                      <a:pt x="0" y="94"/>
                    </a:lnTo>
                    <a:lnTo>
                      <a:pt x="94" y="0"/>
                    </a:lnTo>
                    <a:lnTo>
                      <a:pt x="189" y="94"/>
                    </a:lnTo>
                    <a:lnTo>
                      <a:pt x="95" y="188"/>
                    </a:lnTo>
                    <a:cubicBezTo>
                      <a:pt x="95" y="188"/>
                      <a:pt x="94" y="188"/>
                      <a:pt x="94" y="188"/>
                    </a:cubicBezTo>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19" name="Freeform 216">
                <a:extLst>
                  <a:ext uri="{FF2B5EF4-FFF2-40B4-BE49-F238E27FC236}">
                    <a16:creationId xmlns:a16="http://schemas.microsoft.com/office/drawing/2014/main" id="{3550D766-6FCC-F60C-9E5D-4B4F9B099415}"/>
                  </a:ext>
                </a:extLst>
              </p:cNvPr>
              <p:cNvSpPr>
                <a:spLocks/>
              </p:cNvSpPr>
              <p:nvPr/>
            </p:nvSpPr>
            <p:spPr bwMode="auto">
              <a:xfrm>
                <a:off x="4409" y="3170"/>
                <a:ext cx="135" cy="124"/>
              </a:xfrm>
              <a:custGeom>
                <a:avLst/>
                <a:gdLst>
                  <a:gd name="T0" fmla="*/ 67 w 135"/>
                  <a:gd name="T1" fmla="*/ 124 h 124"/>
                  <a:gd name="T2" fmla="*/ 0 w 135"/>
                  <a:gd name="T3" fmla="*/ 62 h 124"/>
                  <a:gd name="T4" fmla="*/ 67 w 135"/>
                  <a:gd name="T5" fmla="*/ 0 h 124"/>
                  <a:gd name="T6" fmla="*/ 135 w 135"/>
                  <a:gd name="T7" fmla="*/ 62 h 124"/>
                  <a:gd name="T8" fmla="*/ 67 w 135"/>
                  <a:gd name="T9" fmla="*/ 124 h 124"/>
                </a:gdLst>
                <a:ahLst/>
                <a:cxnLst>
                  <a:cxn ang="0">
                    <a:pos x="T0" y="T1"/>
                  </a:cxn>
                  <a:cxn ang="0">
                    <a:pos x="T2" y="T3"/>
                  </a:cxn>
                  <a:cxn ang="0">
                    <a:pos x="T4" y="T5"/>
                  </a:cxn>
                  <a:cxn ang="0">
                    <a:pos x="T6" y="T7"/>
                  </a:cxn>
                  <a:cxn ang="0">
                    <a:pos x="T8" y="T9"/>
                  </a:cxn>
                </a:cxnLst>
                <a:rect l="0" t="0" r="r" b="b"/>
                <a:pathLst>
                  <a:path w="135" h="124">
                    <a:moveTo>
                      <a:pt x="67" y="124"/>
                    </a:moveTo>
                    <a:lnTo>
                      <a:pt x="0" y="62"/>
                    </a:lnTo>
                    <a:lnTo>
                      <a:pt x="67" y="0"/>
                    </a:lnTo>
                    <a:lnTo>
                      <a:pt x="135" y="62"/>
                    </a:lnTo>
                    <a:lnTo>
                      <a:pt x="67" y="124"/>
                    </a:lnTo>
                    <a:close/>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0" name="Freeform 217">
                <a:extLst>
                  <a:ext uri="{FF2B5EF4-FFF2-40B4-BE49-F238E27FC236}">
                    <a16:creationId xmlns:a16="http://schemas.microsoft.com/office/drawing/2014/main" id="{640C9740-8120-A60E-D74F-C95C1D6012EC}"/>
                  </a:ext>
                </a:extLst>
              </p:cNvPr>
              <p:cNvSpPr>
                <a:spLocks/>
              </p:cNvSpPr>
              <p:nvPr/>
            </p:nvSpPr>
            <p:spPr bwMode="auto">
              <a:xfrm>
                <a:off x="4728" y="2890"/>
                <a:ext cx="135" cy="111"/>
              </a:xfrm>
              <a:custGeom>
                <a:avLst/>
                <a:gdLst>
                  <a:gd name="T0" fmla="*/ 67 w 135"/>
                  <a:gd name="T1" fmla="*/ 111 h 111"/>
                  <a:gd name="T2" fmla="*/ 0 w 135"/>
                  <a:gd name="T3" fmla="*/ 48 h 111"/>
                  <a:gd name="T4" fmla="*/ 52 w 135"/>
                  <a:gd name="T5" fmla="*/ 0 h 111"/>
                  <a:gd name="T6" fmla="*/ 82 w 135"/>
                  <a:gd name="T7" fmla="*/ 0 h 111"/>
                  <a:gd name="T8" fmla="*/ 135 w 135"/>
                  <a:gd name="T9" fmla="*/ 48 h 111"/>
                  <a:gd name="T10" fmla="*/ 67 w 135"/>
                  <a:gd name="T11" fmla="*/ 111 h 111"/>
                </a:gdLst>
                <a:ahLst/>
                <a:cxnLst>
                  <a:cxn ang="0">
                    <a:pos x="T0" y="T1"/>
                  </a:cxn>
                  <a:cxn ang="0">
                    <a:pos x="T2" y="T3"/>
                  </a:cxn>
                  <a:cxn ang="0">
                    <a:pos x="T4" y="T5"/>
                  </a:cxn>
                  <a:cxn ang="0">
                    <a:pos x="T6" y="T7"/>
                  </a:cxn>
                  <a:cxn ang="0">
                    <a:pos x="T8" y="T9"/>
                  </a:cxn>
                  <a:cxn ang="0">
                    <a:pos x="T10" y="T11"/>
                  </a:cxn>
                </a:cxnLst>
                <a:rect l="0" t="0" r="r" b="b"/>
                <a:pathLst>
                  <a:path w="135" h="111">
                    <a:moveTo>
                      <a:pt x="67" y="111"/>
                    </a:moveTo>
                    <a:lnTo>
                      <a:pt x="0" y="48"/>
                    </a:lnTo>
                    <a:lnTo>
                      <a:pt x="52" y="0"/>
                    </a:lnTo>
                    <a:lnTo>
                      <a:pt x="82" y="0"/>
                    </a:lnTo>
                    <a:lnTo>
                      <a:pt x="135" y="48"/>
                    </a:lnTo>
                    <a:lnTo>
                      <a:pt x="67" y="111"/>
                    </a:lnTo>
                    <a:close/>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1" name="Freeform 218">
                <a:extLst>
                  <a:ext uri="{FF2B5EF4-FFF2-40B4-BE49-F238E27FC236}">
                    <a16:creationId xmlns:a16="http://schemas.microsoft.com/office/drawing/2014/main" id="{1C5EB418-B420-940B-87AB-668CACF76075}"/>
                  </a:ext>
                </a:extLst>
              </p:cNvPr>
              <p:cNvSpPr>
                <a:spLocks noEditPoints="1"/>
              </p:cNvSpPr>
              <p:nvPr/>
            </p:nvSpPr>
            <p:spPr bwMode="auto">
              <a:xfrm>
                <a:off x="3384" y="2890"/>
                <a:ext cx="894" cy="702"/>
              </a:xfrm>
              <a:custGeom>
                <a:avLst/>
                <a:gdLst>
                  <a:gd name="T0" fmla="*/ 185 w 1249"/>
                  <a:gd name="T1" fmla="*/ 1064 h 1064"/>
                  <a:gd name="T2" fmla="*/ 0 w 1249"/>
                  <a:gd name="T3" fmla="*/ 1061 h 1064"/>
                  <a:gd name="T4" fmla="*/ 96 w 1249"/>
                  <a:gd name="T5" fmla="*/ 965 h 1064"/>
                  <a:gd name="T6" fmla="*/ 190 w 1249"/>
                  <a:gd name="T7" fmla="*/ 1059 h 1064"/>
                  <a:gd name="T8" fmla="*/ 185 w 1249"/>
                  <a:gd name="T9" fmla="*/ 1064 h 1064"/>
                  <a:gd name="T10" fmla="*/ 284 w 1249"/>
                  <a:gd name="T11" fmla="*/ 965 h 1064"/>
                  <a:gd name="T12" fmla="*/ 190 w 1249"/>
                  <a:gd name="T13" fmla="*/ 871 h 1064"/>
                  <a:gd name="T14" fmla="*/ 541 w 1249"/>
                  <a:gd name="T15" fmla="*/ 519 h 1064"/>
                  <a:gd name="T16" fmla="*/ 636 w 1249"/>
                  <a:gd name="T17" fmla="*/ 613 h 1064"/>
                  <a:gd name="T18" fmla="*/ 284 w 1249"/>
                  <a:gd name="T19" fmla="*/ 965 h 1064"/>
                  <a:gd name="T20" fmla="*/ 730 w 1249"/>
                  <a:gd name="T21" fmla="*/ 519 h 1064"/>
                  <a:gd name="T22" fmla="*/ 636 w 1249"/>
                  <a:gd name="T23" fmla="*/ 425 h 1064"/>
                  <a:gd name="T24" fmla="*/ 987 w 1249"/>
                  <a:gd name="T25" fmla="*/ 73 h 1064"/>
                  <a:gd name="T26" fmla="*/ 1081 w 1249"/>
                  <a:gd name="T27" fmla="*/ 168 h 1064"/>
                  <a:gd name="T28" fmla="*/ 730 w 1249"/>
                  <a:gd name="T29" fmla="*/ 519 h 1064"/>
                  <a:gd name="T30" fmla="*/ 1176 w 1249"/>
                  <a:gd name="T31" fmla="*/ 73 h 1064"/>
                  <a:gd name="T32" fmla="*/ 1102 w 1249"/>
                  <a:gd name="T33" fmla="*/ 0 h 1064"/>
                  <a:gd name="T34" fmla="*/ 1249 w 1249"/>
                  <a:gd name="T35" fmla="*/ 0 h 1064"/>
                  <a:gd name="T36" fmla="*/ 1176 w 1249"/>
                  <a:gd name="T37" fmla="*/ 73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9" h="1064">
                    <a:moveTo>
                      <a:pt x="185" y="1064"/>
                    </a:moveTo>
                    <a:cubicBezTo>
                      <a:pt x="123" y="1063"/>
                      <a:pt x="61" y="1062"/>
                      <a:pt x="0" y="1061"/>
                    </a:cubicBezTo>
                    <a:lnTo>
                      <a:pt x="96" y="965"/>
                    </a:lnTo>
                    <a:lnTo>
                      <a:pt x="190" y="1059"/>
                    </a:lnTo>
                    <a:lnTo>
                      <a:pt x="185" y="1064"/>
                    </a:lnTo>
                    <a:close/>
                    <a:moveTo>
                      <a:pt x="284" y="965"/>
                    </a:moveTo>
                    <a:lnTo>
                      <a:pt x="190" y="871"/>
                    </a:lnTo>
                    <a:lnTo>
                      <a:pt x="541" y="519"/>
                    </a:lnTo>
                    <a:lnTo>
                      <a:pt x="636" y="613"/>
                    </a:lnTo>
                    <a:lnTo>
                      <a:pt x="284" y="965"/>
                    </a:lnTo>
                    <a:moveTo>
                      <a:pt x="730" y="519"/>
                    </a:moveTo>
                    <a:lnTo>
                      <a:pt x="636" y="425"/>
                    </a:lnTo>
                    <a:lnTo>
                      <a:pt x="987" y="73"/>
                    </a:lnTo>
                    <a:lnTo>
                      <a:pt x="1081" y="168"/>
                    </a:lnTo>
                    <a:lnTo>
                      <a:pt x="730" y="519"/>
                    </a:lnTo>
                    <a:moveTo>
                      <a:pt x="1176" y="73"/>
                    </a:moveTo>
                    <a:lnTo>
                      <a:pt x="1102" y="0"/>
                    </a:lnTo>
                    <a:lnTo>
                      <a:pt x="1249" y="0"/>
                    </a:lnTo>
                    <a:lnTo>
                      <a:pt x="1176" y="73"/>
                    </a:lnTo>
                    <a:close/>
                  </a:path>
                </a:pathLst>
              </a:custGeom>
              <a:solidFill>
                <a:srgbClr val="F79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2" name="Freeform 219">
                <a:extLst>
                  <a:ext uri="{FF2B5EF4-FFF2-40B4-BE49-F238E27FC236}">
                    <a16:creationId xmlns:a16="http://schemas.microsoft.com/office/drawing/2014/main" id="{33E4F592-DD13-B66E-7BB6-A5C2C59AA864}"/>
                  </a:ext>
                </a:extLst>
              </p:cNvPr>
              <p:cNvSpPr>
                <a:spLocks/>
              </p:cNvSpPr>
              <p:nvPr/>
            </p:nvSpPr>
            <p:spPr bwMode="auto">
              <a:xfrm>
                <a:off x="3453" y="3464"/>
                <a:ext cx="135" cy="124"/>
              </a:xfrm>
              <a:custGeom>
                <a:avLst/>
                <a:gdLst>
                  <a:gd name="T0" fmla="*/ 67 w 135"/>
                  <a:gd name="T1" fmla="*/ 124 h 124"/>
                  <a:gd name="T2" fmla="*/ 0 w 135"/>
                  <a:gd name="T3" fmla="*/ 62 h 124"/>
                  <a:gd name="T4" fmla="*/ 67 w 135"/>
                  <a:gd name="T5" fmla="*/ 0 h 124"/>
                  <a:gd name="T6" fmla="*/ 135 w 135"/>
                  <a:gd name="T7" fmla="*/ 62 h 124"/>
                  <a:gd name="T8" fmla="*/ 67 w 135"/>
                  <a:gd name="T9" fmla="*/ 124 h 124"/>
                </a:gdLst>
                <a:ahLst/>
                <a:cxnLst>
                  <a:cxn ang="0">
                    <a:pos x="T0" y="T1"/>
                  </a:cxn>
                  <a:cxn ang="0">
                    <a:pos x="T2" y="T3"/>
                  </a:cxn>
                  <a:cxn ang="0">
                    <a:pos x="T4" y="T5"/>
                  </a:cxn>
                  <a:cxn ang="0">
                    <a:pos x="T6" y="T7"/>
                  </a:cxn>
                  <a:cxn ang="0">
                    <a:pos x="T8" y="T9"/>
                  </a:cxn>
                </a:cxnLst>
                <a:rect l="0" t="0" r="r" b="b"/>
                <a:pathLst>
                  <a:path w="135" h="124">
                    <a:moveTo>
                      <a:pt x="67" y="124"/>
                    </a:moveTo>
                    <a:lnTo>
                      <a:pt x="0" y="62"/>
                    </a:lnTo>
                    <a:lnTo>
                      <a:pt x="67" y="0"/>
                    </a:lnTo>
                    <a:lnTo>
                      <a:pt x="135" y="62"/>
                    </a:lnTo>
                    <a:lnTo>
                      <a:pt x="67" y="124"/>
                    </a:lnTo>
                    <a:close/>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3" name="Freeform 220">
                <a:extLst>
                  <a:ext uri="{FF2B5EF4-FFF2-40B4-BE49-F238E27FC236}">
                    <a16:creationId xmlns:a16="http://schemas.microsoft.com/office/drawing/2014/main" id="{527337D6-37DE-B7D5-D33D-156CA13B8485}"/>
                  </a:ext>
                </a:extLst>
              </p:cNvPr>
              <p:cNvSpPr>
                <a:spLocks/>
              </p:cNvSpPr>
              <p:nvPr/>
            </p:nvSpPr>
            <p:spPr bwMode="auto">
              <a:xfrm>
                <a:off x="3771" y="3170"/>
                <a:ext cx="136" cy="124"/>
              </a:xfrm>
              <a:custGeom>
                <a:avLst/>
                <a:gdLst>
                  <a:gd name="T0" fmla="*/ 68 w 136"/>
                  <a:gd name="T1" fmla="*/ 124 h 124"/>
                  <a:gd name="T2" fmla="*/ 0 w 136"/>
                  <a:gd name="T3" fmla="*/ 62 h 124"/>
                  <a:gd name="T4" fmla="*/ 68 w 136"/>
                  <a:gd name="T5" fmla="*/ 0 h 124"/>
                  <a:gd name="T6" fmla="*/ 136 w 136"/>
                  <a:gd name="T7" fmla="*/ 62 h 124"/>
                  <a:gd name="T8" fmla="*/ 68 w 136"/>
                  <a:gd name="T9" fmla="*/ 124 h 124"/>
                </a:gdLst>
                <a:ahLst/>
                <a:cxnLst>
                  <a:cxn ang="0">
                    <a:pos x="T0" y="T1"/>
                  </a:cxn>
                  <a:cxn ang="0">
                    <a:pos x="T2" y="T3"/>
                  </a:cxn>
                  <a:cxn ang="0">
                    <a:pos x="T4" y="T5"/>
                  </a:cxn>
                  <a:cxn ang="0">
                    <a:pos x="T6" y="T7"/>
                  </a:cxn>
                  <a:cxn ang="0">
                    <a:pos x="T8" y="T9"/>
                  </a:cxn>
                </a:cxnLst>
                <a:rect l="0" t="0" r="r" b="b"/>
                <a:pathLst>
                  <a:path w="136" h="124">
                    <a:moveTo>
                      <a:pt x="68" y="124"/>
                    </a:moveTo>
                    <a:lnTo>
                      <a:pt x="0" y="62"/>
                    </a:lnTo>
                    <a:lnTo>
                      <a:pt x="68" y="0"/>
                    </a:lnTo>
                    <a:lnTo>
                      <a:pt x="136" y="62"/>
                    </a:lnTo>
                    <a:lnTo>
                      <a:pt x="68" y="124"/>
                    </a:lnTo>
                    <a:close/>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4" name="Freeform 221">
                <a:extLst>
                  <a:ext uri="{FF2B5EF4-FFF2-40B4-BE49-F238E27FC236}">
                    <a16:creationId xmlns:a16="http://schemas.microsoft.com/office/drawing/2014/main" id="{5FC67BD9-0348-61D5-66EE-D25350975F14}"/>
                  </a:ext>
                </a:extLst>
              </p:cNvPr>
              <p:cNvSpPr>
                <a:spLocks/>
              </p:cNvSpPr>
              <p:nvPr/>
            </p:nvSpPr>
            <p:spPr bwMode="auto">
              <a:xfrm>
                <a:off x="4090" y="2890"/>
                <a:ext cx="135" cy="111"/>
              </a:xfrm>
              <a:custGeom>
                <a:avLst/>
                <a:gdLst>
                  <a:gd name="T0" fmla="*/ 68 w 135"/>
                  <a:gd name="T1" fmla="*/ 111 h 111"/>
                  <a:gd name="T2" fmla="*/ 0 w 135"/>
                  <a:gd name="T3" fmla="*/ 48 h 111"/>
                  <a:gd name="T4" fmla="*/ 53 w 135"/>
                  <a:gd name="T5" fmla="*/ 0 h 111"/>
                  <a:gd name="T6" fmla="*/ 83 w 135"/>
                  <a:gd name="T7" fmla="*/ 0 h 111"/>
                  <a:gd name="T8" fmla="*/ 135 w 135"/>
                  <a:gd name="T9" fmla="*/ 48 h 111"/>
                  <a:gd name="T10" fmla="*/ 68 w 135"/>
                  <a:gd name="T11" fmla="*/ 111 h 111"/>
                </a:gdLst>
                <a:ahLst/>
                <a:cxnLst>
                  <a:cxn ang="0">
                    <a:pos x="T0" y="T1"/>
                  </a:cxn>
                  <a:cxn ang="0">
                    <a:pos x="T2" y="T3"/>
                  </a:cxn>
                  <a:cxn ang="0">
                    <a:pos x="T4" y="T5"/>
                  </a:cxn>
                  <a:cxn ang="0">
                    <a:pos x="T6" y="T7"/>
                  </a:cxn>
                  <a:cxn ang="0">
                    <a:pos x="T8" y="T9"/>
                  </a:cxn>
                  <a:cxn ang="0">
                    <a:pos x="T10" y="T11"/>
                  </a:cxn>
                </a:cxnLst>
                <a:rect l="0" t="0" r="r" b="b"/>
                <a:pathLst>
                  <a:path w="135" h="111">
                    <a:moveTo>
                      <a:pt x="68" y="111"/>
                    </a:moveTo>
                    <a:lnTo>
                      <a:pt x="0" y="48"/>
                    </a:lnTo>
                    <a:lnTo>
                      <a:pt x="53" y="0"/>
                    </a:lnTo>
                    <a:lnTo>
                      <a:pt x="83" y="0"/>
                    </a:lnTo>
                    <a:lnTo>
                      <a:pt x="135" y="48"/>
                    </a:lnTo>
                    <a:lnTo>
                      <a:pt x="68" y="111"/>
                    </a:lnTo>
                    <a:close/>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5" name="Freeform 222">
                <a:extLst>
                  <a:ext uri="{FF2B5EF4-FFF2-40B4-BE49-F238E27FC236}">
                    <a16:creationId xmlns:a16="http://schemas.microsoft.com/office/drawing/2014/main" id="{E5128F54-A17B-D624-8479-08DFC39E3FEC}"/>
                  </a:ext>
                </a:extLst>
              </p:cNvPr>
              <p:cNvSpPr>
                <a:spLocks noEditPoints="1"/>
              </p:cNvSpPr>
              <p:nvPr/>
            </p:nvSpPr>
            <p:spPr bwMode="auto">
              <a:xfrm>
                <a:off x="2774" y="2890"/>
                <a:ext cx="866" cy="680"/>
              </a:xfrm>
              <a:custGeom>
                <a:avLst/>
                <a:gdLst>
                  <a:gd name="T0" fmla="*/ 124 w 1211"/>
                  <a:gd name="T1" fmla="*/ 1031 h 1031"/>
                  <a:gd name="T2" fmla="*/ 39 w 1211"/>
                  <a:gd name="T3" fmla="*/ 1025 h 1031"/>
                  <a:gd name="T4" fmla="*/ 0 w 1211"/>
                  <a:gd name="T5" fmla="*/ 1023 h 1031"/>
                  <a:gd name="T6" fmla="*/ 58 w 1211"/>
                  <a:gd name="T7" fmla="*/ 965 h 1031"/>
                  <a:gd name="T8" fmla="*/ 124 w 1211"/>
                  <a:gd name="T9" fmla="*/ 1031 h 1031"/>
                  <a:gd name="T10" fmla="*/ 247 w 1211"/>
                  <a:gd name="T11" fmla="*/ 965 h 1031"/>
                  <a:gd name="T12" fmla="*/ 152 w 1211"/>
                  <a:gd name="T13" fmla="*/ 871 h 1031"/>
                  <a:gd name="T14" fmla="*/ 504 w 1211"/>
                  <a:gd name="T15" fmla="*/ 519 h 1031"/>
                  <a:gd name="T16" fmla="*/ 598 w 1211"/>
                  <a:gd name="T17" fmla="*/ 613 h 1031"/>
                  <a:gd name="T18" fmla="*/ 247 w 1211"/>
                  <a:gd name="T19" fmla="*/ 965 h 1031"/>
                  <a:gd name="T20" fmla="*/ 692 w 1211"/>
                  <a:gd name="T21" fmla="*/ 519 h 1031"/>
                  <a:gd name="T22" fmla="*/ 598 w 1211"/>
                  <a:gd name="T23" fmla="*/ 425 h 1031"/>
                  <a:gd name="T24" fmla="*/ 950 w 1211"/>
                  <a:gd name="T25" fmla="*/ 73 h 1031"/>
                  <a:gd name="T26" fmla="*/ 1044 w 1211"/>
                  <a:gd name="T27" fmla="*/ 168 h 1031"/>
                  <a:gd name="T28" fmla="*/ 692 w 1211"/>
                  <a:gd name="T29" fmla="*/ 519 h 1031"/>
                  <a:gd name="T30" fmla="*/ 1138 w 1211"/>
                  <a:gd name="T31" fmla="*/ 73 h 1031"/>
                  <a:gd name="T32" fmla="*/ 1065 w 1211"/>
                  <a:gd name="T33" fmla="*/ 0 h 1031"/>
                  <a:gd name="T34" fmla="*/ 1211 w 1211"/>
                  <a:gd name="T35" fmla="*/ 0 h 1031"/>
                  <a:gd name="T36" fmla="*/ 1138 w 1211"/>
                  <a:gd name="T37" fmla="*/ 73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1" h="1031">
                    <a:moveTo>
                      <a:pt x="124" y="1031"/>
                    </a:moveTo>
                    <a:cubicBezTo>
                      <a:pt x="95" y="1029"/>
                      <a:pt x="67" y="1027"/>
                      <a:pt x="39" y="1025"/>
                    </a:cubicBezTo>
                    <a:cubicBezTo>
                      <a:pt x="26" y="1024"/>
                      <a:pt x="13" y="1024"/>
                      <a:pt x="0" y="1023"/>
                    </a:cubicBezTo>
                    <a:lnTo>
                      <a:pt x="58" y="965"/>
                    </a:lnTo>
                    <a:lnTo>
                      <a:pt x="124" y="1031"/>
                    </a:lnTo>
                    <a:moveTo>
                      <a:pt x="247" y="965"/>
                    </a:moveTo>
                    <a:lnTo>
                      <a:pt x="152" y="871"/>
                    </a:lnTo>
                    <a:lnTo>
                      <a:pt x="504" y="519"/>
                    </a:lnTo>
                    <a:lnTo>
                      <a:pt x="598" y="613"/>
                    </a:lnTo>
                    <a:lnTo>
                      <a:pt x="247" y="965"/>
                    </a:lnTo>
                    <a:moveTo>
                      <a:pt x="692" y="519"/>
                    </a:moveTo>
                    <a:lnTo>
                      <a:pt x="598" y="425"/>
                    </a:lnTo>
                    <a:lnTo>
                      <a:pt x="950" y="73"/>
                    </a:lnTo>
                    <a:lnTo>
                      <a:pt x="1044" y="168"/>
                    </a:lnTo>
                    <a:lnTo>
                      <a:pt x="692" y="519"/>
                    </a:lnTo>
                    <a:moveTo>
                      <a:pt x="1138" y="73"/>
                    </a:moveTo>
                    <a:lnTo>
                      <a:pt x="1065" y="0"/>
                    </a:lnTo>
                    <a:lnTo>
                      <a:pt x="1211" y="0"/>
                    </a:lnTo>
                    <a:lnTo>
                      <a:pt x="1138" y="73"/>
                    </a:lnTo>
                    <a:close/>
                  </a:path>
                </a:pathLst>
              </a:custGeom>
              <a:solidFill>
                <a:srgbClr val="F79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6" name="Freeform 223">
                <a:extLst>
                  <a:ext uri="{FF2B5EF4-FFF2-40B4-BE49-F238E27FC236}">
                    <a16:creationId xmlns:a16="http://schemas.microsoft.com/office/drawing/2014/main" id="{4C3A94BC-6A0E-D7E7-3DC7-83AAD7DDA4EB}"/>
                  </a:ext>
                </a:extLst>
              </p:cNvPr>
              <p:cNvSpPr>
                <a:spLocks/>
              </p:cNvSpPr>
              <p:nvPr/>
            </p:nvSpPr>
            <p:spPr bwMode="auto">
              <a:xfrm>
                <a:off x="2815" y="3464"/>
                <a:ext cx="135" cy="108"/>
              </a:xfrm>
              <a:custGeom>
                <a:avLst/>
                <a:gdLst>
                  <a:gd name="T0" fmla="*/ 119 w 189"/>
                  <a:gd name="T1" fmla="*/ 163 h 163"/>
                  <a:gd name="T2" fmla="*/ 66 w 189"/>
                  <a:gd name="T3" fmla="*/ 160 h 163"/>
                  <a:gd name="T4" fmla="*/ 0 w 189"/>
                  <a:gd name="T5" fmla="*/ 94 h 163"/>
                  <a:gd name="T6" fmla="*/ 94 w 189"/>
                  <a:gd name="T7" fmla="*/ 0 h 163"/>
                  <a:gd name="T8" fmla="*/ 189 w 189"/>
                  <a:gd name="T9" fmla="*/ 94 h 163"/>
                  <a:gd name="T10" fmla="*/ 119 w 189"/>
                  <a:gd name="T11" fmla="*/ 163 h 163"/>
                </a:gdLst>
                <a:ahLst/>
                <a:cxnLst>
                  <a:cxn ang="0">
                    <a:pos x="T0" y="T1"/>
                  </a:cxn>
                  <a:cxn ang="0">
                    <a:pos x="T2" y="T3"/>
                  </a:cxn>
                  <a:cxn ang="0">
                    <a:pos x="T4" y="T5"/>
                  </a:cxn>
                  <a:cxn ang="0">
                    <a:pos x="T6" y="T7"/>
                  </a:cxn>
                  <a:cxn ang="0">
                    <a:pos x="T8" y="T9"/>
                  </a:cxn>
                  <a:cxn ang="0">
                    <a:pos x="T10" y="T11"/>
                  </a:cxn>
                </a:cxnLst>
                <a:rect l="0" t="0" r="r" b="b"/>
                <a:pathLst>
                  <a:path w="189" h="163">
                    <a:moveTo>
                      <a:pt x="119" y="163"/>
                    </a:moveTo>
                    <a:cubicBezTo>
                      <a:pt x="101" y="162"/>
                      <a:pt x="84" y="161"/>
                      <a:pt x="66" y="160"/>
                    </a:cubicBezTo>
                    <a:lnTo>
                      <a:pt x="0" y="94"/>
                    </a:lnTo>
                    <a:lnTo>
                      <a:pt x="94" y="0"/>
                    </a:lnTo>
                    <a:lnTo>
                      <a:pt x="189" y="94"/>
                    </a:lnTo>
                    <a:lnTo>
                      <a:pt x="119" y="163"/>
                    </a:lnTo>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7" name="Freeform 224">
                <a:extLst>
                  <a:ext uri="{FF2B5EF4-FFF2-40B4-BE49-F238E27FC236}">
                    <a16:creationId xmlns:a16="http://schemas.microsoft.com/office/drawing/2014/main" id="{C33EB2BB-3CDE-4349-C882-F0910E2C42B2}"/>
                  </a:ext>
                </a:extLst>
              </p:cNvPr>
              <p:cNvSpPr>
                <a:spLocks/>
              </p:cNvSpPr>
              <p:nvPr/>
            </p:nvSpPr>
            <p:spPr bwMode="auto">
              <a:xfrm>
                <a:off x="3134" y="3170"/>
                <a:ext cx="135" cy="124"/>
              </a:xfrm>
              <a:custGeom>
                <a:avLst/>
                <a:gdLst>
                  <a:gd name="T0" fmla="*/ 67 w 135"/>
                  <a:gd name="T1" fmla="*/ 124 h 124"/>
                  <a:gd name="T2" fmla="*/ 0 w 135"/>
                  <a:gd name="T3" fmla="*/ 62 h 124"/>
                  <a:gd name="T4" fmla="*/ 67 w 135"/>
                  <a:gd name="T5" fmla="*/ 0 h 124"/>
                  <a:gd name="T6" fmla="*/ 135 w 135"/>
                  <a:gd name="T7" fmla="*/ 62 h 124"/>
                  <a:gd name="T8" fmla="*/ 67 w 135"/>
                  <a:gd name="T9" fmla="*/ 124 h 124"/>
                </a:gdLst>
                <a:ahLst/>
                <a:cxnLst>
                  <a:cxn ang="0">
                    <a:pos x="T0" y="T1"/>
                  </a:cxn>
                  <a:cxn ang="0">
                    <a:pos x="T2" y="T3"/>
                  </a:cxn>
                  <a:cxn ang="0">
                    <a:pos x="T4" y="T5"/>
                  </a:cxn>
                  <a:cxn ang="0">
                    <a:pos x="T6" y="T7"/>
                  </a:cxn>
                  <a:cxn ang="0">
                    <a:pos x="T8" y="T9"/>
                  </a:cxn>
                </a:cxnLst>
                <a:rect l="0" t="0" r="r" b="b"/>
                <a:pathLst>
                  <a:path w="135" h="124">
                    <a:moveTo>
                      <a:pt x="67" y="124"/>
                    </a:moveTo>
                    <a:lnTo>
                      <a:pt x="0" y="62"/>
                    </a:lnTo>
                    <a:lnTo>
                      <a:pt x="67" y="0"/>
                    </a:lnTo>
                    <a:lnTo>
                      <a:pt x="135" y="62"/>
                    </a:lnTo>
                    <a:lnTo>
                      <a:pt x="67" y="124"/>
                    </a:lnTo>
                    <a:close/>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8" name="Freeform 225">
                <a:extLst>
                  <a:ext uri="{FF2B5EF4-FFF2-40B4-BE49-F238E27FC236}">
                    <a16:creationId xmlns:a16="http://schemas.microsoft.com/office/drawing/2014/main" id="{00DB9D3F-01AE-C09F-536B-B95F8B75A787}"/>
                  </a:ext>
                </a:extLst>
              </p:cNvPr>
              <p:cNvSpPr>
                <a:spLocks/>
              </p:cNvSpPr>
              <p:nvPr/>
            </p:nvSpPr>
            <p:spPr bwMode="auto">
              <a:xfrm>
                <a:off x="3453" y="2890"/>
                <a:ext cx="135" cy="111"/>
              </a:xfrm>
              <a:custGeom>
                <a:avLst/>
                <a:gdLst>
                  <a:gd name="T0" fmla="*/ 67 w 135"/>
                  <a:gd name="T1" fmla="*/ 111 h 111"/>
                  <a:gd name="T2" fmla="*/ 0 w 135"/>
                  <a:gd name="T3" fmla="*/ 48 h 111"/>
                  <a:gd name="T4" fmla="*/ 52 w 135"/>
                  <a:gd name="T5" fmla="*/ 0 h 111"/>
                  <a:gd name="T6" fmla="*/ 82 w 135"/>
                  <a:gd name="T7" fmla="*/ 0 h 111"/>
                  <a:gd name="T8" fmla="*/ 135 w 135"/>
                  <a:gd name="T9" fmla="*/ 48 h 111"/>
                  <a:gd name="T10" fmla="*/ 67 w 135"/>
                  <a:gd name="T11" fmla="*/ 111 h 111"/>
                </a:gdLst>
                <a:ahLst/>
                <a:cxnLst>
                  <a:cxn ang="0">
                    <a:pos x="T0" y="T1"/>
                  </a:cxn>
                  <a:cxn ang="0">
                    <a:pos x="T2" y="T3"/>
                  </a:cxn>
                  <a:cxn ang="0">
                    <a:pos x="T4" y="T5"/>
                  </a:cxn>
                  <a:cxn ang="0">
                    <a:pos x="T6" y="T7"/>
                  </a:cxn>
                  <a:cxn ang="0">
                    <a:pos x="T8" y="T9"/>
                  </a:cxn>
                  <a:cxn ang="0">
                    <a:pos x="T10" y="T11"/>
                  </a:cxn>
                </a:cxnLst>
                <a:rect l="0" t="0" r="r" b="b"/>
                <a:pathLst>
                  <a:path w="135" h="111">
                    <a:moveTo>
                      <a:pt x="67" y="111"/>
                    </a:moveTo>
                    <a:lnTo>
                      <a:pt x="0" y="48"/>
                    </a:lnTo>
                    <a:lnTo>
                      <a:pt x="52" y="0"/>
                    </a:lnTo>
                    <a:lnTo>
                      <a:pt x="82" y="0"/>
                    </a:lnTo>
                    <a:lnTo>
                      <a:pt x="135" y="48"/>
                    </a:lnTo>
                    <a:lnTo>
                      <a:pt x="67" y="111"/>
                    </a:lnTo>
                    <a:close/>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29" name="Freeform 226">
                <a:extLst>
                  <a:ext uri="{FF2B5EF4-FFF2-40B4-BE49-F238E27FC236}">
                    <a16:creationId xmlns:a16="http://schemas.microsoft.com/office/drawing/2014/main" id="{9BAC74CC-F174-95D7-BCF7-96302CF86404}"/>
                  </a:ext>
                </a:extLst>
              </p:cNvPr>
              <p:cNvSpPr>
                <a:spLocks noEditPoints="1"/>
              </p:cNvSpPr>
              <p:nvPr/>
            </p:nvSpPr>
            <p:spPr bwMode="auto">
              <a:xfrm>
                <a:off x="2245" y="2890"/>
                <a:ext cx="758" cy="631"/>
              </a:xfrm>
              <a:custGeom>
                <a:avLst/>
                <a:gdLst>
                  <a:gd name="T0" fmla="*/ 102 w 1059"/>
                  <a:gd name="T1" fmla="*/ 957 h 957"/>
                  <a:gd name="T2" fmla="*/ 84 w 1059"/>
                  <a:gd name="T3" fmla="*/ 954 h 957"/>
                  <a:gd name="T4" fmla="*/ 0 w 1059"/>
                  <a:gd name="T5" fmla="*/ 871 h 957"/>
                  <a:gd name="T6" fmla="*/ 351 w 1059"/>
                  <a:gd name="T7" fmla="*/ 519 h 957"/>
                  <a:gd name="T8" fmla="*/ 446 w 1059"/>
                  <a:gd name="T9" fmla="*/ 613 h 957"/>
                  <a:gd name="T10" fmla="*/ 102 w 1059"/>
                  <a:gd name="T11" fmla="*/ 957 h 957"/>
                  <a:gd name="T12" fmla="*/ 540 w 1059"/>
                  <a:gd name="T13" fmla="*/ 519 h 957"/>
                  <a:gd name="T14" fmla="*/ 446 w 1059"/>
                  <a:gd name="T15" fmla="*/ 425 h 957"/>
                  <a:gd name="T16" fmla="*/ 797 w 1059"/>
                  <a:gd name="T17" fmla="*/ 73 h 957"/>
                  <a:gd name="T18" fmla="*/ 891 w 1059"/>
                  <a:gd name="T19" fmla="*/ 168 h 957"/>
                  <a:gd name="T20" fmla="*/ 540 w 1059"/>
                  <a:gd name="T21" fmla="*/ 519 h 957"/>
                  <a:gd name="T22" fmla="*/ 986 w 1059"/>
                  <a:gd name="T23" fmla="*/ 73 h 957"/>
                  <a:gd name="T24" fmla="*/ 913 w 1059"/>
                  <a:gd name="T25" fmla="*/ 0 h 957"/>
                  <a:gd name="T26" fmla="*/ 1059 w 1059"/>
                  <a:gd name="T27" fmla="*/ 0 h 957"/>
                  <a:gd name="T28" fmla="*/ 986 w 1059"/>
                  <a:gd name="T29" fmla="*/ 73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9" h="957">
                    <a:moveTo>
                      <a:pt x="102" y="957"/>
                    </a:moveTo>
                    <a:cubicBezTo>
                      <a:pt x="96" y="956"/>
                      <a:pt x="90" y="955"/>
                      <a:pt x="84" y="954"/>
                    </a:cubicBezTo>
                    <a:lnTo>
                      <a:pt x="0" y="871"/>
                    </a:lnTo>
                    <a:lnTo>
                      <a:pt x="351" y="519"/>
                    </a:lnTo>
                    <a:lnTo>
                      <a:pt x="446" y="613"/>
                    </a:lnTo>
                    <a:lnTo>
                      <a:pt x="102" y="957"/>
                    </a:lnTo>
                    <a:moveTo>
                      <a:pt x="540" y="519"/>
                    </a:moveTo>
                    <a:lnTo>
                      <a:pt x="446" y="425"/>
                    </a:lnTo>
                    <a:lnTo>
                      <a:pt x="797" y="73"/>
                    </a:lnTo>
                    <a:lnTo>
                      <a:pt x="891" y="168"/>
                    </a:lnTo>
                    <a:lnTo>
                      <a:pt x="540" y="519"/>
                    </a:lnTo>
                    <a:close/>
                    <a:moveTo>
                      <a:pt x="986" y="73"/>
                    </a:moveTo>
                    <a:lnTo>
                      <a:pt x="913" y="0"/>
                    </a:lnTo>
                    <a:lnTo>
                      <a:pt x="1059" y="0"/>
                    </a:lnTo>
                    <a:lnTo>
                      <a:pt x="986" y="73"/>
                    </a:lnTo>
                    <a:close/>
                  </a:path>
                </a:pathLst>
              </a:custGeom>
              <a:solidFill>
                <a:srgbClr val="F79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30" name="Freeform 227">
                <a:extLst>
                  <a:ext uri="{FF2B5EF4-FFF2-40B4-BE49-F238E27FC236}">
                    <a16:creationId xmlns:a16="http://schemas.microsoft.com/office/drawing/2014/main" id="{7A3F0BFA-DAE2-5658-8FFE-752D1D0B5F03}"/>
                  </a:ext>
                </a:extLst>
              </p:cNvPr>
              <p:cNvSpPr>
                <a:spLocks/>
              </p:cNvSpPr>
              <p:nvPr/>
            </p:nvSpPr>
            <p:spPr bwMode="auto">
              <a:xfrm>
                <a:off x="2202" y="3464"/>
                <a:ext cx="103" cy="55"/>
              </a:xfrm>
              <a:custGeom>
                <a:avLst/>
                <a:gdLst>
                  <a:gd name="T0" fmla="*/ 144 w 144"/>
                  <a:gd name="T1" fmla="*/ 83 h 83"/>
                  <a:gd name="T2" fmla="*/ 34 w 144"/>
                  <a:gd name="T3" fmla="*/ 66 h 83"/>
                  <a:gd name="T4" fmla="*/ 0 w 144"/>
                  <a:gd name="T5" fmla="*/ 60 h 83"/>
                  <a:gd name="T6" fmla="*/ 60 w 144"/>
                  <a:gd name="T7" fmla="*/ 0 h 83"/>
                  <a:gd name="T8" fmla="*/ 144 w 144"/>
                  <a:gd name="T9" fmla="*/ 83 h 83"/>
                </a:gdLst>
                <a:ahLst/>
                <a:cxnLst>
                  <a:cxn ang="0">
                    <a:pos x="T0" y="T1"/>
                  </a:cxn>
                  <a:cxn ang="0">
                    <a:pos x="T2" y="T3"/>
                  </a:cxn>
                  <a:cxn ang="0">
                    <a:pos x="T4" y="T5"/>
                  </a:cxn>
                  <a:cxn ang="0">
                    <a:pos x="T6" y="T7"/>
                  </a:cxn>
                  <a:cxn ang="0">
                    <a:pos x="T8" y="T9"/>
                  </a:cxn>
                </a:cxnLst>
                <a:rect l="0" t="0" r="r" b="b"/>
                <a:pathLst>
                  <a:path w="144" h="83">
                    <a:moveTo>
                      <a:pt x="144" y="83"/>
                    </a:moveTo>
                    <a:cubicBezTo>
                      <a:pt x="106" y="78"/>
                      <a:pt x="69" y="72"/>
                      <a:pt x="34" y="66"/>
                    </a:cubicBezTo>
                    <a:cubicBezTo>
                      <a:pt x="22" y="64"/>
                      <a:pt x="11" y="62"/>
                      <a:pt x="0" y="60"/>
                    </a:cubicBezTo>
                    <a:lnTo>
                      <a:pt x="60" y="0"/>
                    </a:lnTo>
                    <a:lnTo>
                      <a:pt x="144" y="83"/>
                    </a:lnTo>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31" name="Freeform 228">
                <a:extLst>
                  <a:ext uri="{FF2B5EF4-FFF2-40B4-BE49-F238E27FC236}">
                    <a16:creationId xmlns:a16="http://schemas.microsoft.com/office/drawing/2014/main" id="{0942F801-7883-9755-8D20-95A08376BFA9}"/>
                  </a:ext>
                </a:extLst>
              </p:cNvPr>
              <p:cNvSpPr>
                <a:spLocks/>
              </p:cNvSpPr>
              <p:nvPr/>
            </p:nvSpPr>
            <p:spPr bwMode="auto">
              <a:xfrm>
                <a:off x="2496" y="3170"/>
                <a:ext cx="135" cy="124"/>
              </a:xfrm>
              <a:custGeom>
                <a:avLst/>
                <a:gdLst>
                  <a:gd name="T0" fmla="*/ 68 w 135"/>
                  <a:gd name="T1" fmla="*/ 124 h 124"/>
                  <a:gd name="T2" fmla="*/ 0 w 135"/>
                  <a:gd name="T3" fmla="*/ 62 h 124"/>
                  <a:gd name="T4" fmla="*/ 68 w 135"/>
                  <a:gd name="T5" fmla="*/ 0 h 124"/>
                  <a:gd name="T6" fmla="*/ 135 w 135"/>
                  <a:gd name="T7" fmla="*/ 62 h 124"/>
                  <a:gd name="T8" fmla="*/ 68 w 135"/>
                  <a:gd name="T9" fmla="*/ 124 h 124"/>
                </a:gdLst>
                <a:ahLst/>
                <a:cxnLst>
                  <a:cxn ang="0">
                    <a:pos x="T0" y="T1"/>
                  </a:cxn>
                  <a:cxn ang="0">
                    <a:pos x="T2" y="T3"/>
                  </a:cxn>
                  <a:cxn ang="0">
                    <a:pos x="T4" y="T5"/>
                  </a:cxn>
                  <a:cxn ang="0">
                    <a:pos x="T6" y="T7"/>
                  </a:cxn>
                  <a:cxn ang="0">
                    <a:pos x="T8" y="T9"/>
                  </a:cxn>
                </a:cxnLst>
                <a:rect l="0" t="0" r="r" b="b"/>
                <a:pathLst>
                  <a:path w="135" h="124">
                    <a:moveTo>
                      <a:pt x="68" y="124"/>
                    </a:moveTo>
                    <a:lnTo>
                      <a:pt x="0" y="62"/>
                    </a:lnTo>
                    <a:lnTo>
                      <a:pt x="68" y="0"/>
                    </a:lnTo>
                    <a:lnTo>
                      <a:pt x="135" y="62"/>
                    </a:lnTo>
                    <a:lnTo>
                      <a:pt x="68" y="124"/>
                    </a:lnTo>
                    <a:close/>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32" name="Freeform 229">
                <a:extLst>
                  <a:ext uri="{FF2B5EF4-FFF2-40B4-BE49-F238E27FC236}">
                    <a16:creationId xmlns:a16="http://schemas.microsoft.com/office/drawing/2014/main" id="{50BE71F5-87D0-36AD-1DBA-61F4BCB4BB18}"/>
                  </a:ext>
                </a:extLst>
              </p:cNvPr>
              <p:cNvSpPr>
                <a:spLocks/>
              </p:cNvSpPr>
              <p:nvPr/>
            </p:nvSpPr>
            <p:spPr bwMode="auto">
              <a:xfrm>
                <a:off x="2815" y="2890"/>
                <a:ext cx="135" cy="111"/>
              </a:xfrm>
              <a:custGeom>
                <a:avLst/>
                <a:gdLst>
                  <a:gd name="T0" fmla="*/ 67 w 135"/>
                  <a:gd name="T1" fmla="*/ 111 h 111"/>
                  <a:gd name="T2" fmla="*/ 0 w 135"/>
                  <a:gd name="T3" fmla="*/ 48 h 111"/>
                  <a:gd name="T4" fmla="*/ 52 w 135"/>
                  <a:gd name="T5" fmla="*/ 0 h 111"/>
                  <a:gd name="T6" fmla="*/ 83 w 135"/>
                  <a:gd name="T7" fmla="*/ 0 h 111"/>
                  <a:gd name="T8" fmla="*/ 135 w 135"/>
                  <a:gd name="T9" fmla="*/ 48 h 111"/>
                  <a:gd name="T10" fmla="*/ 67 w 135"/>
                  <a:gd name="T11" fmla="*/ 111 h 111"/>
                </a:gdLst>
                <a:ahLst/>
                <a:cxnLst>
                  <a:cxn ang="0">
                    <a:pos x="T0" y="T1"/>
                  </a:cxn>
                  <a:cxn ang="0">
                    <a:pos x="T2" y="T3"/>
                  </a:cxn>
                  <a:cxn ang="0">
                    <a:pos x="T4" y="T5"/>
                  </a:cxn>
                  <a:cxn ang="0">
                    <a:pos x="T6" y="T7"/>
                  </a:cxn>
                  <a:cxn ang="0">
                    <a:pos x="T8" y="T9"/>
                  </a:cxn>
                  <a:cxn ang="0">
                    <a:pos x="T10" y="T11"/>
                  </a:cxn>
                </a:cxnLst>
                <a:rect l="0" t="0" r="r" b="b"/>
                <a:pathLst>
                  <a:path w="135" h="111">
                    <a:moveTo>
                      <a:pt x="67" y="111"/>
                    </a:moveTo>
                    <a:lnTo>
                      <a:pt x="0" y="48"/>
                    </a:lnTo>
                    <a:lnTo>
                      <a:pt x="52" y="0"/>
                    </a:lnTo>
                    <a:lnTo>
                      <a:pt x="83" y="0"/>
                    </a:lnTo>
                    <a:lnTo>
                      <a:pt x="135" y="48"/>
                    </a:lnTo>
                    <a:lnTo>
                      <a:pt x="67" y="111"/>
                    </a:lnTo>
                    <a:close/>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33" name="Freeform 230">
                <a:extLst>
                  <a:ext uri="{FF2B5EF4-FFF2-40B4-BE49-F238E27FC236}">
                    <a16:creationId xmlns:a16="http://schemas.microsoft.com/office/drawing/2014/main" id="{7A5FAA65-A983-1DC2-4F24-90D67079DC01}"/>
                  </a:ext>
                </a:extLst>
              </p:cNvPr>
              <p:cNvSpPr>
                <a:spLocks noEditPoints="1"/>
              </p:cNvSpPr>
              <p:nvPr/>
            </p:nvSpPr>
            <p:spPr bwMode="auto">
              <a:xfrm>
                <a:off x="1903" y="2890"/>
                <a:ext cx="462" cy="426"/>
              </a:xfrm>
              <a:custGeom>
                <a:avLst/>
                <a:gdLst>
                  <a:gd name="T0" fmla="*/ 0 w 646"/>
                  <a:gd name="T1" fmla="*/ 646 h 646"/>
                  <a:gd name="T2" fmla="*/ 15 w 646"/>
                  <a:gd name="T3" fmla="*/ 596 h 646"/>
                  <a:gd name="T4" fmla="*/ 33 w 646"/>
                  <a:gd name="T5" fmla="*/ 613 h 646"/>
                  <a:gd name="T6" fmla="*/ 0 w 646"/>
                  <a:gd name="T7" fmla="*/ 646 h 646"/>
                  <a:gd name="T8" fmla="*/ 127 w 646"/>
                  <a:gd name="T9" fmla="*/ 519 h 646"/>
                  <a:gd name="T10" fmla="*/ 59 w 646"/>
                  <a:gd name="T11" fmla="*/ 451 h 646"/>
                  <a:gd name="T12" fmla="*/ 81 w 646"/>
                  <a:gd name="T13" fmla="*/ 377 h 646"/>
                  <a:gd name="T14" fmla="*/ 385 w 646"/>
                  <a:gd name="T15" fmla="*/ 73 h 646"/>
                  <a:gd name="T16" fmla="*/ 479 w 646"/>
                  <a:gd name="T17" fmla="*/ 168 h 646"/>
                  <a:gd name="T18" fmla="*/ 127 w 646"/>
                  <a:gd name="T19" fmla="*/ 519 h 646"/>
                  <a:gd name="T20" fmla="*/ 573 w 646"/>
                  <a:gd name="T21" fmla="*/ 73 h 646"/>
                  <a:gd name="T22" fmla="*/ 500 w 646"/>
                  <a:gd name="T23" fmla="*/ 0 h 646"/>
                  <a:gd name="T24" fmla="*/ 646 w 646"/>
                  <a:gd name="T25" fmla="*/ 0 h 646"/>
                  <a:gd name="T26" fmla="*/ 573 w 646"/>
                  <a:gd name="T27" fmla="*/ 7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6" h="646">
                    <a:moveTo>
                      <a:pt x="0" y="646"/>
                    </a:moveTo>
                    <a:lnTo>
                      <a:pt x="15" y="596"/>
                    </a:lnTo>
                    <a:lnTo>
                      <a:pt x="33" y="613"/>
                    </a:lnTo>
                    <a:lnTo>
                      <a:pt x="0" y="646"/>
                    </a:lnTo>
                    <a:moveTo>
                      <a:pt x="127" y="519"/>
                    </a:moveTo>
                    <a:lnTo>
                      <a:pt x="59" y="451"/>
                    </a:lnTo>
                    <a:lnTo>
                      <a:pt x="81" y="377"/>
                    </a:lnTo>
                    <a:lnTo>
                      <a:pt x="385" y="73"/>
                    </a:lnTo>
                    <a:lnTo>
                      <a:pt x="479" y="168"/>
                    </a:lnTo>
                    <a:lnTo>
                      <a:pt x="127" y="519"/>
                    </a:lnTo>
                    <a:moveTo>
                      <a:pt x="573" y="73"/>
                    </a:moveTo>
                    <a:lnTo>
                      <a:pt x="500" y="0"/>
                    </a:lnTo>
                    <a:lnTo>
                      <a:pt x="646" y="0"/>
                    </a:lnTo>
                    <a:lnTo>
                      <a:pt x="573" y="73"/>
                    </a:lnTo>
                  </a:path>
                </a:pathLst>
              </a:custGeom>
              <a:solidFill>
                <a:srgbClr val="F79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34" name="Freeform 231">
                <a:extLst>
                  <a:ext uri="{FF2B5EF4-FFF2-40B4-BE49-F238E27FC236}">
                    <a16:creationId xmlns:a16="http://schemas.microsoft.com/office/drawing/2014/main" id="{686B5016-75C2-D096-8F58-B96A456AFDEE}"/>
                  </a:ext>
                </a:extLst>
              </p:cNvPr>
              <p:cNvSpPr>
                <a:spLocks/>
              </p:cNvSpPr>
              <p:nvPr/>
            </p:nvSpPr>
            <p:spPr bwMode="auto">
              <a:xfrm>
                <a:off x="1913" y="3188"/>
                <a:ext cx="81" cy="106"/>
              </a:xfrm>
              <a:custGeom>
                <a:avLst/>
                <a:gdLst>
                  <a:gd name="T0" fmla="*/ 13 w 81"/>
                  <a:gd name="T1" fmla="*/ 106 h 106"/>
                  <a:gd name="T2" fmla="*/ 0 w 81"/>
                  <a:gd name="T3" fmla="*/ 95 h 106"/>
                  <a:gd name="T4" fmla="*/ 32 w 81"/>
                  <a:gd name="T5" fmla="*/ 0 h 106"/>
                  <a:gd name="T6" fmla="*/ 81 w 81"/>
                  <a:gd name="T7" fmla="*/ 44 h 106"/>
                  <a:gd name="T8" fmla="*/ 13 w 81"/>
                  <a:gd name="T9" fmla="*/ 106 h 106"/>
                </a:gdLst>
                <a:ahLst/>
                <a:cxnLst>
                  <a:cxn ang="0">
                    <a:pos x="T0" y="T1"/>
                  </a:cxn>
                  <a:cxn ang="0">
                    <a:pos x="T2" y="T3"/>
                  </a:cxn>
                  <a:cxn ang="0">
                    <a:pos x="T4" y="T5"/>
                  </a:cxn>
                  <a:cxn ang="0">
                    <a:pos x="T6" y="T7"/>
                  </a:cxn>
                  <a:cxn ang="0">
                    <a:pos x="T8" y="T9"/>
                  </a:cxn>
                </a:cxnLst>
                <a:rect l="0" t="0" r="r" b="b"/>
                <a:pathLst>
                  <a:path w="81" h="106">
                    <a:moveTo>
                      <a:pt x="13" y="106"/>
                    </a:moveTo>
                    <a:lnTo>
                      <a:pt x="0" y="95"/>
                    </a:lnTo>
                    <a:lnTo>
                      <a:pt x="32" y="0"/>
                    </a:lnTo>
                    <a:lnTo>
                      <a:pt x="81" y="44"/>
                    </a:lnTo>
                    <a:lnTo>
                      <a:pt x="13" y="106"/>
                    </a:lnTo>
                    <a:close/>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35" name="Freeform 232">
                <a:extLst>
                  <a:ext uri="{FF2B5EF4-FFF2-40B4-BE49-F238E27FC236}">
                    <a16:creationId xmlns:a16="http://schemas.microsoft.com/office/drawing/2014/main" id="{62D97AD2-2115-B745-2309-07BC3B93C505}"/>
                  </a:ext>
                </a:extLst>
              </p:cNvPr>
              <p:cNvSpPr>
                <a:spLocks/>
              </p:cNvSpPr>
              <p:nvPr/>
            </p:nvSpPr>
            <p:spPr bwMode="auto">
              <a:xfrm>
                <a:off x="2178" y="2890"/>
                <a:ext cx="134" cy="111"/>
              </a:xfrm>
              <a:custGeom>
                <a:avLst/>
                <a:gdLst>
                  <a:gd name="T0" fmla="*/ 67 w 134"/>
                  <a:gd name="T1" fmla="*/ 111 h 111"/>
                  <a:gd name="T2" fmla="*/ 0 w 134"/>
                  <a:gd name="T3" fmla="*/ 48 h 111"/>
                  <a:gd name="T4" fmla="*/ 52 w 134"/>
                  <a:gd name="T5" fmla="*/ 0 h 111"/>
                  <a:gd name="T6" fmla="*/ 82 w 134"/>
                  <a:gd name="T7" fmla="*/ 0 h 111"/>
                  <a:gd name="T8" fmla="*/ 134 w 134"/>
                  <a:gd name="T9" fmla="*/ 48 h 111"/>
                  <a:gd name="T10" fmla="*/ 67 w 134"/>
                  <a:gd name="T11" fmla="*/ 111 h 111"/>
                </a:gdLst>
                <a:ahLst/>
                <a:cxnLst>
                  <a:cxn ang="0">
                    <a:pos x="T0" y="T1"/>
                  </a:cxn>
                  <a:cxn ang="0">
                    <a:pos x="T2" y="T3"/>
                  </a:cxn>
                  <a:cxn ang="0">
                    <a:pos x="T4" y="T5"/>
                  </a:cxn>
                  <a:cxn ang="0">
                    <a:pos x="T6" y="T7"/>
                  </a:cxn>
                  <a:cxn ang="0">
                    <a:pos x="T8" y="T9"/>
                  </a:cxn>
                  <a:cxn ang="0">
                    <a:pos x="T10" y="T11"/>
                  </a:cxn>
                </a:cxnLst>
                <a:rect l="0" t="0" r="r" b="b"/>
                <a:pathLst>
                  <a:path w="134" h="111">
                    <a:moveTo>
                      <a:pt x="67" y="111"/>
                    </a:moveTo>
                    <a:lnTo>
                      <a:pt x="0" y="48"/>
                    </a:lnTo>
                    <a:lnTo>
                      <a:pt x="52" y="0"/>
                    </a:lnTo>
                    <a:lnTo>
                      <a:pt x="82" y="0"/>
                    </a:lnTo>
                    <a:lnTo>
                      <a:pt x="134" y="48"/>
                    </a:lnTo>
                    <a:lnTo>
                      <a:pt x="67" y="111"/>
                    </a:lnTo>
                    <a:close/>
                  </a:path>
                </a:pathLst>
              </a:custGeom>
              <a:solidFill>
                <a:srgbClr val="F36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36" name="Freeform 233">
                <a:extLst>
                  <a:ext uri="{FF2B5EF4-FFF2-40B4-BE49-F238E27FC236}">
                    <a16:creationId xmlns:a16="http://schemas.microsoft.com/office/drawing/2014/main" id="{5ECD6143-8648-D55B-08E7-159D1F4A5A8D}"/>
                  </a:ext>
                </a:extLst>
              </p:cNvPr>
              <p:cNvSpPr>
                <a:spLocks/>
              </p:cNvSpPr>
              <p:nvPr/>
            </p:nvSpPr>
            <p:spPr bwMode="auto">
              <a:xfrm>
                <a:off x="1516" y="1499"/>
                <a:ext cx="292" cy="237"/>
              </a:xfrm>
              <a:custGeom>
                <a:avLst/>
                <a:gdLst>
                  <a:gd name="T0" fmla="*/ 40 w 408"/>
                  <a:gd name="T1" fmla="*/ 126 h 360"/>
                  <a:gd name="T2" fmla="*/ 75 w 408"/>
                  <a:gd name="T3" fmla="*/ 335 h 360"/>
                  <a:gd name="T4" fmla="*/ 197 w 408"/>
                  <a:gd name="T5" fmla="*/ 352 h 360"/>
                  <a:gd name="T6" fmla="*/ 379 w 408"/>
                  <a:gd name="T7" fmla="*/ 236 h 360"/>
                  <a:gd name="T8" fmla="*/ 406 w 408"/>
                  <a:gd name="T9" fmla="*/ 164 h 360"/>
                  <a:gd name="T10" fmla="*/ 212 w 408"/>
                  <a:gd name="T11" fmla="*/ 4 h 360"/>
                  <a:gd name="T12" fmla="*/ 40 w 408"/>
                  <a:gd name="T13" fmla="*/ 126 h 360"/>
                </a:gdLst>
                <a:ahLst/>
                <a:cxnLst>
                  <a:cxn ang="0">
                    <a:pos x="T0" y="T1"/>
                  </a:cxn>
                  <a:cxn ang="0">
                    <a:pos x="T2" y="T3"/>
                  </a:cxn>
                  <a:cxn ang="0">
                    <a:pos x="T4" y="T5"/>
                  </a:cxn>
                  <a:cxn ang="0">
                    <a:pos x="T6" y="T7"/>
                  </a:cxn>
                  <a:cxn ang="0">
                    <a:pos x="T8" y="T9"/>
                  </a:cxn>
                  <a:cxn ang="0">
                    <a:pos x="T10" y="T11"/>
                  </a:cxn>
                  <a:cxn ang="0">
                    <a:pos x="T12" y="T13"/>
                  </a:cxn>
                </a:cxnLst>
                <a:rect l="0" t="0" r="r" b="b"/>
                <a:pathLst>
                  <a:path w="408" h="360">
                    <a:moveTo>
                      <a:pt x="40" y="126"/>
                    </a:moveTo>
                    <a:cubicBezTo>
                      <a:pt x="2" y="195"/>
                      <a:pt x="0" y="291"/>
                      <a:pt x="75" y="335"/>
                    </a:cubicBezTo>
                    <a:cubicBezTo>
                      <a:pt x="111" y="356"/>
                      <a:pt x="156" y="360"/>
                      <a:pt x="197" y="352"/>
                    </a:cubicBezTo>
                    <a:cubicBezTo>
                      <a:pt x="266" y="338"/>
                      <a:pt x="338" y="294"/>
                      <a:pt x="379" y="236"/>
                    </a:cubicBezTo>
                    <a:cubicBezTo>
                      <a:pt x="394" y="215"/>
                      <a:pt x="406" y="190"/>
                      <a:pt x="406" y="164"/>
                    </a:cubicBezTo>
                    <a:cubicBezTo>
                      <a:pt x="408" y="75"/>
                      <a:pt x="293" y="0"/>
                      <a:pt x="212" y="4"/>
                    </a:cubicBezTo>
                    <a:cubicBezTo>
                      <a:pt x="142" y="7"/>
                      <a:pt x="76" y="61"/>
                      <a:pt x="40" y="126"/>
                    </a:cubicBezTo>
                  </a:path>
                </a:pathLst>
              </a:custGeom>
              <a:solidFill>
                <a:srgbClr val="2232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37" name="Freeform 234">
                <a:extLst>
                  <a:ext uri="{FF2B5EF4-FFF2-40B4-BE49-F238E27FC236}">
                    <a16:creationId xmlns:a16="http://schemas.microsoft.com/office/drawing/2014/main" id="{B36A4A57-CD93-F71E-CC7B-B0702E2B1D5B}"/>
                  </a:ext>
                </a:extLst>
              </p:cNvPr>
              <p:cNvSpPr>
                <a:spLocks noEditPoints="1"/>
              </p:cNvSpPr>
              <p:nvPr/>
            </p:nvSpPr>
            <p:spPr bwMode="auto">
              <a:xfrm>
                <a:off x="1871" y="2794"/>
                <a:ext cx="3934" cy="619"/>
              </a:xfrm>
              <a:custGeom>
                <a:avLst/>
                <a:gdLst>
                  <a:gd name="T0" fmla="*/ 5457 w 5501"/>
                  <a:gd name="T1" fmla="*/ 790 h 939"/>
                  <a:gd name="T2" fmla="*/ 5501 w 5501"/>
                  <a:gd name="T3" fmla="*/ 939 h 939"/>
                  <a:gd name="T4" fmla="*/ 13 w 5501"/>
                  <a:gd name="T5" fmla="*/ 824 h 939"/>
                  <a:gd name="T6" fmla="*/ 0 w 5501"/>
                  <a:gd name="T7" fmla="*/ 939 h 939"/>
                  <a:gd name="T8" fmla="*/ 5376 w 5501"/>
                  <a:gd name="T9" fmla="*/ 521 h 939"/>
                  <a:gd name="T10" fmla="*/ 5148 w 5501"/>
                  <a:gd name="T11" fmla="*/ 146 h 939"/>
                  <a:gd name="T12" fmla="*/ 5397 w 5501"/>
                  <a:gd name="T13" fmla="*/ 0 h 939"/>
                  <a:gd name="T14" fmla="*/ 5426 w 5501"/>
                  <a:gd name="T15" fmla="*/ 571 h 939"/>
                  <a:gd name="T16" fmla="*/ 45 w 5501"/>
                  <a:gd name="T17" fmla="*/ 538 h 939"/>
                  <a:gd name="T18" fmla="*/ 209 w 5501"/>
                  <a:gd name="T19" fmla="*/ 0 h 939"/>
                  <a:gd name="T20" fmla="*/ 238 w 5501"/>
                  <a:gd name="T21" fmla="*/ 146 h 939"/>
                  <a:gd name="T22" fmla="*/ 77 w 5501"/>
                  <a:gd name="T23" fmla="*/ 571 h 939"/>
                  <a:gd name="T24" fmla="*/ 4256 w 5501"/>
                  <a:gd name="T25" fmla="*/ 146 h 939"/>
                  <a:gd name="T26" fmla="*/ 4667 w 5501"/>
                  <a:gd name="T27" fmla="*/ 0 h 939"/>
                  <a:gd name="T28" fmla="*/ 3921 w 5501"/>
                  <a:gd name="T29" fmla="*/ 146 h 939"/>
                  <a:gd name="T30" fmla="*/ 3511 w 5501"/>
                  <a:gd name="T31" fmla="*/ 0 h 939"/>
                  <a:gd name="T32" fmla="*/ 3921 w 5501"/>
                  <a:gd name="T33" fmla="*/ 146 h 939"/>
                  <a:gd name="T34" fmla="*/ 2473 w 5501"/>
                  <a:gd name="T35" fmla="*/ 146 h 939"/>
                  <a:gd name="T36" fmla="*/ 2884 w 5501"/>
                  <a:gd name="T37" fmla="*/ 0 h 939"/>
                  <a:gd name="T38" fmla="*/ 2138 w 5501"/>
                  <a:gd name="T39" fmla="*/ 146 h 939"/>
                  <a:gd name="T40" fmla="*/ 1728 w 5501"/>
                  <a:gd name="T41" fmla="*/ 0 h 939"/>
                  <a:gd name="T42" fmla="*/ 2138 w 5501"/>
                  <a:gd name="T43" fmla="*/ 146 h 939"/>
                  <a:gd name="T44" fmla="*/ 690 w 5501"/>
                  <a:gd name="T45" fmla="*/ 146 h 939"/>
                  <a:gd name="T46" fmla="*/ 1101 w 5501"/>
                  <a:gd name="T47" fmla="*/ 0 h 939"/>
                  <a:gd name="T48" fmla="*/ 1414 w 5501"/>
                  <a:gd name="T49" fmla="*/ 125 h 939"/>
                  <a:gd name="T50" fmla="*/ 1539 w 5501"/>
                  <a:gd name="T51" fmla="*/ 0 h 939"/>
                  <a:gd name="T52" fmla="*/ 4089 w 5501"/>
                  <a:gd name="T53" fmla="*/ 125 h 939"/>
                  <a:gd name="T54" fmla="*/ 4214 w 5501"/>
                  <a:gd name="T55" fmla="*/ 0 h 939"/>
                  <a:gd name="T56" fmla="*/ 523 w 5501"/>
                  <a:gd name="T57" fmla="*/ 125 h 939"/>
                  <a:gd name="T58" fmla="*/ 648 w 5501"/>
                  <a:gd name="T59" fmla="*/ 0 h 939"/>
                  <a:gd name="T60" fmla="*/ 4980 w 5501"/>
                  <a:gd name="T61" fmla="*/ 125 h 939"/>
                  <a:gd name="T62" fmla="*/ 5105 w 5501"/>
                  <a:gd name="T63" fmla="*/ 0 h 939"/>
                  <a:gd name="T64" fmla="*/ 2306 w 5501"/>
                  <a:gd name="T65" fmla="*/ 125 h 939"/>
                  <a:gd name="T66" fmla="*/ 2431 w 5501"/>
                  <a:gd name="T67" fmla="*/ 0 h 939"/>
                  <a:gd name="T68" fmla="*/ 3197 w 5501"/>
                  <a:gd name="T69" fmla="*/ 125 h 939"/>
                  <a:gd name="T70" fmla="*/ 3322 w 5501"/>
                  <a:gd name="T71"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01" h="939">
                    <a:moveTo>
                      <a:pt x="5501" y="939"/>
                    </a:moveTo>
                    <a:lnTo>
                      <a:pt x="5457" y="790"/>
                    </a:lnTo>
                    <a:lnTo>
                      <a:pt x="5488" y="822"/>
                    </a:lnTo>
                    <a:lnTo>
                      <a:pt x="5501" y="939"/>
                    </a:lnTo>
                    <a:close/>
                    <a:moveTo>
                      <a:pt x="0" y="939"/>
                    </a:moveTo>
                    <a:lnTo>
                      <a:pt x="13" y="824"/>
                    </a:lnTo>
                    <a:lnTo>
                      <a:pt x="44" y="792"/>
                    </a:lnTo>
                    <a:lnTo>
                      <a:pt x="0" y="939"/>
                    </a:lnTo>
                    <a:close/>
                    <a:moveTo>
                      <a:pt x="5426" y="571"/>
                    </a:moveTo>
                    <a:lnTo>
                      <a:pt x="5376" y="521"/>
                    </a:lnTo>
                    <a:lnTo>
                      <a:pt x="5263" y="146"/>
                    </a:lnTo>
                    <a:lnTo>
                      <a:pt x="5148" y="146"/>
                    </a:lnTo>
                    <a:lnTo>
                      <a:pt x="5294" y="0"/>
                    </a:lnTo>
                    <a:lnTo>
                      <a:pt x="5397" y="0"/>
                    </a:lnTo>
                    <a:lnTo>
                      <a:pt x="5457" y="540"/>
                    </a:lnTo>
                    <a:lnTo>
                      <a:pt x="5426" y="571"/>
                    </a:lnTo>
                    <a:close/>
                    <a:moveTo>
                      <a:pt x="77" y="571"/>
                    </a:moveTo>
                    <a:lnTo>
                      <a:pt x="45" y="538"/>
                    </a:lnTo>
                    <a:lnTo>
                      <a:pt x="104" y="0"/>
                    </a:lnTo>
                    <a:lnTo>
                      <a:pt x="209" y="0"/>
                    </a:lnTo>
                    <a:lnTo>
                      <a:pt x="356" y="146"/>
                    </a:lnTo>
                    <a:lnTo>
                      <a:pt x="238" y="146"/>
                    </a:lnTo>
                    <a:lnTo>
                      <a:pt x="125" y="523"/>
                    </a:lnTo>
                    <a:lnTo>
                      <a:pt x="77" y="571"/>
                    </a:lnTo>
                    <a:moveTo>
                      <a:pt x="4813" y="146"/>
                    </a:moveTo>
                    <a:lnTo>
                      <a:pt x="4256" y="146"/>
                    </a:lnTo>
                    <a:lnTo>
                      <a:pt x="4402" y="0"/>
                    </a:lnTo>
                    <a:lnTo>
                      <a:pt x="4667" y="0"/>
                    </a:lnTo>
                    <a:lnTo>
                      <a:pt x="4813" y="146"/>
                    </a:lnTo>
                    <a:close/>
                    <a:moveTo>
                      <a:pt x="3921" y="146"/>
                    </a:moveTo>
                    <a:lnTo>
                      <a:pt x="3365" y="146"/>
                    </a:lnTo>
                    <a:lnTo>
                      <a:pt x="3511" y="0"/>
                    </a:lnTo>
                    <a:lnTo>
                      <a:pt x="3775" y="0"/>
                    </a:lnTo>
                    <a:lnTo>
                      <a:pt x="3921" y="146"/>
                    </a:lnTo>
                    <a:close/>
                    <a:moveTo>
                      <a:pt x="3030" y="146"/>
                    </a:moveTo>
                    <a:lnTo>
                      <a:pt x="2473" y="146"/>
                    </a:lnTo>
                    <a:lnTo>
                      <a:pt x="2619" y="0"/>
                    </a:lnTo>
                    <a:lnTo>
                      <a:pt x="2884" y="0"/>
                    </a:lnTo>
                    <a:lnTo>
                      <a:pt x="3030" y="146"/>
                    </a:lnTo>
                    <a:close/>
                    <a:moveTo>
                      <a:pt x="2138" y="146"/>
                    </a:moveTo>
                    <a:lnTo>
                      <a:pt x="1582" y="146"/>
                    </a:lnTo>
                    <a:lnTo>
                      <a:pt x="1728" y="0"/>
                    </a:lnTo>
                    <a:lnTo>
                      <a:pt x="1992" y="0"/>
                    </a:lnTo>
                    <a:lnTo>
                      <a:pt x="2138" y="146"/>
                    </a:lnTo>
                    <a:close/>
                    <a:moveTo>
                      <a:pt x="1247" y="146"/>
                    </a:moveTo>
                    <a:lnTo>
                      <a:pt x="690" y="146"/>
                    </a:lnTo>
                    <a:lnTo>
                      <a:pt x="836" y="0"/>
                    </a:lnTo>
                    <a:lnTo>
                      <a:pt x="1101" y="0"/>
                    </a:lnTo>
                    <a:lnTo>
                      <a:pt x="1247" y="146"/>
                    </a:lnTo>
                    <a:moveTo>
                      <a:pt x="1414" y="125"/>
                    </a:moveTo>
                    <a:lnTo>
                      <a:pt x="1289" y="0"/>
                    </a:lnTo>
                    <a:lnTo>
                      <a:pt x="1539" y="0"/>
                    </a:lnTo>
                    <a:lnTo>
                      <a:pt x="1414" y="125"/>
                    </a:lnTo>
                    <a:close/>
                    <a:moveTo>
                      <a:pt x="4089" y="125"/>
                    </a:moveTo>
                    <a:lnTo>
                      <a:pt x="3964" y="0"/>
                    </a:lnTo>
                    <a:lnTo>
                      <a:pt x="4214" y="0"/>
                    </a:lnTo>
                    <a:lnTo>
                      <a:pt x="4089" y="125"/>
                    </a:lnTo>
                    <a:close/>
                    <a:moveTo>
                      <a:pt x="523" y="125"/>
                    </a:moveTo>
                    <a:lnTo>
                      <a:pt x="398" y="0"/>
                    </a:lnTo>
                    <a:lnTo>
                      <a:pt x="648" y="0"/>
                    </a:lnTo>
                    <a:lnTo>
                      <a:pt x="523" y="125"/>
                    </a:lnTo>
                    <a:close/>
                    <a:moveTo>
                      <a:pt x="4980" y="125"/>
                    </a:moveTo>
                    <a:lnTo>
                      <a:pt x="4855" y="0"/>
                    </a:lnTo>
                    <a:lnTo>
                      <a:pt x="5105" y="0"/>
                    </a:lnTo>
                    <a:lnTo>
                      <a:pt x="4980" y="125"/>
                    </a:lnTo>
                    <a:close/>
                    <a:moveTo>
                      <a:pt x="2306" y="125"/>
                    </a:moveTo>
                    <a:lnTo>
                      <a:pt x="2181" y="0"/>
                    </a:lnTo>
                    <a:lnTo>
                      <a:pt x="2431" y="0"/>
                    </a:lnTo>
                    <a:lnTo>
                      <a:pt x="2306" y="125"/>
                    </a:lnTo>
                    <a:close/>
                    <a:moveTo>
                      <a:pt x="3197" y="125"/>
                    </a:moveTo>
                    <a:lnTo>
                      <a:pt x="3072" y="0"/>
                    </a:lnTo>
                    <a:lnTo>
                      <a:pt x="3322" y="0"/>
                    </a:lnTo>
                    <a:lnTo>
                      <a:pt x="3197" y="125"/>
                    </a:lnTo>
                    <a:close/>
                  </a:path>
                </a:pathLst>
              </a:custGeom>
              <a:solidFill>
                <a:srgbClr val="D4D3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38" name="Freeform 235">
                <a:extLst>
                  <a:ext uri="{FF2B5EF4-FFF2-40B4-BE49-F238E27FC236}">
                    <a16:creationId xmlns:a16="http://schemas.microsoft.com/office/drawing/2014/main" id="{FA4A46F7-F6D3-570F-F8D8-0CD392FAB1BB}"/>
                  </a:ext>
                </a:extLst>
              </p:cNvPr>
              <p:cNvSpPr>
                <a:spLocks/>
              </p:cNvSpPr>
              <p:nvPr/>
            </p:nvSpPr>
            <p:spPr bwMode="auto">
              <a:xfrm>
                <a:off x="1897" y="3149"/>
                <a:ext cx="29" cy="48"/>
              </a:xfrm>
              <a:custGeom>
                <a:avLst/>
                <a:gdLst>
                  <a:gd name="T0" fmla="*/ 0 w 29"/>
                  <a:gd name="T1" fmla="*/ 48 h 48"/>
                  <a:gd name="T2" fmla="*/ 6 w 29"/>
                  <a:gd name="T3" fmla="*/ 0 h 48"/>
                  <a:gd name="T4" fmla="*/ 29 w 29"/>
                  <a:gd name="T5" fmla="*/ 21 h 48"/>
                  <a:gd name="T6" fmla="*/ 0 w 29"/>
                  <a:gd name="T7" fmla="*/ 48 h 48"/>
                </a:gdLst>
                <a:ahLst/>
                <a:cxnLst>
                  <a:cxn ang="0">
                    <a:pos x="T0" y="T1"/>
                  </a:cxn>
                  <a:cxn ang="0">
                    <a:pos x="T2" y="T3"/>
                  </a:cxn>
                  <a:cxn ang="0">
                    <a:pos x="T4" y="T5"/>
                  </a:cxn>
                  <a:cxn ang="0">
                    <a:pos x="T6" y="T7"/>
                  </a:cxn>
                </a:cxnLst>
                <a:rect l="0" t="0" r="r" b="b"/>
                <a:pathLst>
                  <a:path w="29" h="48">
                    <a:moveTo>
                      <a:pt x="0" y="48"/>
                    </a:moveTo>
                    <a:lnTo>
                      <a:pt x="6" y="0"/>
                    </a:lnTo>
                    <a:lnTo>
                      <a:pt x="29" y="21"/>
                    </a:lnTo>
                    <a:lnTo>
                      <a:pt x="0" y="48"/>
                    </a:lnTo>
                    <a:close/>
                  </a:path>
                </a:pathLst>
              </a:custGeom>
              <a:solidFill>
                <a:srgbClr val="CB7D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39" name="Freeform 236">
                <a:extLst>
                  <a:ext uri="{FF2B5EF4-FFF2-40B4-BE49-F238E27FC236}">
                    <a16:creationId xmlns:a16="http://schemas.microsoft.com/office/drawing/2014/main" id="{64D2E867-8F43-3E2A-3A70-455D052C094A}"/>
                  </a:ext>
                </a:extLst>
              </p:cNvPr>
              <p:cNvSpPr>
                <a:spLocks/>
              </p:cNvSpPr>
              <p:nvPr/>
            </p:nvSpPr>
            <p:spPr bwMode="auto">
              <a:xfrm>
                <a:off x="2021" y="2794"/>
                <a:ext cx="224" cy="96"/>
              </a:xfrm>
              <a:custGeom>
                <a:avLst/>
                <a:gdLst>
                  <a:gd name="T0" fmla="*/ 209 w 224"/>
                  <a:gd name="T1" fmla="*/ 96 h 96"/>
                  <a:gd name="T2" fmla="*/ 105 w 224"/>
                  <a:gd name="T3" fmla="*/ 96 h 96"/>
                  <a:gd name="T4" fmla="*/ 0 w 224"/>
                  <a:gd name="T5" fmla="*/ 0 h 96"/>
                  <a:gd name="T6" fmla="*/ 135 w 224"/>
                  <a:gd name="T7" fmla="*/ 0 h 96"/>
                  <a:gd name="T8" fmla="*/ 224 w 224"/>
                  <a:gd name="T9" fmla="*/ 82 h 96"/>
                  <a:gd name="T10" fmla="*/ 209 w 224"/>
                  <a:gd name="T11" fmla="*/ 96 h 96"/>
                </a:gdLst>
                <a:ahLst/>
                <a:cxnLst>
                  <a:cxn ang="0">
                    <a:pos x="T0" y="T1"/>
                  </a:cxn>
                  <a:cxn ang="0">
                    <a:pos x="T2" y="T3"/>
                  </a:cxn>
                  <a:cxn ang="0">
                    <a:pos x="T4" y="T5"/>
                  </a:cxn>
                  <a:cxn ang="0">
                    <a:pos x="T6" y="T7"/>
                  </a:cxn>
                  <a:cxn ang="0">
                    <a:pos x="T8" y="T9"/>
                  </a:cxn>
                  <a:cxn ang="0">
                    <a:pos x="T10" y="T11"/>
                  </a:cxn>
                </a:cxnLst>
                <a:rect l="0" t="0" r="r" b="b"/>
                <a:pathLst>
                  <a:path w="224" h="96">
                    <a:moveTo>
                      <a:pt x="209" y="96"/>
                    </a:moveTo>
                    <a:lnTo>
                      <a:pt x="105" y="96"/>
                    </a:lnTo>
                    <a:lnTo>
                      <a:pt x="0" y="0"/>
                    </a:lnTo>
                    <a:lnTo>
                      <a:pt x="135" y="0"/>
                    </a:lnTo>
                    <a:lnTo>
                      <a:pt x="224" y="82"/>
                    </a:lnTo>
                    <a:lnTo>
                      <a:pt x="209" y="96"/>
                    </a:lnTo>
                    <a:close/>
                  </a:path>
                </a:pathLst>
              </a:custGeom>
              <a:solidFill>
                <a:srgbClr val="CB7D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40" name="Freeform 237">
                <a:extLst>
                  <a:ext uri="{FF2B5EF4-FFF2-40B4-BE49-F238E27FC236}">
                    <a16:creationId xmlns:a16="http://schemas.microsoft.com/office/drawing/2014/main" id="{D8B755B4-1182-D375-61F4-257FA4910970}"/>
                  </a:ext>
                </a:extLst>
              </p:cNvPr>
              <p:cNvSpPr>
                <a:spLocks/>
              </p:cNvSpPr>
              <p:nvPr/>
            </p:nvSpPr>
            <p:spPr bwMode="auto">
              <a:xfrm>
                <a:off x="2659" y="2794"/>
                <a:ext cx="223" cy="96"/>
              </a:xfrm>
              <a:custGeom>
                <a:avLst/>
                <a:gdLst>
                  <a:gd name="T0" fmla="*/ 208 w 223"/>
                  <a:gd name="T1" fmla="*/ 96 h 96"/>
                  <a:gd name="T2" fmla="*/ 104 w 223"/>
                  <a:gd name="T3" fmla="*/ 96 h 96"/>
                  <a:gd name="T4" fmla="*/ 0 w 223"/>
                  <a:gd name="T5" fmla="*/ 0 h 96"/>
                  <a:gd name="T6" fmla="*/ 134 w 223"/>
                  <a:gd name="T7" fmla="*/ 0 h 96"/>
                  <a:gd name="T8" fmla="*/ 223 w 223"/>
                  <a:gd name="T9" fmla="*/ 82 h 96"/>
                  <a:gd name="T10" fmla="*/ 208 w 223"/>
                  <a:gd name="T11" fmla="*/ 96 h 96"/>
                </a:gdLst>
                <a:ahLst/>
                <a:cxnLst>
                  <a:cxn ang="0">
                    <a:pos x="T0" y="T1"/>
                  </a:cxn>
                  <a:cxn ang="0">
                    <a:pos x="T2" y="T3"/>
                  </a:cxn>
                  <a:cxn ang="0">
                    <a:pos x="T4" y="T5"/>
                  </a:cxn>
                  <a:cxn ang="0">
                    <a:pos x="T6" y="T7"/>
                  </a:cxn>
                  <a:cxn ang="0">
                    <a:pos x="T8" y="T9"/>
                  </a:cxn>
                  <a:cxn ang="0">
                    <a:pos x="T10" y="T11"/>
                  </a:cxn>
                </a:cxnLst>
                <a:rect l="0" t="0" r="r" b="b"/>
                <a:pathLst>
                  <a:path w="223" h="96">
                    <a:moveTo>
                      <a:pt x="208" y="96"/>
                    </a:moveTo>
                    <a:lnTo>
                      <a:pt x="104" y="96"/>
                    </a:lnTo>
                    <a:lnTo>
                      <a:pt x="0" y="0"/>
                    </a:lnTo>
                    <a:lnTo>
                      <a:pt x="134" y="0"/>
                    </a:lnTo>
                    <a:lnTo>
                      <a:pt x="223" y="82"/>
                    </a:lnTo>
                    <a:lnTo>
                      <a:pt x="208" y="96"/>
                    </a:lnTo>
                    <a:close/>
                  </a:path>
                </a:pathLst>
              </a:custGeom>
              <a:solidFill>
                <a:srgbClr val="CB7D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41" name="Freeform 238">
                <a:extLst>
                  <a:ext uri="{FF2B5EF4-FFF2-40B4-BE49-F238E27FC236}">
                    <a16:creationId xmlns:a16="http://schemas.microsoft.com/office/drawing/2014/main" id="{2CFF2D35-8D40-D66E-A02E-2B81EF79E5CC}"/>
                  </a:ext>
                </a:extLst>
              </p:cNvPr>
              <p:cNvSpPr>
                <a:spLocks/>
              </p:cNvSpPr>
              <p:nvPr/>
            </p:nvSpPr>
            <p:spPr bwMode="auto">
              <a:xfrm>
                <a:off x="3296" y="2794"/>
                <a:ext cx="224" cy="96"/>
              </a:xfrm>
              <a:custGeom>
                <a:avLst/>
                <a:gdLst>
                  <a:gd name="T0" fmla="*/ 209 w 224"/>
                  <a:gd name="T1" fmla="*/ 96 h 96"/>
                  <a:gd name="T2" fmla="*/ 104 w 224"/>
                  <a:gd name="T3" fmla="*/ 96 h 96"/>
                  <a:gd name="T4" fmla="*/ 0 w 224"/>
                  <a:gd name="T5" fmla="*/ 0 h 96"/>
                  <a:gd name="T6" fmla="*/ 135 w 224"/>
                  <a:gd name="T7" fmla="*/ 0 h 96"/>
                  <a:gd name="T8" fmla="*/ 224 w 224"/>
                  <a:gd name="T9" fmla="*/ 82 h 96"/>
                  <a:gd name="T10" fmla="*/ 209 w 224"/>
                  <a:gd name="T11" fmla="*/ 96 h 96"/>
                </a:gdLst>
                <a:ahLst/>
                <a:cxnLst>
                  <a:cxn ang="0">
                    <a:pos x="T0" y="T1"/>
                  </a:cxn>
                  <a:cxn ang="0">
                    <a:pos x="T2" y="T3"/>
                  </a:cxn>
                  <a:cxn ang="0">
                    <a:pos x="T4" y="T5"/>
                  </a:cxn>
                  <a:cxn ang="0">
                    <a:pos x="T6" y="T7"/>
                  </a:cxn>
                  <a:cxn ang="0">
                    <a:pos x="T8" y="T9"/>
                  </a:cxn>
                  <a:cxn ang="0">
                    <a:pos x="T10" y="T11"/>
                  </a:cxn>
                </a:cxnLst>
                <a:rect l="0" t="0" r="r" b="b"/>
                <a:pathLst>
                  <a:path w="224" h="96">
                    <a:moveTo>
                      <a:pt x="209" y="96"/>
                    </a:moveTo>
                    <a:lnTo>
                      <a:pt x="104" y="96"/>
                    </a:lnTo>
                    <a:lnTo>
                      <a:pt x="0" y="0"/>
                    </a:lnTo>
                    <a:lnTo>
                      <a:pt x="135" y="0"/>
                    </a:lnTo>
                    <a:lnTo>
                      <a:pt x="224" y="82"/>
                    </a:lnTo>
                    <a:lnTo>
                      <a:pt x="209" y="96"/>
                    </a:lnTo>
                    <a:close/>
                  </a:path>
                </a:pathLst>
              </a:custGeom>
              <a:solidFill>
                <a:srgbClr val="CB7D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42" name="Freeform 239">
                <a:extLst>
                  <a:ext uri="{FF2B5EF4-FFF2-40B4-BE49-F238E27FC236}">
                    <a16:creationId xmlns:a16="http://schemas.microsoft.com/office/drawing/2014/main" id="{8770DF21-EF72-20B4-13B5-FF12CB7D9DB6}"/>
                  </a:ext>
                </a:extLst>
              </p:cNvPr>
              <p:cNvSpPr>
                <a:spLocks/>
              </p:cNvSpPr>
              <p:nvPr/>
            </p:nvSpPr>
            <p:spPr bwMode="auto">
              <a:xfrm>
                <a:off x="3934" y="2794"/>
                <a:ext cx="224" cy="96"/>
              </a:xfrm>
              <a:custGeom>
                <a:avLst/>
                <a:gdLst>
                  <a:gd name="T0" fmla="*/ 209 w 224"/>
                  <a:gd name="T1" fmla="*/ 96 h 96"/>
                  <a:gd name="T2" fmla="*/ 104 w 224"/>
                  <a:gd name="T3" fmla="*/ 96 h 96"/>
                  <a:gd name="T4" fmla="*/ 0 w 224"/>
                  <a:gd name="T5" fmla="*/ 0 h 96"/>
                  <a:gd name="T6" fmla="*/ 134 w 224"/>
                  <a:gd name="T7" fmla="*/ 0 h 96"/>
                  <a:gd name="T8" fmla="*/ 224 w 224"/>
                  <a:gd name="T9" fmla="*/ 82 h 96"/>
                  <a:gd name="T10" fmla="*/ 209 w 224"/>
                  <a:gd name="T11" fmla="*/ 96 h 96"/>
                </a:gdLst>
                <a:ahLst/>
                <a:cxnLst>
                  <a:cxn ang="0">
                    <a:pos x="T0" y="T1"/>
                  </a:cxn>
                  <a:cxn ang="0">
                    <a:pos x="T2" y="T3"/>
                  </a:cxn>
                  <a:cxn ang="0">
                    <a:pos x="T4" y="T5"/>
                  </a:cxn>
                  <a:cxn ang="0">
                    <a:pos x="T6" y="T7"/>
                  </a:cxn>
                  <a:cxn ang="0">
                    <a:pos x="T8" y="T9"/>
                  </a:cxn>
                  <a:cxn ang="0">
                    <a:pos x="T10" y="T11"/>
                  </a:cxn>
                </a:cxnLst>
                <a:rect l="0" t="0" r="r" b="b"/>
                <a:pathLst>
                  <a:path w="224" h="96">
                    <a:moveTo>
                      <a:pt x="209" y="96"/>
                    </a:moveTo>
                    <a:lnTo>
                      <a:pt x="104" y="96"/>
                    </a:lnTo>
                    <a:lnTo>
                      <a:pt x="0" y="0"/>
                    </a:lnTo>
                    <a:lnTo>
                      <a:pt x="134" y="0"/>
                    </a:lnTo>
                    <a:lnTo>
                      <a:pt x="224" y="82"/>
                    </a:lnTo>
                    <a:lnTo>
                      <a:pt x="209" y="96"/>
                    </a:lnTo>
                    <a:close/>
                  </a:path>
                </a:pathLst>
              </a:custGeom>
              <a:solidFill>
                <a:srgbClr val="CB7D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43" name="Freeform 240">
                <a:extLst>
                  <a:ext uri="{FF2B5EF4-FFF2-40B4-BE49-F238E27FC236}">
                    <a16:creationId xmlns:a16="http://schemas.microsoft.com/office/drawing/2014/main" id="{63EA9653-022A-8802-D392-D8B4D30A198D}"/>
                  </a:ext>
                </a:extLst>
              </p:cNvPr>
              <p:cNvSpPr>
                <a:spLocks/>
              </p:cNvSpPr>
              <p:nvPr/>
            </p:nvSpPr>
            <p:spPr bwMode="auto">
              <a:xfrm>
                <a:off x="4571" y="2794"/>
                <a:ext cx="224" cy="96"/>
              </a:xfrm>
              <a:custGeom>
                <a:avLst/>
                <a:gdLst>
                  <a:gd name="T0" fmla="*/ 209 w 224"/>
                  <a:gd name="T1" fmla="*/ 96 h 96"/>
                  <a:gd name="T2" fmla="*/ 104 w 224"/>
                  <a:gd name="T3" fmla="*/ 96 h 96"/>
                  <a:gd name="T4" fmla="*/ 0 w 224"/>
                  <a:gd name="T5" fmla="*/ 0 h 96"/>
                  <a:gd name="T6" fmla="*/ 135 w 224"/>
                  <a:gd name="T7" fmla="*/ 0 h 96"/>
                  <a:gd name="T8" fmla="*/ 224 w 224"/>
                  <a:gd name="T9" fmla="*/ 82 h 96"/>
                  <a:gd name="T10" fmla="*/ 209 w 224"/>
                  <a:gd name="T11" fmla="*/ 96 h 96"/>
                </a:gdLst>
                <a:ahLst/>
                <a:cxnLst>
                  <a:cxn ang="0">
                    <a:pos x="T0" y="T1"/>
                  </a:cxn>
                  <a:cxn ang="0">
                    <a:pos x="T2" y="T3"/>
                  </a:cxn>
                  <a:cxn ang="0">
                    <a:pos x="T4" y="T5"/>
                  </a:cxn>
                  <a:cxn ang="0">
                    <a:pos x="T6" y="T7"/>
                  </a:cxn>
                  <a:cxn ang="0">
                    <a:pos x="T8" y="T9"/>
                  </a:cxn>
                  <a:cxn ang="0">
                    <a:pos x="T10" y="T11"/>
                  </a:cxn>
                </a:cxnLst>
                <a:rect l="0" t="0" r="r" b="b"/>
                <a:pathLst>
                  <a:path w="224" h="96">
                    <a:moveTo>
                      <a:pt x="209" y="96"/>
                    </a:moveTo>
                    <a:lnTo>
                      <a:pt x="104" y="96"/>
                    </a:lnTo>
                    <a:lnTo>
                      <a:pt x="0" y="0"/>
                    </a:lnTo>
                    <a:lnTo>
                      <a:pt x="135" y="0"/>
                    </a:lnTo>
                    <a:lnTo>
                      <a:pt x="224" y="82"/>
                    </a:lnTo>
                    <a:lnTo>
                      <a:pt x="209" y="96"/>
                    </a:lnTo>
                    <a:close/>
                  </a:path>
                </a:pathLst>
              </a:custGeom>
              <a:solidFill>
                <a:srgbClr val="CB7D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44" name="Freeform 241">
                <a:extLst>
                  <a:ext uri="{FF2B5EF4-FFF2-40B4-BE49-F238E27FC236}">
                    <a16:creationId xmlns:a16="http://schemas.microsoft.com/office/drawing/2014/main" id="{20F05D86-5A0F-ECF0-A4A0-66B379359694}"/>
                  </a:ext>
                </a:extLst>
              </p:cNvPr>
              <p:cNvSpPr>
                <a:spLocks noEditPoints="1"/>
              </p:cNvSpPr>
              <p:nvPr/>
            </p:nvSpPr>
            <p:spPr bwMode="auto">
              <a:xfrm>
                <a:off x="5209" y="2794"/>
                <a:ext cx="587" cy="542"/>
              </a:xfrm>
              <a:custGeom>
                <a:avLst/>
                <a:gdLst>
                  <a:gd name="T0" fmla="*/ 821 w 821"/>
                  <a:gd name="T1" fmla="*/ 822 h 822"/>
                  <a:gd name="T2" fmla="*/ 790 w 821"/>
                  <a:gd name="T3" fmla="*/ 790 h 822"/>
                  <a:gd name="T4" fmla="*/ 775 w 821"/>
                  <a:gd name="T5" fmla="*/ 743 h 822"/>
                  <a:gd name="T6" fmla="*/ 809 w 821"/>
                  <a:gd name="T7" fmla="*/ 710 h 822"/>
                  <a:gd name="T8" fmla="*/ 821 w 821"/>
                  <a:gd name="T9" fmla="*/ 822 h 822"/>
                  <a:gd name="T10" fmla="*/ 732 w 821"/>
                  <a:gd name="T11" fmla="*/ 598 h 822"/>
                  <a:gd name="T12" fmla="*/ 709 w 821"/>
                  <a:gd name="T13" fmla="*/ 521 h 822"/>
                  <a:gd name="T14" fmla="*/ 759 w 821"/>
                  <a:gd name="T15" fmla="*/ 571 h 822"/>
                  <a:gd name="T16" fmla="*/ 732 w 821"/>
                  <a:gd name="T17" fmla="*/ 598 h 822"/>
                  <a:gd name="T18" fmla="*/ 292 w 821"/>
                  <a:gd name="T19" fmla="*/ 146 h 822"/>
                  <a:gd name="T20" fmla="*/ 146 w 821"/>
                  <a:gd name="T21" fmla="*/ 146 h 822"/>
                  <a:gd name="T22" fmla="*/ 0 w 821"/>
                  <a:gd name="T23" fmla="*/ 0 h 822"/>
                  <a:gd name="T24" fmla="*/ 188 w 821"/>
                  <a:gd name="T25" fmla="*/ 0 h 822"/>
                  <a:gd name="T26" fmla="*/ 313 w 821"/>
                  <a:gd name="T27" fmla="*/ 125 h 822"/>
                  <a:gd name="T28" fmla="*/ 292 w 821"/>
                  <a:gd name="T29" fmla="*/ 146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1" h="822">
                    <a:moveTo>
                      <a:pt x="821" y="822"/>
                    </a:moveTo>
                    <a:lnTo>
                      <a:pt x="790" y="790"/>
                    </a:lnTo>
                    <a:lnTo>
                      <a:pt x="775" y="743"/>
                    </a:lnTo>
                    <a:lnTo>
                      <a:pt x="809" y="710"/>
                    </a:lnTo>
                    <a:lnTo>
                      <a:pt x="821" y="822"/>
                    </a:lnTo>
                    <a:close/>
                    <a:moveTo>
                      <a:pt x="732" y="598"/>
                    </a:moveTo>
                    <a:lnTo>
                      <a:pt x="709" y="521"/>
                    </a:lnTo>
                    <a:lnTo>
                      <a:pt x="759" y="571"/>
                    </a:lnTo>
                    <a:lnTo>
                      <a:pt x="732" y="598"/>
                    </a:lnTo>
                    <a:moveTo>
                      <a:pt x="292" y="146"/>
                    </a:moveTo>
                    <a:lnTo>
                      <a:pt x="146" y="146"/>
                    </a:lnTo>
                    <a:lnTo>
                      <a:pt x="0" y="0"/>
                    </a:lnTo>
                    <a:lnTo>
                      <a:pt x="188" y="0"/>
                    </a:lnTo>
                    <a:lnTo>
                      <a:pt x="313" y="125"/>
                    </a:lnTo>
                    <a:lnTo>
                      <a:pt x="292" y="146"/>
                    </a:lnTo>
                  </a:path>
                </a:pathLst>
              </a:custGeom>
              <a:solidFill>
                <a:srgbClr val="CB7D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45" name="Freeform 242">
                <a:extLst>
                  <a:ext uri="{FF2B5EF4-FFF2-40B4-BE49-F238E27FC236}">
                    <a16:creationId xmlns:a16="http://schemas.microsoft.com/office/drawing/2014/main" id="{EC1BC9C4-C317-6E3A-63E5-1E60AAD14FFB}"/>
                  </a:ext>
                </a:extLst>
              </p:cNvPr>
              <p:cNvSpPr>
                <a:spLocks/>
              </p:cNvSpPr>
              <p:nvPr/>
            </p:nvSpPr>
            <p:spPr bwMode="auto">
              <a:xfrm>
                <a:off x="5752" y="3150"/>
                <a:ext cx="27" cy="46"/>
              </a:xfrm>
              <a:custGeom>
                <a:avLst/>
                <a:gdLst>
                  <a:gd name="T0" fmla="*/ 27 w 27"/>
                  <a:gd name="T1" fmla="*/ 46 h 46"/>
                  <a:gd name="T2" fmla="*/ 0 w 27"/>
                  <a:gd name="T3" fmla="*/ 20 h 46"/>
                  <a:gd name="T4" fmla="*/ 22 w 27"/>
                  <a:gd name="T5" fmla="*/ 0 h 46"/>
                  <a:gd name="T6" fmla="*/ 27 w 27"/>
                  <a:gd name="T7" fmla="*/ 46 h 46"/>
                </a:gdLst>
                <a:ahLst/>
                <a:cxnLst>
                  <a:cxn ang="0">
                    <a:pos x="T0" y="T1"/>
                  </a:cxn>
                  <a:cxn ang="0">
                    <a:pos x="T2" y="T3"/>
                  </a:cxn>
                  <a:cxn ang="0">
                    <a:pos x="T4" y="T5"/>
                  </a:cxn>
                  <a:cxn ang="0">
                    <a:pos x="T6" y="T7"/>
                  </a:cxn>
                </a:cxnLst>
                <a:rect l="0" t="0" r="r" b="b"/>
                <a:pathLst>
                  <a:path w="27" h="46">
                    <a:moveTo>
                      <a:pt x="27" y="46"/>
                    </a:moveTo>
                    <a:lnTo>
                      <a:pt x="0" y="20"/>
                    </a:lnTo>
                    <a:lnTo>
                      <a:pt x="22" y="0"/>
                    </a:lnTo>
                    <a:lnTo>
                      <a:pt x="27" y="46"/>
                    </a:lnTo>
                    <a:close/>
                  </a:path>
                </a:pathLst>
              </a:custGeom>
              <a:solidFill>
                <a:srgbClr val="CB7D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46" name="Freeform 243">
                <a:extLst>
                  <a:ext uri="{FF2B5EF4-FFF2-40B4-BE49-F238E27FC236}">
                    <a16:creationId xmlns:a16="http://schemas.microsoft.com/office/drawing/2014/main" id="{A84C5847-6A0A-1F68-358F-8992D6796963}"/>
                  </a:ext>
                </a:extLst>
              </p:cNvPr>
              <p:cNvSpPr>
                <a:spLocks/>
              </p:cNvSpPr>
              <p:nvPr/>
            </p:nvSpPr>
            <p:spPr bwMode="auto">
              <a:xfrm>
                <a:off x="5732" y="3170"/>
                <a:ext cx="55" cy="114"/>
              </a:xfrm>
              <a:custGeom>
                <a:avLst/>
                <a:gdLst>
                  <a:gd name="T0" fmla="*/ 31 w 55"/>
                  <a:gd name="T1" fmla="*/ 114 h 114"/>
                  <a:gd name="T2" fmla="*/ 0 w 55"/>
                  <a:gd name="T3" fmla="*/ 18 h 114"/>
                  <a:gd name="T4" fmla="*/ 20 w 55"/>
                  <a:gd name="T5" fmla="*/ 0 h 114"/>
                  <a:gd name="T6" fmla="*/ 47 w 55"/>
                  <a:gd name="T7" fmla="*/ 26 h 114"/>
                  <a:gd name="T8" fmla="*/ 55 w 55"/>
                  <a:gd name="T9" fmla="*/ 92 h 114"/>
                  <a:gd name="T10" fmla="*/ 31 w 55"/>
                  <a:gd name="T11" fmla="*/ 114 h 114"/>
                </a:gdLst>
                <a:ahLst/>
                <a:cxnLst>
                  <a:cxn ang="0">
                    <a:pos x="T0" y="T1"/>
                  </a:cxn>
                  <a:cxn ang="0">
                    <a:pos x="T2" y="T3"/>
                  </a:cxn>
                  <a:cxn ang="0">
                    <a:pos x="T4" y="T5"/>
                  </a:cxn>
                  <a:cxn ang="0">
                    <a:pos x="T6" y="T7"/>
                  </a:cxn>
                  <a:cxn ang="0">
                    <a:pos x="T8" y="T9"/>
                  </a:cxn>
                  <a:cxn ang="0">
                    <a:pos x="T10" y="T11"/>
                  </a:cxn>
                </a:cxnLst>
                <a:rect l="0" t="0" r="r" b="b"/>
                <a:pathLst>
                  <a:path w="55" h="114">
                    <a:moveTo>
                      <a:pt x="31" y="114"/>
                    </a:moveTo>
                    <a:lnTo>
                      <a:pt x="0" y="18"/>
                    </a:lnTo>
                    <a:lnTo>
                      <a:pt x="20" y="0"/>
                    </a:lnTo>
                    <a:lnTo>
                      <a:pt x="47" y="26"/>
                    </a:lnTo>
                    <a:lnTo>
                      <a:pt x="55" y="92"/>
                    </a:lnTo>
                    <a:lnTo>
                      <a:pt x="31" y="114"/>
                    </a:lnTo>
                    <a:close/>
                  </a:path>
                </a:pathLst>
              </a:custGeom>
              <a:solidFill>
                <a:srgbClr val="CA54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47" name="Freeform 244">
                <a:extLst>
                  <a:ext uri="{FF2B5EF4-FFF2-40B4-BE49-F238E27FC236}">
                    <a16:creationId xmlns:a16="http://schemas.microsoft.com/office/drawing/2014/main" id="{EB5EF6CC-8BED-19BA-85BC-BFB4644E25A3}"/>
                  </a:ext>
                </a:extLst>
              </p:cNvPr>
              <p:cNvSpPr>
                <a:spLocks/>
              </p:cNvSpPr>
              <p:nvPr/>
            </p:nvSpPr>
            <p:spPr bwMode="auto">
              <a:xfrm>
                <a:off x="5433" y="2794"/>
                <a:ext cx="224" cy="96"/>
              </a:xfrm>
              <a:custGeom>
                <a:avLst/>
                <a:gdLst>
                  <a:gd name="T0" fmla="*/ 120 w 224"/>
                  <a:gd name="T1" fmla="*/ 96 h 96"/>
                  <a:gd name="T2" fmla="*/ 15 w 224"/>
                  <a:gd name="T3" fmla="*/ 96 h 96"/>
                  <a:gd name="T4" fmla="*/ 0 w 224"/>
                  <a:gd name="T5" fmla="*/ 82 h 96"/>
                  <a:gd name="T6" fmla="*/ 89 w 224"/>
                  <a:gd name="T7" fmla="*/ 0 h 96"/>
                  <a:gd name="T8" fmla="*/ 224 w 224"/>
                  <a:gd name="T9" fmla="*/ 0 h 96"/>
                  <a:gd name="T10" fmla="*/ 120 w 224"/>
                  <a:gd name="T11" fmla="*/ 96 h 96"/>
                </a:gdLst>
                <a:ahLst/>
                <a:cxnLst>
                  <a:cxn ang="0">
                    <a:pos x="T0" y="T1"/>
                  </a:cxn>
                  <a:cxn ang="0">
                    <a:pos x="T2" y="T3"/>
                  </a:cxn>
                  <a:cxn ang="0">
                    <a:pos x="T4" y="T5"/>
                  </a:cxn>
                  <a:cxn ang="0">
                    <a:pos x="T6" y="T7"/>
                  </a:cxn>
                  <a:cxn ang="0">
                    <a:pos x="T8" y="T9"/>
                  </a:cxn>
                  <a:cxn ang="0">
                    <a:pos x="T10" y="T11"/>
                  </a:cxn>
                </a:cxnLst>
                <a:rect l="0" t="0" r="r" b="b"/>
                <a:pathLst>
                  <a:path w="224" h="96">
                    <a:moveTo>
                      <a:pt x="120" y="96"/>
                    </a:moveTo>
                    <a:lnTo>
                      <a:pt x="15" y="96"/>
                    </a:lnTo>
                    <a:lnTo>
                      <a:pt x="0" y="82"/>
                    </a:lnTo>
                    <a:lnTo>
                      <a:pt x="89" y="0"/>
                    </a:lnTo>
                    <a:lnTo>
                      <a:pt x="224" y="0"/>
                    </a:lnTo>
                    <a:lnTo>
                      <a:pt x="120" y="96"/>
                    </a:lnTo>
                    <a:close/>
                  </a:path>
                </a:pathLst>
              </a:custGeom>
              <a:solidFill>
                <a:srgbClr val="CB7D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48" name="Freeform 245">
                <a:extLst>
                  <a:ext uri="{FF2B5EF4-FFF2-40B4-BE49-F238E27FC236}">
                    <a16:creationId xmlns:a16="http://schemas.microsoft.com/office/drawing/2014/main" id="{1DAAEDB7-FD7F-6C44-C98A-BD09C6E239B1}"/>
                  </a:ext>
                </a:extLst>
              </p:cNvPr>
              <p:cNvSpPr>
                <a:spLocks/>
              </p:cNvSpPr>
              <p:nvPr/>
            </p:nvSpPr>
            <p:spPr bwMode="auto">
              <a:xfrm>
                <a:off x="5418" y="2876"/>
                <a:ext cx="30" cy="14"/>
              </a:xfrm>
              <a:custGeom>
                <a:avLst/>
                <a:gdLst>
                  <a:gd name="T0" fmla="*/ 30 w 30"/>
                  <a:gd name="T1" fmla="*/ 14 h 14"/>
                  <a:gd name="T2" fmla="*/ 0 w 30"/>
                  <a:gd name="T3" fmla="*/ 14 h 14"/>
                  <a:gd name="T4" fmla="*/ 15 w 30"/>
                  <a:gd name="T5" fmla="*/ 0 h 14"/>
                  <a:gd name="T6" fmla="*/ 30 w 30"/>
                  <a:gd name="T7" fmla="*/ 14 h 14"/>
                </a:gdLst>
                <a:ahLst/>
                <a:cxnLst>
                  <a:cxn ang="0">
                    <a:pos x="T0" y="T1"/>
                  </a:cxn>
                  <a:cxn ang="0">
                    <a:pos x="T2" y="T3"/>
                  </a:cxn>
                  <a:cxn ang="0">
                    <a:pos x="T4" y="T5"/>
                  </a:cxn>
                  <a:cxn ang="0">
                    <a:pos x="T6" y="T7"/>
                  </a:cxn>
                </a:cxnLst>
                <a:rect l="0" t="0" r="r" b="b"/>
                <a:pathLst>
                  <a:path w="30" h="14">
                    <a:moveTo>
                      <a:pt x="30" y="14"/>
                    </a:moveTo>
                    <a:lnTo>
                      <a:pt x="0" y="14"/>
                    </a:lnTo>
                    <a:lnTo>
                      <a:pt x="15" y="0"/>
                    </a:lnTo>
                    <a:lnTo>
                      <a:pt x="30" y="14"/>
                    </a:lnTo>
                    <a:close/>
                  </a:path>
                </a:pathLst>
              </a:custGeom>
              <a:solidFill>
                <a:srgbClr val="CA54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49" name="Freeform 246">
                <a:extLst>
                  <a:ext uri="{FF2B5EF4-FFF2-40B4-BE49-F238E27FC236}">
                    <a16:creationId xmlns:a16="http://schemas.microsoft.com/office/drawing/2014/main" id="{79C43A8F-2993-20CD-0606-FC668A1C37AC}"/>
                  </a:ext>
                </a:extLst>
              </p:cNvPr>
              <p:cNvSpPr>
                <a:spLocks/>
              </p:cNvSpPr>
              <p:nvPr/>
            </p:nvSpPr>
            <p:spPr bwMode="auto">
              <a:xfrm>
                <a:off x="4795" y="2794"/>
                <a:ext cx="224" cy="96"/>
              </a:xfrm>
              <a:custGeom>
                <a:avLst/>
                <a:gdLst>
                  <a:gd name="T0" fmla="*/ 120 w 224"/>
                  <a:gd name="T1" fmla="*/ 96 h 96"/>
                  <a:gd name="T2" fmla="*/ 15 w 224"/>
                  <a:gd name="T3" fmla="*/ 96 h 96"/>
                  <a:gd name="T4" fmla="*/ 0 w 224"/>
                  <a:gd name="T5" fmla="*/ 82 h 96"/>
                  <a:gd name="T6" fmla="*/ 90 w 224"/>
                  <a:gd name="T7" fmla="*/ 0 h 96"/>
                  <a:gd name="T8" fmla="*/ 224 w 224"/>
                  <a:gd name="T9" fmla="*/ 0 h 96"/>
                  <a:gd name="T10" fmla="*/ 120 w 224"/>
                  <a:gd name="T11" fmla="*/ 96 h 96"/>
                </a:gdLst>
                <a:ahLst/>
                <a:cxnLst>
                  <a:cxn ang="0">
                    <a:pos x="T0" y="T1"/>
                  </a:cxn>
                  <a:cxn ang="0">
                    <a:pos x="T2" y="T3"/>
                  </a:cxn>
                  <a:cxn ang="0">
                    <a:pos x="T4" y="T5"/>
                  </a:cxn>
                  <a:cxn ang="0">
                    <a:pos x="T6" y="T7"/>
                  </a:cxn>
                  <a:cxn ang="0">
                    <a:pos x="T8" y="T9"/>
                  </a:cxn>
                  <a:cxn ang="0">
                    <a:pos x="T10" y="T11"/>
                  </a:cxn>
                </a:cxnLst>
                <a:rect l="0" t="0" r="r" b="b"/>
                <a:pathLst>
                  <a:path w="224" h="96">
                    <a:moveTo>
                      <a:pt x="120" y="96"/>
                    </a:moveTo>
                    <a:lnTo>
                      <a:pt x="15" y="96"/>
                    </a:lnTo>
                    <a:lnTo>
                      <a:pt x="0" y="82"/>
                    </a:lnTo>
                    <a:lnTo>
                      <a:pt x="90" y="0"/>
                    </a:lnTo>
                    <a:lnTo>
                      <a:pt x="224" y="0"/>
                    </a:lnTo>
                    <a:lnTo>
                      <a:pt x="120" y="96"/>
                    </a:lnTo>
                    <a:close/>
                  </a:path>
                </a:pathLst>
              </a:custGeom>
              <a:solidFill>
                <a:srgbClr val="CB7D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50" name="Freeform 247">
                <a:extLst>
                  <a:ext uri="{FF2B5EF4-FFF2-40B4-BE49-F238E27FC236}">
                    <a16:creationId xmlns:a16="http://schemas.microsoft.com/office/drawing/2014/main" id="{F5EE5C86-E783-F690-A1EC-FA79D52CB279}"/>
                  </a:ext>
                </a:extLst>
              </p:cNvPr>
              <p:cNvSpPr>
                <a:spLocks/>
              </p:cNvSpPr>
              <p:nvPr/>
            </p:nvSpPr>
            <p:spPr bwMode="auto">
              <a:xfrm>
                <a:off x="4780" y="2876"/>
                <a:ext cx="30" cy="14"/>
              </a:xfrm>
              <a:custGeom>
                <a:avLst/>
                <a:gdLst>
                  <a:gd name="T0" fmla="*/ 30 w 30"/>
                  <a:gd name="T1" fmla="*/ 14 h 14"/>
                  <a:gd name="T2" fmla="*/ 0 w 30"/>
                  <a:gd name="T3" fmla="*/ 14 h 14"/>
                  <a:gd name="T4" fmla="*/ 15 w 30"/>
                  <a:gd name="T5" fmla="*/ 0 h 14"/>
                  <a:gd name="T6" fmla="*/ 30 w 30"/>
                  <a:gd name="T7" fmla="*/ 14 h 14"/>
                </a:gdLst>
                <a:ahLst/>
                <a:cxnLst>
                  <a:cxn ang="0">
                    <a:pos x="T0" y="T1"/>
                  </a:cxn>
                  <a:cxn ang="0">
                    <a:pos x="T2" y="T3"/>
                  </a:cxn>
                  <a:cxn ang="0">
                    <a:pos x="T4" y="T5"/>
                  </a:cxn>
                  <a:cxn ang="0">
                    <a:pos x="T6" y="T7"/>
                  </a:cxn>
                </a:cxnLst>
                <a:rect l="0" t="0" r="r" b="b"/>
                <a:pathLst>
                  <a:path w="30" h="14">
                    <a:moveTo>
                      <a:pt x="30" y="14"/>
                    </a:moveTo>
                    <a:lnTo>
                      <a:pt x="0" y="14"/>
                    </a:lnTo>
                    <a:lnTo>
                      <a:pt x="15" y="0"/>
                    </a:lnTo>
                    <a:lnTo>
                      <a:pt x="30" y="14"/>
                    </a:lnTo>
                    <a:close/>
                  </a:path>
                </a:pathLst>
              </a:custGeom>
              <a:solidFill>
                <a:srgbClr val="CA54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51" name="Freeform 248">
                <a:extLst>
                  <a:ext uri="{FF2B5EF4-FFF2-40B4-BE49-F238E27FC236}">
                    <a16:creationId xmlns:a16="http://schemas.microsoft.com/office/drawing/2014/main" id="{44AB9C21-FF89-3459-0CCE-5D9E82E5F9AE}"/>
                  </a:ext>
                </a:extLst>
              </p:cNvPr>
              <p:cNvSpPr>
                <a:spLocks/>
              </p:cNvSpPr>
              <p:nvPr/>
            </p:nvSpPr>
            <p:spPr bwMode="auto">
              <a:xfrm>
                <a:off x="4158" y="2794"/>
                <a:ext cx="224" cy="96"/>
              </a:xfrm>
              <a:custGeom>
                <a:avLst/>
                <a:gdLst>
                  <a:gd name="T0" fmla="*/ 120 w 224"/>
                  <a:gd name="T1" fmla="*/ 96 h 96"/>
                  <a:gd name="T2" fmla="*/ 15 w 224"/>
                  <a:gd name="T3" fmla="*/ 96 h 96"/>
                  <a:gd name="T4" fmla="*/ 0 w 224"/>
                  <a:gd name="T5" fmla="*/ 82 h 96"/>
                  <a:gd name="T6" fmla="*/ 89 w 224"/>
                  <a:gd name="T7" fmla="*/ 0 h 96"/>
                  <a:gd name="T8" fmla="*/ 224 w 224"/>
                  <a:gd name="T9" fmla="*/ 0 h 96"/>
                  <a:gd name="T10" fmla="*/ 120 w 224"/>
                  <a:gd name="T11" fmla="*/ 96 h 96"/>
                </a:gdLst>
                <a:ahLst/>
                <a:cxnLst>
                  <a:cxn ang="0">
                    <a:pos x="T0" y="T1"/>
                  </a:cxn>
                  <a:cxn ang="0">
                    <a:pos x="T2" y="T3"/>
                  </a:cxn>
                  <a:cxn ang="0">
                    <a:pos x="T4" y="T5"/>
                  </a:cxn>
                  <a:cxn ang="0">
                    <a:pos x="T6" y="T7"/>
                  </a:cxn>
                  <a:cxn ang="0">
                    <a:pos x="T8" y="T9"/>
                  </a:cxn>
                  <a:cxn ang="0">
                    <a:pos x="T10" y="T11"/>
                  </a:cxn>
                </a:cxnLst>
                <a:rect l="0" t="0" r="r" b="b"/>
                <a:pathLst>
                  <a:path w="224" h="96">
                    <a:moveTo>
                      <a:pt x="120" y="96"/>
                    </a:moveTo>
                    <a:lnTo>
                      <a:pt x="15" y="96"/>
                    </a:lnTo>
                    <a:lnTo>
                      <a:pt x="0" y="82"/>
                    </a:lnTo>
                    <a:lnTo>
                      <a:pt x="89" y="0"/>
                    </a:lnTo>
                    <a:lnTo>
                      <a:pt x="224" y="0"/>
                    </a:lnTo>
                    <a:lnTo>
                      <a:pt x="120" y="96"/>
                    </a:lnTo>
                    <a:close/>
                  </a:path>
                </a:pathLst>
              </a:custGeom>
              <a:solidFill>
                <a:srgbClr val="CB7D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52" name="Freeform 249">
                <a:extLst>
                  <a:ext uri="{FF2B5EF4-FFF2-40B4-BE49-F238E27FC236}">
                    <a16:creationId xmlns:a16="http://schemas.microsoft.com/office/drawing/2014/main" id="{00D719F8-3751-BAF0-A85F-A624CA3A9415}"/>
                  </a:ext>
                </a:extLst>
              </p:cNvPr>
              <p:cNvSpPr>
                <a:spLocks/>
              </p:cNvSpPr>
              <p:nvPr/>
            </p:nvSpPr>
            <p:spPr bwMode="auto">
              <a:xfrm>
                <a:off x="4143" y="2876"/>
                <a:ext cx="30" cy="14"/>
              </a:xfrm>
              <a:custGeom>
                <a:avLst/>
                <a:gdLst>
                  <a:gd name="T0" fmla="*/ 30 w 30"/>
                  <a:gd name="T1" fmla="*/ 14 h 14"/>
                  <a:gd name="T2" fmla="*/ 0 w 30"/>
                  <a:gd name="T3" fmla="*/ 14 h 14"/>
                  <a:gd name="T4" fmla="*/ 15 w 30"/>
                  <a:gd name="T5" fmla="*/ 0 h 14"/>
                  <a:gd name="T6" fmla="*/ 30 w 30"/>
                  <a:gd name="T7" fmla="*/ 14 h 14"/>
                </a:gdLst>
                <a:ahLst/>
                <a:cxnLst>
                  <a:cxn ang="0">
                    <a:pos x="T0" y="T1"/>
                  </a:cxn>
                  <a:cxn ang="0">
                    <a:pos x="T2" y="T3"/>
                  </a:cxn>
                  <a:cxn ang="0">
                    <a:pos x="T4" y="T5"/>
                  </a:cxn>
                  <a:cxn ang="0">
                    <a:pos x="T6" y="T7"/>
                  </a:cxn>
                </a:cxnLst>
                <a:rect l="0" t="0" r="r" b="b"/>
                <a:pathLst>
                  <a:path w="30" h="14">
                    <a:moveTo>
                      <a:pt x="30" y="14"/>
                    </a:moveTo>
                    <a:lnTo>
                      <a:pt x="0" y="14"/>
                    </a:lnTo>
                    <a:lnTo>
                      <a:pt x="15" y="0"/>
                    </a:lnTo>
                    <a:lnTo>
                      <a:pt x="30" y="14"/>
                    </a:lnTo>
                    <a:close/>
                  </a:path>
                </a:pathLst>
              </a:custGeom>
              <a:solidFill>
                <a:srgbClr val="CA54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53" name="Freeform 250">
                <a:extLst>
                  <a:ext uri="{FF2B5EF4-FFF2-40B4-BE49-F238E27FC236}">
                    <a16:creationId xmlns:a16="http://schemas.microsoft.com/office/drawing/2014/main" id="{E06FA958-29C1-7D44-B4E2-FEBB4F0330A6}"/>
                  </a:ext>
                </a:extLst>
              </p:cNvPr>
              <p:cNvSpPr>
                <a:spLocks/>
              </p:cNvSpPr>
              <p:nvPr/>
            </p:nvSpPr>
            <p:spPr bwMode="auto">
              <a:xfrm>
                <a:off x="3520" y="2794"/>
                <a:ext cx="224" cy="96"/>
              </a:xfrm>
              <a:custGeom>
                <a:avLst/>
                <a:gdLst>
                  <a:gd name="T0" fmla="*/ 120 w 224"/>
                  <a:gd name="T1" fmla="*/ 96 h 96"/>
                  <a:gd name="T2" fmla="*/ 15 w 224"/>
                  <a:gd name="T3" fmla="*/ 96 h 96"/>
                  <a:gd name="T4" fmla="*/ 0 w 224"/>
                  <a:gd name="T5" fmla="*/ 82 h 96"/>
                  <a:gd name="T6" fmla="*/ 90 w 224"/>
                  <a:gd name="T7" fmla="*/ 0 h 96"/>
                  <a:gd name="T8" fmla="*/ 224 w 224"/>
                  <a:gd name="T9" fmla="*/ 0 h 96"/>
                  <a:gd name="T10" fmla="*/ 120 w 224"/>
                  <a:gd name="T11" fmla="*/ 96 h 96"/>
                </a:gdLst>
                <a:ahLst/>
                <a:cxnLst>
                  <a:cxn ang="0">
                    <a:pos x="T0" y="T1"/>
                  </a:cxn>
                  <a:cxn ang="0">
                    <a:pos x="T2" y="T3"/>
                  </a:cxn>
                  <a:cxn ang="0">
                    <a:pos x="T4" y="T5"/>
                  </a:cxn>
                  <a:cxn ang="0">
                    <a:pos x="T6" y="T7"/>
                  </a:cxn>
                  <a:cxn ang="0">
                    <a:pos x="T8" y="T9"/>
                  </a:cxn>
                  <a:cxn ang="0">
                    <a:pos x="T10" y="T11"/>
                  </a:cxn>
                </a:cxnLst>
                <a:rect l="0" t="0" r="r" b="b"/>
                <a:pathLst>
                  <a:path w="224" h="96">
                    <a:moveTo>
                      <a:pt x="120" y="96"/>
                    </a:moveTo>
                    <a:lnTo>
                      <a:pt x="15" y="96"/>
                    </a:lnTo>
                    <a:lnTo>
                      <a:pt x="0" y="82"/>
                    </a:lnTo>
                    <a:lnTo>
                      <a:pt x="90" y="0"/>
                    </a:lnTo>
                    <a:lnTo>
                      <a:pt x="224" y="0"/>
                    </a:lnTo>
                    <a:lnTo>
                      <a:pt x="120" y="96"/>
                    </a:lnTo>
                    <a:close/>
                  </a:path>
                </a:pathLst>
              </a:custGeom>
              <a:solidFill>
                <a:srgbClr val="CB7D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54" name="Freeform 251">
                <a:extLst>
                  <a:ext uri="{FF2B5EF4-FFF2-40B4-BE49-F238E27FC236}">
                    <a16:creationId xmlns:a16="http://schemas.microsoft.com/office/drawing/2014/main" id="{0A900AAE-D945-F061-A146-08AC1DC1A608}"/>
                  </a:ext>
                </a:extLst>
              </p:cNvPr>
              <p:cNvSpPr>
                <a:spLocks/>
              </p:cNvSpPr>
              <p:nvPr/>
            </p:nvSpPr>
            <p:spPr bwMode="auto">
              <a:xfrm>
                <a:off x="3505" y="2876"/>
                <a:ext cx="30" cy="14"/>
              </a:xfrm>
              <a:custGeom>
                <a:avLst/>
                <a:gdLst>
                  <a:gd name="T0" fmla="*/ 30 w 30"/>
                  <a:gd name="T1" fmla="*/ 14 h 14"/>
                  <a:gd name="T2" fmla="*/ 0 w 30"/>
                  <a:gd name="T3" fmla="*/ 14 h 14"/>
                  <a:gd name="T4" fmla="*/ 15 w 30"/>
                  <a:gd name="T5" fmla="*/ 0 h 14"/>
                  <a:gd name="T6" fmla="*/ 30 w 30"/>
                  <a:gd name="T7" fmla="*/ 14 h 14"/>
                </a:gdLst>
                <a:ahLst/>
                <a:cxnLst>
                  <a:cxn ang="0">
                    <a:pos x="T0" y="T1"/>
                  </a:cxn>
                  <a:cxn ang="0">
                    <a:pos x="T2" y="T3"/>
                  </a:cxn>
                  <a:cxn ang="0">
                    <a:pos x="T4" y="T5"/>
                  </a:cxn>
                  <a:cxn ang="0">
                    <a:pos x="T6" y="T7"/>
                  </a:cxn>
                </a:cxnLst>
                <a:rect l="0" t="0" r="r" b="b"/>
                <a:pathLst>
                  <a:path w="30" h="14">
                    <a:moveTo>
                      <a:pt x="30" y="14"/>
                    </a:moveTo>
                    <a:lnTo>
                      <a:pt x="0" y="14"/>
                    </a:lnTo>
                    <a:lnTo>
                      <a:pt x="15" y="0"/>
                    </a:lnTo>
                    <a:lnTo>
                      <a:pt x="30" y="14"/>
                    </a:lnTo>
                    <a:close/>
                  </a:path>
                </a:pathLst>
              </a:custGeom>
              <a:solidFill>
                <a:srgbClr val="CA54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55" name="Freeform 252">
                <a:extLst>
                  <a:ext uri="{FF2B5EF4-FFF2-40B4-BE49-F238E27FC236}">
                    <a16:creationId xmlns:a16="http://schemas.microsoft.com/office/drawing/2014/main" id="{E15B706F-C9D2-5A6B-7B48-8F8988D9BF69}"/>
                  </a:ext>
                </a:extLst>
              </p:cNvPr>
              <p:cNvSpPr>
                <a:spLocks/>
              </p:cNvSpPr>
              <p:nvPr/>
            </p:nvSpPr>
            <p:spPr bwMode="auto">
              <a:xfrm>
                <a:off x="2882" y="2794"/>
                <a:ext cx="225" cy="96"/>
              </a:xfrm>
              <a:custGeom>
                <a:avLst/>
                <a:gdLst>
                  <a:gd name="T0" fmla="*/ 121 w 225"/>
                  <a:gd name="T1" fmla="*/ 96 h 96"/>
                  <a:gd name="T2" fmla="*/ 16 w 225"/>
                  <a:gd name="T3" fmla="*/ 96 h 96"/>
                  <a:gd name="T4" fmla="*/ 0 w 225"/>
                  <a:gd name="T5" fmla="*/ 82 h 96"/>
                  <a:gd name="T6" fmla="*/ 90 w 225"/>
                  <a:gd name="T7" fmla="*/ 0 h 96"/>
                  <a:gd name="T8" fmla="*/ 225 w 225"/>
                  <a:gd name="T9" fmla="*/ 0 h 96"/>
                  <a:gd name="T10" fmla="*/ 121 w 225"/>
                  <a:gd name="T11" fmla="*/ 96 h 96"/>
                </a:gdLst>
                <a:ahLst/>
                <a:cxnLst>
                  <a:cxn ang="0">
                    <a:pos x="T0" y="T1"/>
                  </a:cxn>
                  <a:cxn ang="0">
                    <a:pos x="T2" y="T3"/>
                  </a:cxn>
                  <a:cxn ang="0">
                    <a:pos x="T4" y="T5"/>
                  </a:cxn>
                  <a:cxn ang="0">
                    <a:pos x="T6" y="T7"/>
                  </a:cxn>
                  <a:cxn ang="0">
                    <a:pos x="T8" y="T9"/>
                  </a:cxn>
                  <a:cxn ang="0">
                    <a:pos x="T10" y="T11"/>
                  </a:cxn>
                </a:cxnLst>
                <a:rect l="0" t="0" r="r" b="b"/>
                <a:pathLst>
                  <a:path w="225" h="96">
                    <a:moveTo>
                      <a:pt x="121" y="96"/>
                    </a:moveTo>
                    <a:lnTo>
                      <a:pt x="16" y="96"/>
                    </a:lnTo>
                    <a:lnTo>
                      <a:pt x="0" y="82"/>
                    </a:lnTo>
                    <a:lnTo>
                      <a:pt x="90" y="0"/>
                    </a:lnTo>
                    <a:lnTo>
                      <a:pt x="225" y="0"/>
                    </a:lnTo>
                    <a:lnTo>
                      <a:pt x="121" y="96"/>
                    </a:lnTo>
                    <a:close/>
                  </a:path>
                </a:pathLst>
              </a:custGeom>
              <a:solidFill>
                <a:srgbClr val="CB7D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56" name="Freeform 253">
                <a:extLst>
                  <a:ext uri="{FF2B5EF4-FFF2-40B4-BE49-F238E27FC236}">
                    <a16:creationId xmlns:a16="http://schemas.microsoft.com/office/drawing/2014/main" id="{359854D2-6EAB-C2AC-135B-C6C3A0EB9793}"/>
                  </a:ext>
                </a:extLst>
              </p:cNvPr>
              <p:cNvSpPr>
                <a:spLocks/>
              </p:cNvSpPr>
              <p:nvPr/>
            </p:nvSpPr>
            <p:spPr bwMode="auto">
              <a:xfrm>
                <a:off x="2867" y="2876"/>
                <a:ext cx="31" cy="14"/>
              </a:xfrm>
              <a:custGeom>
                <a:avLst/>
                <a:gdLst>
                  <a:gd name="T0" fmla="*/ 31 w 31"/>
                  <a:gd name="T1" fmla="*/ 14 h 14"/>
                  <a:gd name="T2" fmla="*/ 0 w 31"/>
                  <a:gd name="T3" fmla="*/ 14 h 14"/>
                  <a:gd name="T4" fmla="*/ 15 w 31"/>
                  <a:gd name="T5" fmla="*/ 0 h 14"/>
                  <a:gd name="T6" fmla="*/ 31 w 31"/>
                  <a:gd name="T7" fmla="*/ 14 h 14"/>
                </a:gdLst>
                <a:ahLst/>
                <a:cxnLst>
                  <a:cxn ang="0">
                    <a:pos x="T0" y="T1"/>
                  </a:cxn>
                  <a:cxn ang="0">
                    <a:pos x="T2" y="T3"/>
                  </a:cxn>
                  <a:cxn ang="0">
                    <a:pos x="T4" y="T5"/>
                  </a:cxn>
                  <a:cxn ang="0">
                    <a:pos x="T6" y="T7"/>
                  </a:cxn>
                </a:cxnLst>
                <a:rect l="0" t="0" r="r" b="b"/>
                <a:pathLst>
                  <a:path w="31" h="14">
                    <a:moveTo>
                      <a:pt x="31" y="14"/>
                    </a:moveTo>
                    <a:lnTo>
                      <a:pt x="0" y="14"/>
                    </a:lnTo>
                    <a:lnTo>
                      <a:pt x="15" y="0"/>
                    </a:lnTo>
                    <a:lnTo>
                      <a:pt x="31" y="14"/>
                    </a:lnTo>
                    <a:close/>
                  </a:path>
                </a:pathLst>
              </a:custGeom>
              <a:solidFill>
                <a:srgbClr val="CA54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57" name="Freeform 254">
                <a:extLst>
                  <a:ext uri="{FF2B5EF4-FFF2-40B4-BE49-F238E27FC236}">
                    <a16:creationId xmlns:a16="http://schemas.microsoft.com/office/drawing/2014/main" id="{A007CCD5-1696-A5D0-C7CA-1FA39963A526}"/>
                  </a:ext>
                </a:extLst>
              </p:cNvPr>
              <p:cNvSpPr>
                <a:spLocks noEditPoints="1"/>
              </p:cNvSpPr>
              <p:nvPr/>
            </p:nvSpPr>
            <p:spPr bwMode="auto">
              <a:xfrm>
                <a:off x="1881" y="2794"/>
                <a:ext cx="588" cy="543"/>
              </a:xfrm>
              <a:custGeom>
                <a:avLst/>
                <a:gdLst>
                  <a:gd name="T0" fmla="*/ 0 w 823"/>
                  <a:gd name="T1" fmla="*/ 824 h 824"/>
                  <a:gd name="T2" fmla="*/ 13 w 823"/>
                  <a:gd name="T3" fmla="*/ 708 h 824"/>
                  <a:gd name="T4" fmla="*/ 46 w 823"/>
                  <a:gd name="T5" fmla="*/ 742 h 824"/>
                  <a:gd name="T6" fmla="*/ 31 w 823"/>
                  <a:gd name="T7" fmla="*/ 792 h 824"/>
                  <a:gd name="T8" fmla="*/ 0 w 823"/>
                  <a:gd name="T9" fmla="*/ 824 h 824"/>
                  <a:gd name="T10" fmla="*/ 90 w 823"/>
                  <a:gd name="T11" fmla="*/ 597 h 824"/>
                  <a:gd name="T12" fmla="*/ 64 w 823"/>
                  <a:gd name="T13" fmla="*/ 571 h 824"/>
                  <a:gd name="T14" fmla="*/ 112 w 823"/>
                  <a:gd name="T15" fmla="*/ 523 h 824"/>
                  <a:gd name="T16" fmla="*/ 90 w 823"/>
                  <a:gd name="T17" fmla="*/ 597 h 824"/>
                  <a:gd name="T18" fmla="*/ 677 w 823"/>
                  <a:gd name="T19" fmla="*/ 146 h 824"/>
                  <a:gd name="T20" fmla="*/ 531 w 823"/>
                  <a:gd name="T21" fmla="*/ 146 h 824"/>
                  <a:gd name="T22" fmla="*/ 510 w 823"/>
                  <a:gd name="T23" fmla="*/ 125 h 824"/>
                  <a:gd name="T24" fmla="*/ 635 w 823"/>
                  <a:gd name="T25" fmla="*/ 0 h 824"/>
                  <a:gd name="T26" fmla="*/ 823 w 823"/>
                  <a:gd name="T27" fmla="*/ 0 h 824"/>
                  <a:gd name="T28" fmla="*/ 677 w 823"/>
                  <a:gd name="T29" fmla="*/ 14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3" h="824">
                    <a:moveTo>
                      <a:pt x="0" y="824"/>
                    </a:moveTo>
                    <a:lnTo>
                      <a:pt x="13" y="708"/>
                    </a:lnTo>
                    <a:lnTo>
                      <a:pt x="46" y="742"/>
                    </a:lnTo>
                    <a:lnTo>
                      <a:pt x="31" y="792"/>
                    </a:lnTo>
                    <a:lnTo>
                      <a:pt x="0" y="824"/>
                    </a:lnTo>
                    <a:close/>
                    <a:moveTo>
                      <a:pt x="90" y="597"/>
                    </a:moveTo>
                    <a:lnTo>
                      <a:pt x="64" y="571"/>
                    </a:lnTo>
                    <a:lnTo>
                      <a:pt x="112" y="523"/>
                    </a:lnTo>
                    <a:lnTo>
                      <a:pt x="90" y="597"/>
                    </a:lnTo>
                    <a:close/>
                    <a:moveTo>
                      <a:pt x="677" y="146"/>
                    </a:moveTo>
                    <a:lnTo>
                      <a:pt x="531" y="146"/>
                    </a:lnTo>
                    <a:lnTo>
                      <a:pt x="510" y="125"/>
                    </a:lnTo>
                    <a:lnTo>
                      <a:pt x="635" y="0"/>
                    </a:lnTo>
                    <a:lnTo>
                      <a:pt x="823" y="0"/>
                    </a:lnTo>
                    <a:lnTo>
                      <a:pt x="677" y="146"/>
                    </a:lnTo>
                    <a:close/>
                  </a:path>
                </a:pathLst>
              </a:custGeom>
              <a:solidFill>
                <a:srgbClr val="CB7D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58" name="Freeform 255">
                <a:extLst>
                  <a:ext uri="{FF2B5EF4-FFF2-40B4-BE49-F238E27FC236}">
                    <a16:creationId xmlns:a16="http://schemas.microsoft.com/office/drawing/2014/main" id="{A9719E63-9CE3-96AF-970C-671A948456B6}"/>
                  </a:ext>
                </a:extLst>
              </p:cNvPr>
              <p:cNvSpPr>
                <a:spLocks/>
              </p:cNvSpPr>
              <p:nvPr/>
            </p:nvSpPr>
            <p:spPr bwMode="auto">
              <a:xfrm>
                <a:off x="1890" y="3170"/>
                <a:ext cx="55" cy="113"/>
              </a:xfrm>
              <a:custGeom>
                <a:avLst/>
                <a:gdLst>
                  <a:gd name="T0" fmla="*/ 23 w 55"/>
                  <a:gd name="T1" fmla="*/ 113 h 113"/>
                  <a:gd name="T2" fmla="*/ 0 w 55"/>
                  <a:gd name="T3" fmla="*/ 91 h 113"/>
                  <a:gd name="T4" fmla="*/ 7 w 55"/>
                  <a:gd name="T5" fmla="*/ 27 h 113"/>
                  <a:gd name="T6" fmla="*/ 36 w 55"/>
                  <a:gd name="T7" fmla="*/ 0 h 113"/>
                  <a:gd name="T8" fmla="*/ 55 w 55"/>
                  <a:gd name="T9" fmla="*/ 18 h 113"/>
                  <a:gd name="T10" fmla="*/ 23 w 55"/>
                  <a:gd name="T11" fmla="*/ 113 h 113"/>
                </a:gdLst>
                <a:ahLst/>
                <a:cxnLst>
                  <a:cxn ang="0">
                    <a:pos x="T0" y="T1"/>
                  </a:cxn>
                  <a:cxn ang="0">
                    <a:pos x="T2" y="T3"/>
                  </a:cxn>
                  <a:cxn ang="0">
                    <a:pos x="T4" y="T5"/>
                  </a:cxn>
                  <a:cxn ang="0">
                    <a:pos x="T6" y="T7"/>
                  </a:cxn>
                  <a:cxn ang="0">
                    <a:pos x="T8" y="T9"/>
                  </a:cxn>
                  <a:cxn ang="0">
                    <a:pos x="T10" y="T11"/>
                  </a:cxn>
                </a:cxnLst>
                <a:rect l="0" t="0" r="r" b="b"/>
                <a:pathLst>
                  <a:path w="55" h="113">
                    <a:moveTo>
                      <a:pt x="23" y="113"/>
                    </a:moveTo>
                    <a:lnTo>
                      <a:pt x="0" y="91"/>
                    </a:lnTo>
                    <a:lnTo>
                      <a:pt x="7" y="27"/>
                    </a:lnTo>
                    <a:lnTo>
                      <a:pt x="36" y="0"/>
                    </a:lnTo>
                    <a:lnTo>
                      <a:pt x="55" y="18"/>
                    </a:lnTo>
                    <a:lnTo>
                      <a:pt x="23" y="113"/>
                    </a:lnTo>
                    <a:close/>
                  </a:path>
                </a:pathLst>
              </a:custGeom>
              <a:solidFill>
                <a:srgbClr val="CA54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sp>
            <p:nvSpPr>
              <p:cNvPr id="59" name="Freeform 256">
                <a:extLst>
                  <a:ext uri="{FF2B5EF4-FFF2-40B4-BE49-F238E27FC236}">
                    <a16:creationId xmlns:a16="http://schemas.microsoft.com/office/drawing/2014/main" id="{BE01159B-D1E1-FC3C-55E2-CE129616F2C3}"/>
                  </a:ext>
                </a:extLst>
              </p:cNvPr>
              <p:cNvSpPr>
                <a:spLocks/>
              </p:cNvSpPr>
              <p:nvPr/>
            </p:nvSpPr>
            <p:spPr bwMode="auto">
              <a:xfrm>
                <a:off x="2230" y="2876"/>
                <a:ext cx="30" cy="14"/>
              </a:xfrm>
              <a:custGeom>
                <a:avLst/>
                <a:gdLst>
                  <a:gd name="T0" fmla="*/ 30 w 30"/>
                  <a:gd name="T1" fmla="*/ 14 h 14"/>
                  <a:gd name="T2" fmla="*/ 0 w 30"/>
                  <a:gd name="T3" fmla="*/ 14 h 14"/>
                  <a:gd name="T4" fmla="*/ 15 w 30"/>
                  <a:gd name="T5" fmla="*/ 0 h 14"/>
                  <a:gd name="T6" fmla="*/ 30 w 30"/>
                  <a:gd name="T7" fmla="*/ 14 h 14"/>
                </a:gdLst>
                <a:ahLst/>
                <a:cxnLst>
                  <a:cxn ang="0">
                    <a:pos x="T0" y="T1"/>
                  </a:cxn>
                  <a:cxn ang="0">
                    <a:pos x="T2" y="T3"/>
                  </a:cxn>
                  <a:cxn ang="0">
                    <a:pos x="T4" y="T5"/>
                  </a:cxn>
                  <a:cxn ang="0">
                    <a:pos x="T6" y="T7"/>
                  </a:cxn>
                </a:cxnLst>
                <a:rect l="0" t="0" r="r" b="b"/>
                <a:pathLst>
                  <a:path w="30" h="14">
                    <a:moveTo>
                      <a:pt x="30" y="14"/>
                    </a:moveTo>
                    <a:lnTo>
                      <a:pt x="0" y="14"/>
                    </a:lnTo>
                    <a:lnTo>
                      <a:pt x="15" y="0"/>
                    </a:lnTo>
                    <a:lnTo>
                      <a:pt x="30" y="14"/>
                    </a:lnTo>
                    <a:close/>
                  </a:path>
                </a:pathLst>
              </a:custGeom>
              <a:solidFill>
                <a:srgbClr val="CA54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solidFill>
                    <a:schemeClr val="accent4">
                      <a:lumMod val="60000"/>
                      <a:lumOff val="40000"/>
                    </a:schemeClr>
                  </a:solidFill>
                </a:endParaRPr>
              </a:p>
            </p:txBody>
          </p:sp>
        </p:grpSp>
      </p:grpSp>
    </p:spTree>
    <p:extLst>
      <p:ext uri="{BB962C8B-B14F-4D97-AF65-F5344CB8AC3E}">
        <p14:creationId xmlns:p14="http://schemas.microsoft.com/office/powerpoint/2010/main" val="147399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827C2-C2A7-DD3E-F33A-11EC81AC1EDE}"/>
              </a:ext>
            </a:extLst>
          </p:cNvPr>
          <p:cNvSpPr txBox="1"/>
          <p:nvPr/>
        </p:nvSpPr>
        <p:spPr>
          <a:xfrm>
            <a:off x="1398601" y="331120"/>
            <a:ext cx="10212374" cy="1200329"/>
          </a:xfrm>
          <a:prstGeom prst="rect">
            <a:avLst/>
          </a:prstGeom>
          <a:noFill/>
        </p:spPr>
        <p:txBody>
          <a:bodyPr wrap="square" rtlCol="0">
            <a:spAutoFit/>
          </a:bodyPr>
          <a:lstStyle/>
          <a:p>
            <a:pPr lvl="0" algn="just">
              <a:defRPr/>
            </a:pPr>
            <a:r>
              <a:rPr lang="en-US" sz="3600" b="1" dirty="0">
                <a:solidFill>
                  <a:srgbClr val="002060"/>
                </a:solidFill>
                <a:latin typeface="Calibri" panose="020F0502020204030204"/>
              </a:rPr>
              <a:t>2. </a:t>
            </a:r>
            <a:r>
              <a:rPr lang="vi-VN" sz="3600" b="1" dirty="0">
                <a:solidFill>
                  <a:srgbClr val="002060"/>
                </a:solidFill>
                <a:latin typeface="Calibri" panose="020F0502020204030204"/>
              </a:rPr>
              <a:t>Quan sát hình 2, thảo luận về ý nghĩa của sự sinh sản ở người đối với xã hội.</a:t>
            </a:r>
            <a:endParaRPr kumimoji="0" lang="en-US" sz="3600" b="0" i="0" u="none" strike="noStrike" kern="1200" cap="none" spc="0" normalizeH="0" baseline="0" noProof="0" dirty="0">
              <a:ln>
                <a:noFill/>
              </a:ln>
              <a:solidFill>
                <a:srgbClr val="002060"/>
              </a:solidFill>
              <a:effectLst/>
              <a:uLnTx/>
              <a:uFillTx/>
              <a:latin typeface="Calibri" panose="020F0502020204030204"/>
            </a:endParaRPr>
          </a:p>
        </p:txBody>
      </p:sp>
      <p:pic>
        <p:nvPicPr>
          <p:cNvPr id="3" name="Picture 2" descr="Clip nghệ thuật Đồ họa Vector Kính lúp Miễn phí - kính png tải về - Miễn  phí trong suốt Kính Lúp png Tải về.">
            <a:extLst>
              <a:ext uri="{FF2B5EF4-FFF2-40B4-BE49-F238E27FC236}">
                <a16:creationId xmlns:a16="http://schemas.microsoft.com/office/drawing/2014/main" id="{A2635EEC-9220-5593-7EBF-BE6A8BEB304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098" b="93902" l="9416" r="89286">
                        <a14:foregroundMark x1="24675" y1="90854" x2="24675" y2="90854"/>
                        <a14:foregroundMark x1="59091" y1="11585" x2="59091" y2="11585"/>
                        <a14:foregroundMark x1="60390" y1="6098" x2="60390" y2="6098"/>
                        <a14:foregroundMark x1="21104" y1="93902" x2="21104" y2="93902"/>
                      </a14:backgroundRemoval>
                    </a14:imgEffect>
                  </a14:imgLayer>
                </a14:imgProps>
              </a:ext>
              <a:ext uri="{28A0092B-C50C-407E-A947-70E740481C1C}">
                <a14:useLocalDpi xmlns:a14="http://schemas.microsoft.com/office/drawing/2010/main" val="0"/>
              </a:ext>
            </a:extLst>
          </a:blip>
          <a:srcRect/>
          <a:stretch>
            <a:fillRect/>
          </a:stretch>
        </p:blipFill>
        <p:spPr bwMode="auto">
          <a:xfrm rot="20844692">
            <a:off x="374371" y="312646"/>
            <a:ext cx="1184498" cy="7196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C807374-35DB-067A-C1FA-1D2D206AB031}"/>
              </a:ext>
            </a:extLst>
          </p:cNvPr>
          <p:cNvPicPr>
            <a:picLocks noChangeAspect="1"/>
          </p:cNvPicPr>
          <p:nvPr/>
        </p:nvPicPr>
        <p:blipFill>
          <a:blip r:embed="rId4"/>
          <a:stretch>
            <a:fillRect/>
          </a:stretch>
        </p:blipFill>
        <p:spPr>
          <a:xfrm>
            <a:off x="353105" y="1913164"/>
            <a:ext cx="3952875" cy="3009900"/>
          </a:xfrm>
          <a:prstGeom prst="rect">
            <a:avLst/>
          </a:prstGeom>
        </p:spPr>
      </p:pic>
      <p:pic>
        <p:nvPicPr>
          <p:cNvPr id="5" name="Picture 4">
            <a:extLst>
              <a:ext uri="{FF2B5EF4-FFF2-40B4-BE49-F238E27FC236}">
                <a16:creationId xmlns:a16="http://schemas.microsoft.com/office/drawing/2014/main" id="{881C33C6-AD1B-14E2-9DD2-507E67066817}"/>
              </a:ext>
            </a:extLst>
          </p:cNvPr>
          <p:cNvPicPr>
            <a:picLocks noChangeAspect="1"/>
          </p:cNvPicPr>
          <p:nvPr/>
        </p:nvPicPr>
        <p:blipFill>
          <a:blip r:embed="rId5"/>
          <a:stretch>
            <a:fillRect/>
          </a:stretch>
        </p:blipFill>
        <p:spPr>
          <a:xfrm>
            <a:off x="4397830" y="1773011"/>
            <a:ext cx="7358742" cy="3486150"/>
          </a:xfrm>
          <a:prstGeom prst="rect">
            <a:avLst/>
          </a:prstGeom>
        </p:spPr>
      </p:pic>
      <p:pic>
        <p:nvPicPr>
          <p:cNvPr id="6" name="Picture 5">
            <a:extLst>
              <a:ext uri="{FF2B5EF4-FFF2-40B4-BE49-F238E27FC236}">
                <a16:creationId xmlns:a16="http://schemas.microsoft.com/office/drawing/2014/main" id="{421792BF-15A9-811E-A1FB-D9BA7EDAFA31}"/>
              </a:ext>
            </a:extLst>
          </p:cNvPr>
          <p:cNvPicPr>
            <a:picLocks noChangeAspect="1"/>
          </p:cNvPicPr>
          <p:nvPr/>
        </p:nvPicPr>
        <p:blipFill>
          <a:blip r:embed="rId6"/>
          <a:stretch>
            <a:fillRect/>
          </a:stretch>
        </p:blipFill>
        <p:spPr>
          <a:xfrm>
            <a:off x="4233484" y="4438644"/>
            <a:ext cx="4334632" cy="2639797"/>
          </a:xfrm>
          <a:prstGeom prst="rect">
            <a:avLst/>
          </a:prstGeom>
        </p:spPr>
      </p:pic>
    </p:spTree>
    <p:extLst>
      <p:ext uri="{BB962C8B-B14F-4D97-AF65-F5344CB8AC3E}">
        <p14:creationId xmlns:p14="http://schemas.microsoft.com/office/powerpoint/2010/main" val="313058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26A891-79EC-BFD6-FAA1-FCFD3C26CE07}"/>
              </a:ext>
            </a:extLst>
          </p:cNvPr>
          <p:cNvPicPr>
            <a:picLocks noChangeAspect="1"/>
          </p:cNvPicPr>
          <p:nvPr/>
        </p:nvPicPr>
        <p:blipFill>
          <a:blip r:embed="rId2"/>
          <a:stretch>
            <a:fillRect/>
          </a:stretch>
        </p:blipFill>
        <p:spPr>
          <a:xfrm>
            <a:off x="881062" y="2094140"/>
            <a:ext cx="4029075" cy="2952750"/>
          </a:xfrm>
          <a:prstGeom prst="rect">
            <a:avLst/>
          </a:prstGeom>
        </p:spPr>
      </p:pic>
      <p:sp>
        <p:nvSpPr>
          <p:cNvPr id="3" name="Rounded Rectangle 15">
            <a:extLst>
              <a:ext uri="{FF2B5EF4-FFF2-40B4-BE49-F238E27FC236}">
                <a16:creationId xmlns:a16="http://schemas.microsoft.com/office/drawing/2014/main" id="{3D93F0AC-A7C4-5EAA-14E5-4581D620DF10}"/>
              </a:ext>
            </a:extLst>
          </p:cNvPr>
          <p:cNvSpPr/>
          <p:nvPr/>
        </p:nvSpPr>
        <p:spPr>
          <a:xfrm>
            <a:off x="5344886" y="990600"/>
            <a:ext cx="5935547" cy="5116285"/>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a:no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4000" b="1" dirty="0">
                <a:solidFill>
                  <a:srgbClr val="FF0000"/>
                </a:solidFill>
                <a:latin typeface="Cambria" panose="02040503050406030204" pitchFamily="18" charset="0"/>
                <a:ea typeface="Cambria" panose="02040503050406030204" pitchFamily="18" charset="0"/>
              </a:rPr>
              <a:t>   </a:t>
            </a:r>
            <a:r>
              <a:rPr lang="vi-VN" sz="4000" b="1" dirty="0">
                <a:solidFill>
                  <a:srgbClr val="FF0000"/>
                </a:solidFill>
                <a:latin typeface="Cambria" panose="02040503050406030204" pitchFamily="18" charset="0"/>
                <a:ea typeface="Cambria" panose="02040503050406030204" pitchFamily="18" charset="0"/>
              </a:rPr>
              <a:t>Trẻ em đang học tập</a:t>
            </a:r>
            <a:endParaRPr lang="en-US" sz="4000" b="1" dirty="0">
              <a:solidFill>
                <a:srgbClr val="FF0000"/>
              </a:solidFill>
              <a:latin typeface="Cambria" panose="02040503050406030204" pitchFamily="18" charset="0"/>
              <a:ea typeface="Cambria" panose="02040503050406030204" pitchFamily="18" charset="0"/>
            </a:endParaRPr>
          </a:p>
          <a:p>
            <a:pPr algn="just"/>
            <a:r>
              <a:rPr lang="vi-VN" sz="4000" b="1" dirty="0">
                <a:latin typeface="Cambria" panose="02040503050406030204" pitchFamily="18" charset="0"/>
                <a:ea typeface="Cambria" panose="02040503050406030204" pitchFamily="18" charset="0"/>
              </a:rPr>
              <a:t> Ý nghĩa của việc học tập là: </a:t>
            </a:r>
            <a:r>
              <a:rPr lang="vi-VN" sz="4000" dirty="0">
                <a:latin typeface="Cambria" panose="02040503050406030204" pitchFamily="18" charset="0"/>
                <a:ea typeface="Cambria" panose="02040503050406030204" pitchFamily="18" charset="0"/>
              </a:rPr>
              <a:t>Trẻ em khi còn nhỏ cần học tập, rèn luyện tốt, có kĩ năng tốt để lớn lên thành người tốt, có ích cho xã hội.</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217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C6225A9A-108C-940C-0095-BFAE0CFCBB6C}"/>
              </a:ext>
            </a:extLst>
          </p:cNvPr>
          <p:cNvSpPr/>
          <p:nvPr/>
        </p:nvSpPr>
        <p:spPr>
          <a:xfrm>
            <a:off x="5312229" y="849085"/>
            <a:ext cx="6389914" cy="5573486"/>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a:no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000" b="1" dirty="0">
                <a:solidFill>
                  <a:srgbClr val="FF0000"/>
                </a:solidFill>
                <a:latin typeface="Cambria" panose="02040503050406030204" pitchFamily="18" charset="0"/>
                <a:ea typeface="Cambria" panose="02040503050406030204" pitchFamily="18" charset="0"/>
              </a:rPr>
              <a:t>Người nông dân đang trồng lúa, công nhân đang làm việc trong nhà máy.</a:t>
            </a:r>
            <a:endParaRPr lang="en-US" sz="3000" b="1" dirty="0">
              <a:solidFill>
                <a:srgbClr val="FF0000"/>
              </a:solidFill>
              <a:latin typeface="Cambria" panose="02040503050406030204" pitchFamily="18" charset="0"/>
              <a:ea typeface="Cambria" panose="02040503050406030204" pitchFamily="18" charset="0"/>
            </a:endParaRPr>
          </a:p>
          <a:p>
            <a:pPr lvl="0" algn="just"/>
            <a:r>
              <a:rPr lang="vi-VN" sz="3000" b="1" dirty="0">
                <a:solidFill>
                  <a:srgbClr val="002060"/>
                </a:solidFill>
                <a:latin typeface="Cambria" panose="02040503050406030204" pitchFamily="18" charset="0"/>
                <a:ea typeface="Cambria" panose="02040503050406030204" pitchFamily="18" charset="0"/>
              </a:rPr>
              <a:t>Ý nghĩa của việc làm</a:t>
            </a:r>
            <a:r>
              <a:rPr lang="en-US" sz="3000" b="1" dirty="0">
                <a:solidFill>
                  <a:srgbClr val="002060"/>
                </a:solidFill>
                <a:latin typeface="Cambria" panose="02040503050406030204" pitchFamily="18" charset="0"/>
                <a:ea typeface="Cambria" panose="02040503050406030204" pitchFamily="18" charset="0"/>
              </a:rPr>
              <a:t>:</a:t>
            </a:r>
            <a:r>
              <a:rPr lang="vi-VN" sz="3000" b="1" dirty="0">
                <a:solidFill>
                  <a:srgbClr val="002060"/>
                </a:solidFill>
                <a:latin typeface="Cambria" panose="02040503050406030204" pitchFamily="18" charset="0"/>
                <a:ea typeface="Cambria" panose="02040503050406030204" pitchFamily="18" charset="0"/>
              </a:rPr>
              <a:t> </a:t>
            </a:r>
            <a:r>
              <a:rPr lang="vi-VN" sz="3000" dirty="0">
                <a:solidFill>
                  <a:srgbClr val="002060"/>
                </a:solidFill>
                <a:latin typeface="Cambria" panose="02040503050406030204" pitchFamily="18" charset="0"/>
                <a:ea typeface="Cambria" panose="02040503050406030204" pitchFamily="18" charset="0"/>
              </a:rPr>
              <a:t>là để cung cấp lúa gạo, thực phẩm để nuôi sống con người, và sản xuất ra các đồ dùng sử dụng trong gia đình, làm ra tiền lương nuôi gia đình.</a:t>
            </a:r>
            <a:endParaRPr lang="en-US" sz="3000" dirty="0">
              <a:solidFill>
                <a:srgbClr val="002060"/>
              </a:solidFill>
              <a:latin typeface="Cambria" panose="02040503050406030204" pitchFamily="18" charset="0"/>
              <a:ea typeface="Cambria" panose="02040503050406030204" pitchFamily="18" charset="0"/>
            </a:endParaRPr>
          </a:p>
          <a:p>
            <a:pPr lvl="0" algn="just"/>
            <a:r>
              <a:rPr lang="vi-VN" sz="3000" b="1" dirty="0">
                <a:solidFill>
                  <a:srgbClr val="002060"/>
                </a:solidFill>
                <a:latin typeface="Cambria" panose="02040503050406030204" pitchFamily="18" charset="0"/>
                <a:ea typeface="Cambria" panose="02040503050406030204" pitchFamily="18" charset="0"/>
              </a:rPr>
              <a:t>Đối với xã hội: </a:t>
            </a:r>
            <a:r>
              <a:rPr lang="vi-VN" sz="3000" dirty="0">
                <a:solidFill>
                  <a:srgbClr val="002060"/>
                </a:solidFill>
                <a:latin typeface="Cambria" panose="02040503050406030204" pitchFamily="18" charset="0"/>
                <a:ea typeface="Cambria" panose="02040503050406030204" pitchFamily="18" charset="0"/>
              </a:rPr>
              <a:t>Sinh sản tạo ra lực lượng lao động tiếp nối, góp phần xây dựng và phát triển xã hội</a:t>
            </a:r>
            <a:endParaRPr kumimoji="0" lang="en-US" sz="30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660817E2-B100-58D8-8335-DA99601FDEB9}"/>
              </a:ext>
            </a:extLst>
          </p:cNvPr>
          <p:cNvPicPr>
            <a:picLocks noChangeAspect="1"/>
          </p:cNvPicPr>
          <p:nvPr/>
        </p:nvPicPr>
        <p:blipFill>
          <a:blip r:embed="rId2"/>
          <a:stretch>
            <a:fillRect/>
          </a:stretch>
        </p:blipFill>
        <p:spPr>
          <a:xfrm>
            <a:off x="838201" y="841601"/>
            <a:ext cx="4114800" cy="2714625"/>
          </a:xfrm>
          <a:prstGeom prst="rect">
            <a:avLst/>
          </a:prstGeom>
        </p:spPr>
      </p:pic>
      <p:pic>
        <p:nvPicPr>
          <p:cNvPr id="4" name="Picture 3">
            <a:extLst>
              <a:ext uri="{FF2B5EF4-FFF2-40B4-BE49-F238E27FC236}">
                <a16:creationId xmlns:a16="http://schemas.microsoft.com/office/drawing/2014/main" id="{C27EC3CF-C730-4A47-BC6E-5E084434581B}"/>
              </a:ext>
            </a:extLst>
          </p:cNvPr>
          <p:cNvPicPr>
            <a:picLocks noChangeAspect="1"/>
          </p:cNvPicPr>
          <p:nvPr/>
        </p:nvPicPr>
        <p:blipFill>
          <a:blip r:embed="rId3"/>
          <a:stretch>
            <a:fillRect/>
          </a:stretch>
        </p:blipFill>
        <p:spPr>
          <a:xfrm>
            <a:off x="749751" y="3719512"/>
            <a:ext cx="4337439" cy="2996974"/>
          </a:xfrm>
          <a:prstGeom prst="rect">
            <a:avLst/>
          </a:prstGeom>
        </p:spPr>
      </p:pic>
    </p:spTree>
    <p:extLst>
      <p:ext uri="{BB962C8B-B14F-4D97-AF65-F5344CB8AC3E}">
        <p14:creationId xmlns:p14="http://schemas.microsoft.com/office/powerpoint/2010/main" val="326405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8" name="Picture 7" descr="A colorful letters and numbers&#10;&#10;Description automatically generated with medium confidence">
            <a:extLst>
              <a:ext uri="{FF2B5EF4-FFF2-40B4-BE49-F238E27FC236}">
                <a16:creationId xmlns:a16="http://schemas.microsoft.com/office/drawing/2014/main" id="{059B4361-9F45-70ED-A8BC-6A2A180274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6832" y="2684991"/>
            <a:ext cx="4969039" cy="1307145"/>
          </a:xfrm>
          <a:prstGeom prst="rect">
            <a:avLst/>
          </a:prstGeom>
        </p:spPr>
      </p:pic>
    </p:spTree>
    <p:extLst>
      <p:ext uri="{BB962C8B-B14F-4D97-AF65-F5344CB8AC3E}">
        <p14:creationId xmlns:p14="http://schemas.microsoft.com/office/powerpoint/2010/main" val="37585524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AD7E2AE2-046C-9E92-D365-338480A90F0F}"/>
              </a:ext>
            </a:extLst>
          </p:cNvPr>
          <p:cNvSpPr/>
          <p:nvPr/>
        </p:nvSpPr>
        <p:spPr>
          <a:xfrm>
            <a:off x="359181" y="1439916"/>
            <a:ext cx="6314888" cy="3699643"/>
          </a:xfrm>
          <a:custGeom>
            <a:avLst/>
            <a:gdLst>
              <a:gd name="connsiteX0" fmla="*/ 0 w 6314888"/>
              <a:gd name="connsiteY0" fmla="*/ 370333 h 3699643"/>
              <a:gd name="connsiteX1" fmla="*/ 270588 w 6314888"/>
              <a:gd name="connsiteY1" fmla="*/ 0 h 3699643"/>
              <a:gd name="connsiteX2" fmla="*/ 6044299 w 6314888"/>
              <a:gd name="connsiteY2" fmla="*/ 0 h 3699643"/>
              <a:gd name="connsiteX3" fmla="*/ 6314888 w 6314888"/>
              <a:gd name="connsiteY3" fmla="*/ 370333 h 3699643"/>
              <a:gd name="connsiteX4" fmla="*/ 6314888 w 6314888"/>
              <a:gd name="connsiteY4" fmla="*/ 3329309 h 3699643"/>
              <a:gd name="connsiteX5" fmla="*/ 6044299 w 6314888"/>
              <a:gd name="connsiteY5" fmla="*/ 3699643 h 3699643"/>
              <a:gd name="connsiteX6" fmla="*/ 270588 w 6314888"/>
              <a:gd name="connsiteY6" fmla="*/ 3699643 h 3699643"/>
              <a:gd name="connsiteX7" fmla="*/ 0 w 6314888"/>
              <a:gd name="connsiteY7" fmla="*/ 3329309 h 3699643"/>
              <a:gd name="connsiteX8" fmla="*/ 0 w 6314888"/>
              <a:gd name="connsiteY8" fmla="*/ 370333 h 3699643"/>
              <a:gd name="connsiteX0" fmla="*/ 0 w 6314888"/>
              <a:gd name="connsiteY0" fmla="*/ 370333 h 3699643"/>
              <a:gd name="connsiteX1" fmla="*/ 270588 w 6314888"/>
              <a:gd name="connsiteY1" fmla="*/ 0 h 3699643"/>
              <a:gd name="connsiteX2" fmla="*/ 6044299 w 6314888"/>
              <a:gd name="connsiteY2" fmla="*/ 0 h 3699643"/>
              <a:gd name="connsiteX3" fmla="*/ 6314888 w 6314888"/>
              <a:gd name="connsiteY3" fmla="*/ 370333 h 3699643"/>
              <a:gd name="connsiteX4" fmla="*/ 6314888 w 6314888"/>
              <a:gd name="connsiteY4" fmla="*/ 3329309 h 3699643"/>
              <a:gd name="connsiteX5" fmla="*/ 6044299 w 6314888"/>
              <a:gd name="connsiteY5" fmla="*/ 3699643 h 3699643"/>
              <a:gd name="connsiteX6" fmla="*/ 270588 w 6314888"/>
              <a:gd name="connsiteY6" fmla="*/ 3699643 h 3699643"/>
              <a:gd name="connsiteX7" fmla="*/ 0 w 6314888"/>
              <a:gd name="connsiteY7" fmla="*/ 3329309 h 3699643"/>
              <a:gd name="connsiteX8" fmla="*/ 0 w 6314888"/>
              <a:gd name="connsiteY8" fmla="*/ 370333 h 3699643"/>
              <a:gd name="connsiteX0" fmla="*/ 0 w 6314888"/>
              <a:gd name="connsiteY0" fmla="*/ 370333 h 3699643"/>
              <a:gd name="connsiteX1" fmla="*/ 270588 w 6314888"/>
              <a:gd name="connsiteY1" fmla="*/ 0 h 3699643"/>
              <a:gd name="connsiteX2" fmla="*/ 6044299 w 6314888"/>
              <a:gd name="connsiteY2" fmla="*/ 0 h 3699643"/>
              <a:gd name="connsiteX3" fmla="*/ 6314888 w 6314888"/>
              <a:gd name="connsiteY3" fmla="*/ 370333 h 3699643"/>
              <a:gd name="connsiteX4" fmla="*/ 6314888 w 6314888"/>
              <a:gd name="connsiteY4" fmla="*/ 3329309 h 3699643"/>
              <a:gd name="connsiteX5" fmla="*/ 6044299 w 6314888"/>
              <a:gd name="connsiteY5" fmla="*/ 3699643 h 3699643"/>
              <a:gd name="connsiteX6" fmla="*/ 270588 w 6314888"/>
              <a:gd name="connsiteY6" fmla="*/ 3699643 h 3699643"/>
              <a:gd name="connsiteX7" fmla="*/ 0 w 6314888"/>
              <a:gd name="connsiteY7" fmla="*/ 3329309 h 3699643"/>
              <a:gd name="connsiteX8" fmla="*/ 0 w 6314888"/>
              <a:gd name="connsiteY8" fmla="*/ 370333 h 36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4888" h="3699643" fill="none" extrusionOk="0">
                <a:moveTo>
                  <a:pt x="0" y="370333"/>
                </a:moveTo>
                <a:cubicBezTo>
                  <a:pt x="2868" y="195983"/>
                  <a:pt x="156543" y="-31850"/>
                  <a:pt x="270588" y="0"/>
                </a:cubicBezTo>
                <a:cubicBezTo>
                  <a:pt x="2341889" y="156730"/>
                  <a:pt x="4652380" y="-109953"/>
                  <a:pt x="6044299" y="0"/>
                </a:cubicBezTo>
                <a:cubicBezTo>
                  <a:pt x="6138486" y="-9961"/>
                  <a:pt x="6359383" y="126425"/>
                  <a:pt x="6314888" y="370333"/>
                </a:cubicBezTo>
                <a:cubicBezTo>
                  <a:pt x="6348156" y="1623073"/>
                  <a:pt x="6495409" y="2189619"/>
                  <a:pt x="6314888" y="3329309"/>
                </a:cubicBezTo>
                <a:cubicBezTo>
                  <a:pt x="6282663" y="3572887"/>
                  <a:pt x="6254648" y="3697340"/>
                  <a:pt x="6044299" y="3699643"/>
                </a:cubicBezTo>
                <a:cubicBezTo>
                  <a:pt x="5039391" y="3621635"/>
                  <a:pt x="2921598" y="3649633"/>
                  <a:pt x="270588" y="3699643"/>
                </a:cubicBezTo>
                <a:cubicBezTo>
                  <a:pt x="111526" y="3628902"/>
                  <a:pt x="1118" y="3590262"/>
                  <a:pt x="0" y="3329309"/>
                </a:cubicBezTo>
                <a:cubicBezTo>
                  <a:pt x="-172121" y="2091508"/>
                  <a:pt x="145138" y="1298044"/>
                  <a:pt x="0" y="370333"/>
                </a:cubicBezTo>
                <a:close/>
              </a:path>
              <a:path w="6314888" h="3699643" stroke="0" extrusionOk="0">
                <a:moveTo>
                  <a:pt x="0" y="370333"/>
                </a:moveTo>
                <a:cubicBezTo>
                  <a:pt x="-16132" y="150810"/>
                  <a:pt x="145476" y="-13208"/>
                  <a:pt x="270588" y="0"/>
                </a:cubicBezTo>
                <a:cubicBezTo>
                  <a:pt x="2127689" y="-350465"/>
                  <a:pt x="3175101" y="219757"/>
                  <a:pt x="6044299" y="0"/>
                </a:cubicBezTo>
                <a:cubicBezTo>
                  <a:pt x="6145988" y="-4350"/>
                  <a:pt x="6315556" y="225640"/>
                  <a:pt x="6314888" y="370333"/>
                </a:cubicBezTo>
                <a:cubicBezTo>
                  <a:pt x="6589667" y="1253906"/>
                  <a:pt x="6547544" y="2318958"/>
                  <a:pt x="6314888" y="3329309"/>
                </a:cubicBezTo>
                <a:cubicBezTo>
                  <a:pt x="6321526" y="3562874"/>
                  <a:pt x="6170676" y="3693102"/>
                  <a:pt x="6044299" y="3699643"/>
                </a:cubicBezTo>
                <a:cubicBezTo>
                  <a:pt x="3759334" y="3639274"/>
                  <a:pt x="903063" y="3673419"/>
                  <a:pt x="270588" y="3699643"/>
                </a:cubicBezTo>
                <a:cubicBezTo>
                  <a:pt x="129068" y="3634487"/>
                  <a:pt x="-10582" y="3499458"/>
                  <a:pt x="0" y="3329309"/>
                </a:cubicBezTo>
                <a:cubicBezTo>
                  <a:pt x="-172886" y="2248518"/>
                  <a:pt x="-112799" y="1574865"/>
                  <a:pt x="0" y="370333"/>
                </a:cubicBezTo>
                <a:close/>
              </a:path>
              <a:path w="6314888" h="3699643" fill="none" stroke="0" extrusionOk="0">
                <a:moveTo>
                  <a:pt x="0" y="370333"/>
                </a:moveTo>
                <a:cubicBezTo>
                  <a:pt x="-8159" y="151716"/>
                  <a:pt x="143508" y="-6510"/>
                  <a:pt x="270588" y="0"/>
                </a:cubicBezTo>
                <a:cubicBezTo>
                  <a:pt x="2076094" y="159170"/>
                  <a:pt x="4475993" y="217451"/>
                  <a:pt x="6044299" y="0"/>
                </a:cubicBezTo>
                <a:cubicBezTo>
                  <a:pt x="6207785" y="16156"/>
                  <a:pt x="6354872" y="164792"/>
                  <a:pt x="6314888" y="370333"/>
                </a:cubicBezTo>
                <a:cubicBezTo>
                  <a:pt x="6314190" y="1776894"/>
                  <a:pt x="6459079" y="2115032"/>
                  <a:pt x="6314888" y="3329309"/>
                </a:cubicBezTo>
                <a:cubicBezTo>
                  <a:pt x="6301808" y="3571557"/>
                  <a:pt x="6205450" y="3676057"/>
                  <a:pt x="6044299" y="3699643"/>
                </a:cubicBezTo>
                <a:cubicBezTo>
                  <a:pt x="4310493" y="3437923"/>
                  <a:pt x="3118221" y="3774276"/>
                  <a:pt x="270588" y="3699643"/>
                </a:cubicBezTo>
                <a:cubicBezTo>
                  <a:pt x="123156" y="3676902"/>
                  <a:pt x="32737" y="3556345"/>
                  <a:pt x="0" y="3329309"/>
                </a:cubicBezTo>
                <a:cubicBezTo>
                  <a:pt x="-65827" y="2298758"/>
                  <a:pt x="-64797" y="1478382"/>
                  <a:pt x="0" y="370333"/>
                </a:cubicBezTo>
                <a:close/>
              </a:path>
              <a:path w="6314888" h="3699643" fill="none" stroke="0" extrusionOk="0">
                <a:moveTo>
                  <a:pt x="0" y="370333"/>
                </a:moveTo>
                <a:cubicBezTo>
                  <a:pt x="256" y="169194"/>
                  <a:pt x="165749" y="-19066"/>
                  <a:pt x="270588" y="0"/>
                </a:cubicBezTo>
                <a:cubicBezTo>
                  <a:pt x="2039458" y="223863"/>
                  <a:pt x="4753872" y="-129076"/>
                  <a:pt x="6044299" y="0"/>
                </a:cubicBezTo>
                <a:cubicBezTo>
                  <a:pt x="6151137" y="-6954"/>
                  <a:pt x="6349410" y="180541"/>
                  <a:pt x="6314888" y="370333"/>
                </a:cubicBezTo>
                <a:cubicBezTo>
                  <a:pt x="6315876" y="1730694"/>
                  <a:pt x="6462683" y="2140266"/>
                  <a:pt x="6314888" y="3329309"/>
                </a:cubicBezTo>
                <a:cubicBezTo>
                  <a:pt x="6286163" y="3571270"/>
                  <a:pt x="6215701" y="3685267"/>
                  <a:pt x="6044299" y="3699643"/>
                </a:cubicBezTo>
                <a:cubicBezTo>
                  <a:pt x="4700388" y="3319821"/>
                  <a:pt x="3060128" y="3341980"/>
                  <a:pt x="270588" y="3699643"/>
                </a:cubicBezTo>
                <a:cubicBezTo>
                  <a:pt x="107609" y="3629090"/>
                  <a:pt x="7735" y="3570790"/>
                  <a:pt x="0" y="3329309"/>
                </a:cubicBezTo>
                <a:cubicBezTo>
                  <a:pt x="-214997" y="2201345"/>
                  <a:pt x="109229" y="1362415"/>
                  <a:pt x="0" y="370333"/>
                </a:cubicBezTo>
                <a:close/>
              </a:path>
            </a:pathLst>
          </a:custGeom>
          <a:solidFill>
            <a:schemeClr val="bg1">
              <a:alpha val="83000"/>
            </a:schemeClr>
          </a:solidFill>
          <a:ln w="38100">
            <a:solidFill>
              <a:srgbClr val="002060"/>
            </a:solidFill>
            <a:extLst>
              <a:ext uri="{C807C97D-BFC1-408E-A445-0C87EB9F89A2}">
                <ask:lineSketchStyleProps xmlns:ask="http://schemas.microsoft.com/office/drawing/2018/sketchyshapes" sd="3694780287">
                  <a:custGeom>
                    <a:avLst/>
                    <a:gdLst>
                      <a:gd name="connsiteX0" fmla="*/ 0 w 6314888"/>
                      <a:gd name="connsiteY0" fmla="*/ 370333 h 3699643"/>
                      <a:gd name="connsiteX1" fmla="*/ 270588 w 6314888"/>
                      <a:gd name="connsiteY1" fmla="*/ 0 h 3699643"/>
                      <a:gd name="connsiteX2" fmla="*/ 6044299 w 6314888"/>
                      <a:gd name="connsiteY2" fmla="*/ 0 h 3699643"/>
                      <a:gd name="connsiteX3" fmla="*/ 6314888 w 6314888"/>
                      <a:gd name="connsiteY3" fmla="*/ 370333 h 3699643"/>
                      <a:gd name="connsiteX4" fmla="*/ 6314888 w 6314888"/>
                      <a:gd name="connsiteY4" fmla="*/ 3329309 h 3699643"/>
                      <a:gd name="connsiteX5" fmla="*/ 6044299 w 6314888"/>
                      <a:gd name="connsiteY5" fmla="*/ 3699643 h 3699643"/>
                      <a:gd name="connsiteX6" fmla="*/ 270588 w 6314888"/>
                      <a:gd name="connsiteY6" fmla="*/ 3699643 h 3699643"/>
                      <a:gd name="connsiteX7" fmla="*/ 0 w 6314888"/>
                      <a:gd name="connsiteY7" fmla="*/ 3329309 h 3699643"/>
                      <a:gd name="connsiteX8" fmla="*/ 0 w 6314888"/>
                      <a:gd name="connsiteY8" fmla="*/ 370333 h 3699643"/>
                      <a:gd name="connsiteX0" fmla="*/ 0 w 6314888"/>
                      <a:gd name="connsiteY0" fmla="*/ 370333 h 3699643"/>
                      <a:gd name="connsiteX1" fmla="*/ 270588 w 6314888"/>
                      <a:gd name="connsiteY1" fmla="*/ 0 h 3699643"/>
                      <a:gd name="connsiteX2" fmla="*/ 6044299 w 6314888"/>
                      <a:gd name="connsiteY2" fmla="*/ 0 h 3699643"/>
                      <a:gd name="connsiteX3" fmla="*/ 6314888 w 6314888"/>
                      <a:gd name="connsiteY3" fmla="*/ 370333 h 3699643"/>
                      <a:gd name="connsiteX4" fmla="*/ 6314888 w 6314888"/>
                      <a:gd name="connsiteY4" fmla="*/ 3329309 h 3699643"/>
                      <a:gd name="connsiteX5" fmla="*/ 6044299 w 6314888"/>
                      <a:gd name="connsiteY5" fmla="*/ 3699643 h 3699643"/>
                      <a:gd name="connsiteX6" fmla="*/ 270588 w 6314888"/>
                      <a:gd name="connsiteY6" fmla="*/ 3699643 h 3699643"/>
                      <a:gd name="connsiteX7" fmla="*/ 0 w 6314888"/>
                      <a:gd name="connsiteY7" fmla="*/ 3329309 h 3699643"/>
                      <a:gd name="connsiteX8" fmla="*/ 0 w 6314888"/>
                      <a:gd name="connsiteY8" fmla="*/ 370333 h 36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4888" h="3699643" fill="none" extrusionOk="0">
                        <a:moveTo>
                          <a:pt x="0" y="370333"/>
                        </a:moveTo>
                        <a:cubicBezTo>
                          <a:pt x="1448" y="181795"/>
                          <a:pt x="153261" y="-29434"/>
                          <a:pt x="270588" y="0"/>
                        </a:cubicBezTo>
                        <a:cubicBezTo>
                          <a:pt x="2070907" y="152497"/>
                          <a:pt x="4604615" y="-38121"/>
                          <a:pt x="6044299" y="0"/>
                        </a:cubicBezTo>
                        <a:cubicBezTo>
                          <a:pt x="6155131" y="-7184"/>
                          <a:pt x="6328364" y="151685"/>
                          <a:pt x="6314888" y="370333"/>
                        </a:cubicBezTo>
                        <a:cubicBezTo>
                          <a:pt x="6329302" y="1632081"/>
                          <a:pt x="6442473" y="2128557"/>
                          <a:pt x="6314888" y="3329309"/>
                        </a:cubicBezTo>
                        <a:cubicBezTo>
                          <a:pt x="6289567" y="3565553"/>
                          <a:pt x="6227894" y="3698302"/>
                          <a:pt x="6044299" y="3699643"/>
                        </a:cubicBezTo>
                        <a:cubicBezTo>
                          <a:pt x="4714620" y="3596664"/>
                          <a:pt x="2986345" y="3656129"/>
                          <a:pt x="270588" y="3699643"/>
                        </a:cubicBezTo>
                        <a:cubicBezTo>
                          <a:pt x="113566" y="3641938"/>
                          <a:pt x="696" y="3570207"/>
                          <a:pt x="0" y="3329309"/>
                        </a:cubicBezTo>
                        <a:cubicBezTo>
                          <a:pt x="-142486" y="2154820"/>
                          <a:pt x="8773" y="1359463"/>
                          <a:pt x="0" y="370333"/>
                        </a:cubicBezTo>
                        <a:close/>
                      </a:path>
                      <a:path w="6314888" h="3699643" stroke="0" extrusionOk="0">
                        <a:moveTo>
                          <a:pt x="0" y="370333"/>
                        </a:moveTo>
                        <a:cubicBezTo>
                          <a:pt x="-9504" y="145371"/>
                          <a:pt x="135929" y="9515"/>
                          <a:pt x="270588" y="0"/>
                        </a:cubicBezTo>
                        <a:cubicBezTo>
                          <a:pt x="2122693" y="-311228"/>
                          <a:pt x="3264589" y="90478"/>
                          <a:pt x="6044299" y="0"/>
                        </a:cubicBezTo>
                        <a:cubicBezTo>
                          <a:pt x="6165687" y="-446"/>
                          <a:pt x="6322596" y="191391"/>
                          <a:pt x="6314888" y="370333"/>
                        </a:cubicBezTo>
                        <a:cubicBezTo>
                          <a:pt x="6423957" y="1204789"/>
                          <a:pt x="6456930" y="2157980"/>
                          <a:pt x="6314888" y="3329309"/>
                        </a:cubicBezTo>
                        <a:cubicBezTo>
                          <a:pt x="6310450" y="3559378"/>
                          <a:pt x="6176462" y="3694279"/>
                          <a:pt x="6044299" y="3699643"/>
                        </a:cubicBezTo>
                        <a:cubicBezTo>
                          <a:pt x="3779211" y="3637380"/>
                          <a:pt x="899662" y="3587967"/>
                          <a:pt x="270588" y="3699643"/>
                        </a:cubicBezTo>
                        <a:cubicBezTo>
                          <a:pt x="122640" y="3644507"/>
                          <a:pt x="362" y="3523758"/>
                          <a:pt x="0" y="3329309"/>
                        </a:cubicBezTo>
                        <a:cubicBezTo>
                          <a:pt x="-121793" y="2181995"/>
                          <a:pt x="-85668" y="1579837"/>
                          <a:pt x="0" y="370333"/>
                        </a:cubicBezTo>
                        <a:close/>
                      </a:path>
                      <a:path w="6314888" h="3699643" fill="none" stroke="0" extrusionOk="0">
                        <a:moveTo>
                          <a:pt x="0" y="370333"/>
                        </a:moveTo>
                        <a:cubicBezTo>
                          <a:pt x="-710" y="159588"/>
                          <a:pt x="160962" y="-6173"/>
                          <a:pt x="270588" y="0"/>
                        </a:cubicBezTo>
                        <a:cubicBezTo>
                          <a:pt x="1995595" y="193941"/>
                          <a:pt x="4601049" y="-4075"/>
                          <a:pt x="6044299" y="0"/>
                        </a:cubicBezTo>
                        <a:cubicBezTo>
                          <a:pt x="6172646" y="-2237"/>
                          <a:pt x="6337370" y="170598"/>
                          <a:pt x="6314888" y="370333"/>
                        </a:cubicBezTo>
                        <a:cubicBezTo>
                          <a:pt x="6271380" y="1738365"/>
                          <a:pt x="6432405" y="2098195"/>
                          <a:pt x="6314888" y="3329309"/>
                        </a:cubicBezTo>
                        <a:cubicBezTo>
                          <a:pt x="6295966" y="3562838"/>
                          <a:pt x="6194467" y="3690934"/>
                          <a:pt x="6044299" y="3699643"/>
                        </a:cubicBezTo>
                        <a:cubicBezTo>
                          <a:pt x="4461790" y="3330127"/>
                          <a:pt x="3144234" y="3637971"/>
                          <a:pt x="270588" y="3699643"/>
                        </a:cubicBezTo>
                        <a:cubicBezTo>
                          <a:pt x="112762" y="3655670"/>
                          <a:pt x="14235" y="3547352"/>
                          <a:pt x="0" y="3329309"/>
                        </a:cubicBezTo>
                        <a:cubicBezTo>
                          <a:pt x="-177329" y="2229803"/>
                          <a:pt x="50027" y="1380313"/>
                          <a:pt x="0" y="37033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0113D9B-C619-FDC8-5E60-F04E009152D5}"/>
              </a:ext>
            </a:extLst>
          </p:cNvPr>
          <p:cNvSpPr txBox="1"/>
          <p:nvPr/>
        </p:nvSpPr>
        <p:spPr>
          <a:xfrm>
            <a:off x="546539" y="1858576"/>
            <a:ext cx="5886706" cy="2862322"/>
          </a:xfrm>
          <a:prstGeom prst="rect">
            <a:avLst/>
          </a:prstGeom>
          <a:noFill/>
        </p:spPr>
        <p:txBody>
          <a:bodyPr wrap="square" rtlCol="0">
            <a:spAutoFit/>
          </a:bodyPr>
          <a:lstStyle/>
          <a:p>
            <a:pPr lvl="0" algn="ctr"/>
            <a:r>
              <a:rPr lang="vi-VN" sz="6000" dirty="0">
                <a:solidFill>
                  <a:srgbClr val="FF0000"/>
                </a:solidFill>
                <a:latin typeface="Calibri" panose="020F0502020204030204" pitchFamily="34" charset="0"/>
                <a:cs typeface="Calibri" panose="020F0502020204030204" pitchFamily="34" charset="0"/>
              </a:rPr>
              <a:t>Trong mỗi gia đình, sự sinh sản có ý nghĩa gì?</a:t>
            </a:r>
            <a:endParaRPr kumimoji="0" lang="vi-VN" sz="60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694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ảnh Khái Niệm Vector Minh Họa Của Mẹ Mang Thai Với Nền Tròn PNG , Cha  Mẹ, Khả Năng Sinh Sản, Có Thai PNG và Vector với nền trong suốt để">
            <a:extLst>
              <a:ext uri="{FF2B5EF4-FFF2-40B4-BE49-F238E27FC236}">
                <a16:creationId xmlns:a16="http://schemas.microsoft.com/office/drawing/2014/main" id="{F790331F-130B-CA92-8EB3-38F3AB226DE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44" b="93750" l="1563" r="92188">
                        <a14:foregroundMark x1="30938" y1="4844" x2="59219" y2="10313"/>
                        <a14:foregroundMark x1="10469" y1="31250" x2="8906" y2="43906"/>
                        <a14:foregroundMark x1="8906" y1="43906" x2="27031" y2="78125"/>
                        <a14:foregroundMark x1="27031" y1="78125" x2="44844" y2="90781"/>
                        <a14:foregroundMark x1="44844" y1="90781" x2="53750" y2="93906"/>
                        <a14:foregroundMark x1="53750" y1="93906" x2="56250" y2="93594"/>
                        <a14:foregroundMark x1="5938" y1="37188" x2="2656" y2="61250"/>
                        <a14:foregroundMark x1="2656" y1="61250" x2="3438" y2="63750"/>
                        <a14:foregroundMark x1="90156" y1="37031" x2="92188" y2="61563"/>
                        <a14:foregroundMark x1="2031" y1="44531" x2="1563" y2="58906"/>
                      </a14:backgroundRemoval>
                    </a14:imgEffect>
                  </a14:imgLayer>
                </a14:imgProps>
              </a:ext>
              <a:ext uri="{28A0092B-C50C-407E-A947-70E740481C1C}">
                <a14:useLocalDpi xmlns:a14="http://schemas.microsoft.com/office/drawing/2010/main" val="0"/>
              </a:ext>
            </a:extLst>
          </a:blip>
          <a:srcRect/>
          <a:stretch>
            <a:fillRect/>
          </a:stretch>
        </p:blipFill>
        <p:spPr bwMode="auto">
          <a:xfrm>
            <a:off x="443109" y="1284514"/>
            <a:ext cx="4920343" cy="49203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8">
            <a:extLst>
              <a:ext uri="{FF2B5EF4-FFF2-40B4-BE49-F238E27FC236}">
                <a16:creationId xmlns:a16="http://schemas.microsoft.com/office/drawing/2014/main" id="{3A99D862-99FB-9AB3-0476-498F89C48522}"/>
              </a:ext>
            </a:extLst>
          </p:cNvPr>
          <p:cNvSpPr/>
          <p:nvPr/>
        </p:nvSpPr>
        <p:spPr>
          <a:xfrm>
            <a:off x="5363452" y="1813267"/>
            <a:ext cx="6088320" cy="3064761"/>
          </a:xfrm>
          <a:custGeom>
            <a:avLst/>
            <a:gdLst>
              <a:gd name="connsiteX0" fmla="*/ 0 w 6088320"/>
              <a:gd name="connsiteY0" fmla="*/ 306782 h 3064761"/>
              <a:gd name="connsiteX1" fmla="*/ 260879 w 6088320"/>
              <a:gd name="connsiteY1" fmla="*/ 0 h 3064761"/>
              <a:gd name="connsiteX2" fmla="*/ 5827439 w 6088320"/>
              <a:gd name="connsiteY2" fmla="*/ 0 h 3064761"/>
              <a:gd name="connsiteX3" fmla="*/ 6088320 w 6088320"/>
              <a:gd name="connsiteY3" fmla="*/ 306782 h 3064761"/>
              <a:gd name="connsiteX4" fmla="*/ 6088320 w 6088320"/>
              <a:gd name="connsiteY4" fmla="*/ 2757978 h 3064761"/>
              <a:gd name="connsiteX5" fmla="*/ 5827439 w 6088320"/>
              <a:gd name="connsiteY5" fmla="*/ 3064761 h 3064761"/>
              <a:gd name="connsiteX6" fmla="*/ 260879 w 6088320"/>
              <a:gd name="connsiteY6" fmla="*/ 3064761 h 3064761"/>
              <a:gd name="connsiteX7" fmla="*/ 0 w 6088320"/>
              <a:gd name="connsiteY7" fmla="*/ 2757978 h 3064761"/>
              <a:gd name="connsiteX8" fmla="*/ 0 w 6088320"/>
              <a:gd name="connsiteY8" fmla="*/ 306782 h 3064761"/>
              <a:gd name="connsiteX0" fmla="*/ 0 w 6088320"/>
              <a:gd name="connsiteY0" fmla="*/ 306782 h 3064761"/>
              <a:gd name="connsiteX1" fmla="*/ 260879 w 6088320"/>
              <a:gd name="connsiteY1" fmla="*/ 0 h 3064761"/>
              <a:gd name="connsiteX2" fmla="*/ 5827439 w 6088320"/>
              <a:gd name="connsiteY2" fmla="*/ 0 h 3064761"/>
              <a:gd name="connsiteX3" fmla="*/ 6088320 w 6088320"/>
              <a:gd name="connsiteY3" fmla="*/ 306782 h 3064761"/>
              <a:gd name="connsiteX4" fmla="*/ 6088320 w 6088320"/>
              <a:gd name="connsiteY4" fmla="*/ 2757978 h 3064761"/>
              <a:gd name="connsiteX5" fmla="*/ 5827439 w 6088320"/>
              <a:gd name="connsiteY5" fmla="*/ 3064761 h 3064761"/>
              <a:gd name="connsiteX6" fmla="*/ 260879 w 6088320"/>
              <a:gd name="connsiteY6" fmla="*/ 3064761 h 3064761"/>
              <a:gd name="connsiteX7" fmla="*/ 0 w 6088320"/>
              <a:gd name="connsiteY7" fmla="*/ 2757978 h 3064761"/>
              <a:gd name="connsiteX8" fmla="*/ 0 w 6088320"/>
              <a:gd name="connsiteY8" fmla="*/ 306782 h 3064761"/>
              <a:gd name="connsiteX0" fmla="*/ 0 w 6088320"/>
              <a:gd name="connsiteY0" fmla="*/ 306782 h 3064761"/>
              <a:gd name="connsiteX1" fmla="*/ 260879 w 6088320"/>
              <a:gd name="connsiteY1" fmla="*/ 0 h 3064761"/>
              <a:gd name="connsiteX2" fmla="*/ 5827439 w 6088320"/>
              <a:gd name="connsiteY2" fmla="*/ 0 h 3064761"/>
              <a:gd name="connsiteX3" fmla="*/ 6088320 w 6088320"/>
              <a:gd name="connsiteY3" fmla="*/ 306782 h 3064761"/>
              <a:gd name="connsiteX4" fmla="*/ 6088320 w 6088320"/>
              <a:gd name="connsiteY4" fmla="*/ 2757978 h 3064761"/>
              <a:gd name="connsiteX5" fmla="*/ 5827439 w 6088320"/>
              <a:gd name="connsiteY5" fmla="*/ 3064761 h 3064761"/>
              <a:gd name="connsiteX6" fmla="*/ 260879 w 6088320"/>
              <a:gd name="connsiteY6" fmla="*/ 3064761 h 3064761"/>
              <a:gd name="connsiteX7" fmla="*/ 0 w 6088320"/>
              <a:gd name="connsiteY7" fmla="*/ 2757978 h 3064761"/>
              <a:gd name="connsiteX8" fmla="*/ 0 w 6088320"/>
              <a:gd name="connsiteY8" fmla="*/ 306782 h 3064761"/>
              <a:gd name="connsiteX0" fmla="*/ 0 w 6088320"/>
              <a:gd name="connsiteY0" fmla="*/ 306782 h 3064761"/>
              <a:gd name="connsiteX1" fmla="*/ 260879 w 6088320"/>
              <a:gd name="connsiteY1" fmla="*/ 0 h 3064761"/>
              <a:gd name="connsiteX2" fmla="*/ 5827439 w 6088320"/>
              <a:gd name="connsiteY2" fmla="*/ 0 h 3064761"/>
              <a:gd name="connsiteX3" fmla="*/ 6088320 w 6088320"/>
              <a:gd name="connsiteY3" fmla="*/ 306782 h 3064761"/>
              <a:gd name="connsiteX4" fmla="*/ 6088320 w 6088320"/>
              <a:gd name="connsiteY4" fmla="*/ 2757978 h 3064761"/>
              <a:gd name="connsiteX5" fmla="*/ 5827439 w 6088320"/>
              <a:gd name="connsiteY5" fmla="*/ 3064761 h 3064761"/>
              <a:gd name="connsiteX6" fmla="*/ 260879 w 6088320"/>
              <a:gd name="connsiteY6" fmla="*/ 3064761 h 3064761"/>
              <a:gd name="connsiteX7" fmla="*/ 0 w 6088320"/>
              <a:gd name="connsiteY7" fmla="*/ 2757978 h 3064761"/>
              <a:gd name="connsiteX8" fmla="*/ 0 w 6088320"/>
              <a:gd name="connsiteY8" fmla="*/ 306782 h 3064761"/>
              <a:gd name="connsiteX0" fmla="*/ 0 w 6088320"/>
              <a:gd name="connsiteY0" fmla="*/ 306782 h 3064761"/>
              <a:gd name="connsiteX1" fmla="*/ 260879 w 6088320"/>
              <a:gd name="connsiteY1" fmla="*/ 0 h 3064761"/>
              <a:gd name="connsiteX2" fmla="*/ 5827439 w 6088320"/>
              <a:gd name="connsiteY2" fmla="*/ 0 h 3064761"/>
              <a:gd name="connsiteX3" fmla="*/ 6088320 w 6088320"/>
              <a:gd name="connsiteY3" fmla="*/ 306782 h 3064761"/>
              <a:gd name="connsiteX4" fmla="*/ 6088320 w 6088320"/>
              <a:gd name="connsiteY4" fmla="*/ 2757978 h 3064761"/>
              <a:gd name="connsiteX5" fmla="*/ 5827439 w 6088320"/>
              <a:gd name="connsiteY5" fmla="*/ 3064761 h 3064761"/>
              <a:gd name="connsiteX6" fmla="*/ 260879 w 6088320"/>
              <a:gd name="connsiteY6" fmla="*/ 3064761 h 3064761"/>
              <a:gd name="connsiteX7" fmla="*/ 0 w 6088320"/>
              <a:gd name="connsiteY7" fmla="*/ 2757978 h 3064761"/>
              <a:gd name="connsiteX8" fmla="*/ 0 w 6088320"/>
              <a:gd name="connsiteY8" fmla="*/ 306782 h 306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8320" h="3064761" fill="none" extrusionOk="0">
                <a:moveTo>
                  <a:pt x="0" y="306782"/>
                </a:moveTo>
                <a:cubicBezTo>
                  <a:pt x="6079" y="192476"/>
                  <a:pt x="159561" y="-32971"/>
                  <a:pt x="260879" y="0"/>
                </a:cubicBezTo>
                <a:cubicBezTo>
                  <a:pt x="2490844" y="133148"/>
                  <a:pt x="4632444" y="-293038"/>
                  <a:pt x="5827439" y="0"/>
                </a:cubicBezTo>
                <a:cubicBezTo>
                  <a:pt x="5838448" y="-18641"/>
                  <a:pt x="6185879" y="66696"/>
                  <a:pt x="6088320" y="306782"/>
                </a:cubicBezTo>
                <a:cubicBezTo>
                  <a:pt x="6303845" y="1274028"/>
                  <a:pt x="6353133" y="1895032"/>
                  <a:pt x="6088320" y="2757978"/>
                </a:cubicBezTo>
                <a:cubicBezTo>
                  <a:pt x="6021737" y="2988478"/>
                  <a:pt x="6031730" y="3062821"/>
                  <a:pt x="5827439" y="3064761"/>
                </a:cubicBezTo>
                <a:cubicBezTo>
                  <a:pt x="4883163" y="3005796"/>
                  <a:pt x="2530857" y="2995535"/>
                  <a:pt x="260879" y="3064761"/>
                </a:cubicBezTo>
                <a:cubicBezTo>
                  <a:pt x="100843" y="2972828"/>
                  <a:pt x="1406" y="2984556"/>
                  <a:pt x="0" y="2757978"/>
                </a:cubicBezTo>
                <a:cubicBezTo>
                  <a:pt x="-254378" y="1591827"/>
                  <a:pt x="51416" y="1110772"/>
                  <a:pt x="0" y="306782"/>
                </a:cubicBezTo>
                <a:close/>
              </a:path>
              <a:path w="6088320" h="3064761" stroke="0" extrusionOk="0">
                <a:moveTo>
                  <a:pt x="0" y="306782"/>
                </a:moveTo>
                <a:cubicBezTo>
                  <a:pt x="-42440" y="144787"/>
                  <a:pt x="145723" y="-23040"/>
                  <a:pt x="260879" y="0"/>
                </a:cubicBezTo>
                <a:cubicBezTo>
                  <a:pt x="2087669" y="-516371"/>
                  <a:pt x="2822525" y="487669"/>
                  <a:pt x="5827439" y="0"/>
                </a:cubicBezTo>
                <a:cubicBezTo>
                  <a:pt x="5872597" y="-11095"/>
                  <a:pt x="6081137" y="217666"/>
                  <a:pt x="6088320" y="306782"/>
                </a:cubicBezTo>
                <a:cubicBezTo>
                  <a:pt x="6424848" y="1053655"/>
                  <a:pt x="6475521" y="2168606"/>
                  <a:pt x="6088320" y="2757978"/>
                </a:cubicBezTo>
                <a:cubicBezTo>
                  <a:pt x="6118246" y="2958180"/>
                  <a:pt x="5912451" y="3053113"/>
                  <a:pt x="5827439" y="3064761"/>
                </a:cubicBezTo>
                <a:cubicBezTo>
                  <a:pt x="3519172" y="3024468"/>
                  <a:pt x="875128" y="3124310"/>
                  <a:pt x="260879" y="3064761"/>
                </a:cubicBezTo>
                <a:cubicBezTo>
                  <a:pt x="120847" y="3017350"/>
                  <a:pt x="-17022" y="2885442"/>
                  <a:pt x="0" y="2757978"/>
                </a:cubicBezTo>
                <a:cubicBezTo>
                  <a:pt x="-263544" y="1972078"/>
                  <a:pt x="-430835" y="1254069"/>
                  <a:pt x="0" y="306782"/>
                </a:cubicBezTo>
                <a:close/>
              </a:path>
              <a:path w="6088320" h="3064761" fill="none" stroke="0" extrusionOk="0">
                <a:moveTo>
                  <a:pt x="0" y="306782"/>
                </a:moveTo>
                <a:cubicBezTo>
                  <a:pt x="-20075" y="108860"/>
                  <a:pt x="134460" y="-6746"/>
                  <a:pt x="260879" y="0"/>
                </a:cubicBezTo>
                <a:cubicBezTo>
                  <a:pt x="2411117" y="50545"/>
                  <a:pt x="4336204" y="303110"/>
                  <a:pt x="5827439" y="0"/>
                </a:cubicBezTo>
                <a:cubicBezTo>
                  <a:pt x="5996730" y="23389"/>
                  <a:pt x="6198389" y="116875"/>
                  <a:pt x="6088320" y="306782"/>
                </a:cubicBezTo>
                <a:cubicBezTo>
                  <a:pt x="6146146" y="1510611"/>
                  <a:pt x="6304314" y="1790687"/>
                  <a:pt x="6088320" y="2757978"/>
                </a:cubicBezTo>
                <a:cubicBezTo>
                  <a:pt x="6084858" y="2979315"/>
                  <a:pt x="5992903" y="3034876"/>
                  <a:pt x="5827439" y="3064761"/>
                </a:cubicBezTo>
                <a:cubicBezTo>
                  <a:pt x="3961319" y="3009560"/>
                  <a:pt x="2989943" y="3264692"/>
                  <a:pt x="260879" y="3064761"/>
                </a:cubicBezTo>
                <a:cubicBezTo>
                  <a:pt x="114286" y="3043306"/>
                  <a:pt x="38508" y="2953697"/>
                  <a:pt x="0" y="2757978"/>
                </a:cubicBezTo>
                <a:cubicBezTo>
                  <a:pt x="94764" y="1989264"/>
                  <a:pt x="-93617" y="1312147"/>
                  <a:pt x="0" y="306782"/>
                </a:cubicBezTo>
                <a:close/>
              </a:path>
              <a:path w="6088320" h="3064761" fill="none" stroke="0" extrusionOk="0">
                <a:moveTo>
                  <a:pt x="0" y="306782"/>
                </a:moveTo>
                <a:cubicBezTo>
                  <a:pt x="-24533" y="170580"/>
                  <a:pt x="140815" y="20172"/>
                  <a:pt x="260879" y="0"/>
                </a:cubicBezTo>
                <a:cubicBezTo>
                  <a:pt x="1705802" y="189413"/>
                  <a:pt x="4787422" y="-281477"/>
                  <a:pt x="5827439" y="0"/>
                </a:cubicBezTo>
                <a:cubicBezTo>
                  <a:pt x="5921259" y="-37314"/>
                  <a:pt x="6144794" y="180808"/>
                  <a:pt x="6088320" y="306782"/>
                </a:cubicBezTo>
                <a:cubicBezTo>
                  <a:pt x="6128376" y="1497678"/>
                  <a:pt x="6297956" y="1774867"/>
                  <a:pt x="6088320" y="2757978"/>
                </a:cubicBezTo>
                <a:cubicBezTo>
                  <a:pt x="6038669" y="2931873"/>
                  <a:pt x="5956118" y="3056834"/>
                  <a:pt x="5827439" y="3064761"/>
                </a:cubicBezTo>
                <a:cubicBezTo>
                  <a:pt x="4558924" y="3140296"/>
                  <a:pt x="3211816" y="3121646"/>
                  <a:pt x="260879" y="3064761"/>
                </a:cubicBezTo>
                <a:cubicBezTo>
                  <a:pt x="118681" y="3014279"/>
                  <a:pt x="-19033" y="2928291"/>
                  <a:pt x="0" y="2757978"/>
                </a:cubicBezTo>
                <a:cubicBezTo>
                  <a:pt x="-163094" y="1914359"/>
                  <a:pt x="201562" y="1154234"/>
                  <a:pt x="0" y="306782"/>
                </a:cubicBezTo>
                <a:close/>
              </a:path>
              <a:path w="6088320" h="3064761" fill="none" stroke="0" extrusionOk="0">
                <a:moveTo>
                  <a:pt x="0" y="306782"/>
                </a:moveTo>
                <a:cubicBezTo>
                  <a:pt x="-2337" y="145842"/>
                  <a:pt x="168945" y="-7338"/>
                  <a:pt x="260879" y="0"/>
                </a:cubicBezTo>
                <a:cubicBezTo>
                  <a:pt x="2121125" y="378114"/>
                  <a:pt x="4663107" y="-171859"/>
                  <a:pt x="5827439" y="0"/>
                </a:cubicBezTo>
                <a:cubicBezTo>
                  <a:pt x="5809389" y="-14962"/>
                  <a:pt x="6160172" y="81190"/>
                  <a:pt x="6088320" y="306782"/>
                </a:cubicBezTo>
                <a:cubicBezTo>
                  <a:pt x="6177486" y="1260491"/>
                  <a:pt x="6394875" y="1796355"/>
                  <a:pt x="6088320" y="2757978"/>
                </a:cubicBezTo>
                <a:cubicBezTo>
                  <a:pt x="6038050" y="2983815"/>
                  <a:pt x="5989965" y="3046706"/>
                  <a:pt x="5827439" y="3064761"/>
                </a:cubicBezTo>
                <a:cubicBezTo>
                  <a:pt x="4669492" y="2770524"/>
                  <a:pt x="3118466" y="2765895"/>
                  <a:pt x="260879" y="3064761"/>
                </a:cubicBezTo>
                <a:cubicBezTo>
                  <a:pt x="83715" y="2979707"/>
                  <a:pt x="6423" y="2969180"/>
                  <a:pt x="0" y="2757978"/>
                </a:cubicBezTo>
                <a:cubicBezTo>
                  <a:pt x="-223324" y="1721199"/>
                  <a:pt x="34358" y="1080140"/>
                  <a:pt x="0" y="306782"/>
                </a:cubicBezTo>
                <a:close/>
              </a:path>
              <a:path w="6088320" h="3064761" fill="none" stroke="0" extrusionOk="0">
                <a:moveTo>
                  <a:pt x="0" y="306782"/>
                </a:moveTo>
                <a:cubicBezTo>
                  <a:pt x="4182" y="173273"/>
                  <a:pt x="157697" y="-17636"/>
                  <a:pt x="260879" y="0"/>
                </a:cubicBezTo>
                <a:cubicBezTo>
                  <a:pt x="2360075" y="176741"/>
                  <a:pt x="4621209" y="-256472"/>
                  <a:pt x="5827439" y="0"/>
                </a:cubicBezTo>
                <a:cubicBezTo>
                  <a:pt x="5815275" y="-14754"/>
                  <a:pt x="6190201" y="101607"/>
                  <a:pt x="6088320" y="306782"/>
                </a:cubicBezTo>
                <a:cubicBezTo>
                  <a:pt x="6219656" y="1383488"/>
                  <a:pt x="6393623" y="1903185"/>
                  <a:pt x="6088320" y="2757978"/>
                </a:cubicBezTo>
                <a:cubicBezTo>
                  <a:pt x="6029246" y="2981435"/>
                  <a:pt x="6012530" y="3055768"/>
                  <a:pt x="5827439" y="3064761"/>
                </a:cubicBezTo>
                <a:cubicBezTo>
                  <a:pt x="4652999" y="2746750"/>
                  <a:pt x="2913155" y="2773877"/>
                  <a:pt x="260879" y="3064761"/>
                </a:cubicBezTo>
                <a:cubicBezTo>
                  <a:pt x="101128" y="2978668"/>
                  <a:pt x="12033" y="2977399"/>
                  <a:pt x="0" y="2757978"/>
                </a:cubicBezTo>
                <a:cubicBezTo>
                  <a:pt x="-265239" y="1616980"/>
                  <a:pt x="74512" y="1115753"/>
                  <a:pt x="0" y="306782"/>
                </a:cubicBezTo>
                <a:close/>
              </a:path>
            </a:pathLst>
          </a:custGeom>
          <a:solidFill>
            <a:srgbClr val="FFC000"/>
          </a:solidFill>
          <a:ln w="38100">
            <a:solidFill>
              <a:schemeClr val="accent5">
                <a:lumMod val="75000"/>
              </a:schemeClr>
            </a:solidFill>
            <a:extLst>
              <a:ext uri="{C807C97D-BFC1-408E-A445-0C87EB9F89A2}">
                <ask:lineSketchStyleProps xmlns:ask="http://schemas.microsoft.com/office/drawing/2018/sketchyshapes" sd="3694780287">
                  <a:custGeom>
                    <a:avLst/>
                    <a:gdLst>
                      <a:gd name="connsiteX0" fmla="*/ 0 w 6088320"/>
                      <a:gd name="connsiteY0" fmla="*/ 306782 h 3064761"/>
                      <a:gd name="connsiteX1" fmla="*/ 260879 w 6088320"/>
                      <a:gd name="connsiteY1" fmla="*/ 0 h 3064761"/>
                      <a:gd name="connsiteX2" fmla="*/ 5827439 w 6088320"/>
                      <a:gd name="connsiteY2" fmla="*/ 0 h 3064761"/>
                      <a:gd name="connsiteX3" fmla="*/ 6088320 w 6088320"/>
                      <a:gd name="connsiteY3" fmla="*/ 306782 h 3064761"/>
                      <a:gd name="connsiteX4" fmla="*/ 6088320 w 6088320"/>
                      <a:gd name="connsiteY4" fmla="*/ 2757978 h 3064761"/>
                      <a:gd name="connsiteX5" fmla="*/ 5827439 w 6088320"/>
                      <a:gd name="connsiteY5" fmla="*/ 3064761 h 3064761"/>
                      <a:gd name="connsiteX6" fmla="*/ 260879 w 6088320"/>
                      <a:gd name="connsiteY6" fmla="*/ 3064761 h 3064761"/>
                      <a:gd name="connsiteX7" fmla="*/ 0 w 6088320"/>
                      <a:gd name="connsiteY7" fmla="*/ 2757978 h 3064761"/>
                      <a:gd name="connsiteX8" fmla="*/ 0 w 6088320"/>
                      <a:gd name="connsiteY8" fmla="*/ 306782 h 3064761"/>
                      <a:gd name="connsiteX0" fmla="*/ 0 w 6088320"/>
                      <a:gd name="connsiteY0" fmla="*/ 306782 h 3064761"/>
                      <a:gd name="connsiteX1" fmla="*/ 260879 w 6088320"/>
                      <a:gd name="connsiteY1" fmla="*/ 0 h 3064761"/>
                      <a:gd name="connsiteX2" fmla="*/ 5827439 w 6088320"/>
                      <a:gd name="connsiteY2" fmla="*/ 0 h 3064761"/>
                      <a:gd name="connsiteX3" fmla="*/ 6088320 w 6088320"/>
                      <a:gd name="connsiteY3" fmla="*/ 306782 h 3064761"/>
                      <a:gd name="connsiteX4" fmla="*/ 6088320 w 6088320"/>
                      <a:gd name="connsiteY4" fmla="*/ 2757978 h 3064761"/>
                      <a:gd name="connsiteX5" fmla="*/ 5827439 w 6088320"/>
                      <a:gd name="connsiteY5" fmla="*/ 3064761 h 3064761"/>
                      <a:gd name="connsiteX6" fmla="*/ 260879 w 6088320"/>
                      <a:gd name="connsiteY6" fmla="*/ 3064761 h 3064761"/>
                      <a:gd name="connsiteX7" fmla="*/ 0 w 6088320"/>
                      <a:gd name="connsiteY7" fmla="*/ 2757978 h 3064761"/>
                      <a:gd name="connsiteX8" fmla="*/ 0 w 6088320"/>
                      <a:gd name="connsiteY8" fmla="*/ 306782 h 3064761"/>
                      <a:gd name="connsiteX0" fmla="*/ 0 w 6088320"/>
                      <a:gd name="connsiteY0" fmla="*/ 306782 h 3064761"/>
                      <a:gd name="connsiteX1" fmla="*/ 260879 w 6088320"/>
                      <a:gd name="connsiteY1" fmla="*/ 0 h 3064761"/>
                      <a:gd name="connsiteX2" fmla="*/ 5827439 w 6088320"/>
                      <a:gd name="connsiteY2" fmla="*/ 0 h 3064761"/>
                      <a:gd name="connsiteX3" fmla="*/ 6088320 w 6088320"/>
                      <a:gd name="connsiteY3" fmla="*/ 306782 h 3064761"/>
                      <a:gd name="connsiteX4" fmla="*/ 6088320 w 6088320"/>
                      <a:gd name="connsiteY4" fmla="*/ 2757978 h 3064761"/>
                      <a:gd name="connsiteX5" fmla="*/ 5827439 w 6088320"/>
                      <a:gd name="connsiteY5" fmla="*/ 3064761 h 3064761"/>
                      <a:gd name="connsiteX6" fmla="*/ 260879 w 6088320"/>
                      <a:gd name="connsiteY6" fmla="*/ 3064761 h 3064761"/>
                      <a:gd name="connsiteX7" fmla="*/ 0 w 6088320"/>
                      <a:gd name="connsiteY7" fmla="*/ 2757978 h 3064761"/>
                      <a:gd name="connsiteX8" fmla="*/ 0 w 6088320"/>
                      <a:gd name="connsiteY8" fmla="*/ 306782 h 3064761"/>
                      <a:gd name="connsiteX0" fmla="*/ 0 w 6088320"/>
                      <a:gd name="connsiteY0" fmla="*/ 306782 h 3064761"/>
                      <a:gd name="connsiteX1" fmla="*/ 260879 w 6088320"/>
                      <a:gd name="connsiteY1" fmla="*/ 0 h 3064761"/>
                      <a:gd name="connsiteX2" fmla="*/ 5827439 w 6088320"/>
                      <a:gd name="connsiteY2" fmla="*/ 0 h 3064761"/>
                      <a:gd name="connsiteX3" fmla="*/ 6088320 w 6088320"/>
                      <a:gd name="connsiteY3" fmla="*/ 306782 h 3064761"/>
                      <a:gd name="connsiteX4" fmla="*/ 6088320 w 6088320"/>
                      <a:gd name="connsiteY4" fmla="*/ 2757978 h 3064761"/>
                      <a:gd name="connsiteX5" fmla="*/ 5827439 w 6088320"/>
                      <a:gd name="connsiteY5" fmla="*/ 3064761 h 3064761"/>
                      <a:gd name="connsiteX6" fmla="*/ 260879 w 6088320"/>
                      <a:gd name="connsiteY6" fmla="*/ 3064761 h 3064761"/>
                      <a:gd name="connsiteX7" fmla="*/ 0 w 6088320"/>
                      <a:gd name="connsiteY7" fmla="*/ 2757978 h 3064761"/>
                      <a:gd name="connsiteX8" fmla="*/ 0 w 6088320"/>
                      <a:gd name="connsiteY8" fmla="*/ 306782 h 306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8320" h="3064761" fill="none" extrusionOk="0">
                        <a:moveTo>
                          <a:pt x="0" y="306782"/>
                        </a:moveTo>
                        <a:cubicBezTo>
                          <a:pt x="4616" y="177864"/>
                          <a:pt x="148783" y="-25037"/>
                          <a:pt x="260879" y="0"/>
                        </a:cubicBezTo>
                        <a:cubicBezTo>
                          <a:pt x="2380048" y="131417"/>
                          <a:pt x="4599218" y="-243071"/>
                          <a:pt x="5827439" y="0"/>
                        </a:cubicBezTo>
                        <a:cubicBezTo>
                          <a:pt x="5849832" y="-16742"/>
                          <a:pt x="6172616" y="77497"/>
                          <a:pt x="6088320" y="306782"/>
                        </a:cubicBezTo>
                        <a:cubicBezTo>
                          <a:pt x="6229738" y="1309436"/>
                          <a:pt x="6326472" y="1864278"/>
                          <a:pt x="6088320" y="2757978"/>
                        </a:cubicBezTo>
                        <a:cubicBezTo>
                          <a:pt x="6030758" y="2978896"/>
                          <a:pt x="6019537" y="3063259"/>
                          <a:pt x="5827439" y="3064761"/>
                        </a:cubicBezTo>
                        <a:cubicBezTo>
                          <a:pt x="4665456" y="2989057"/>
                          <a:pt x="2853493" y="3027905"/>
                          <a:pt x="260879" y="3064761"/>
                        </a:cubicBezTo>
                        <a:cubicBezTo>
                          <a:pt x="102078" y="2980718"/>
                          <a:pt x="1237" y="2976505"/>
                          <a:pt x="0" y="2757978"/>
                        </a:cubicBezTo>
                        <a:cubicBezTo>
                          <a:pt x="-247832" y="1605811"/>
                          <a:pt x="42448" y="1114811"/>
                          <a:pt x="0" y="306782"/>
                        </a:cubicBezTo>
                        <a:close/>
                      </a:path>
                      <a:path w="6088320" h="3064761" stroke="0" extrusionOk="0">
                        <a:moveTo>
                          <a:pt x="0" y="306782"/>
                        </a:moveTo>
                        <a:cubicBezTo>
                          <a:pt x="-30554" y="135032"/>
                          <a:pt x="140181" y="-9850"/>
                          <a:pt x="260879" y="0"/>
                        </a:cubicBezTo>
                        <a:cubicBezTo>
                          <a:pt x="2073966" y="-408757"/>
                          <a:pt x="2931887" y="329681"/>
                          <a:pt x="5827439" y="0"/>
                        </a:cubicBezTo>
                        <a:cubicBezTo>
                          <a:pt x="5877869" y="-10050"/>
                          <a:pt x="6083583" y="205766"/>
                          <a:pt x="6088320" y="306782"/>
                        </a:cubicBezTo>
                        <a:cubicBezTo>
                          <a:pt x="6404022" y="1047482"/>
                          <a:pt x="6415587" y="2062131"/>
                          <a:pt x="6088320" y="2757978"/>
                        </a:cubicBezTo>
                        <a:cubicBezTo>
                          <a:pt x="6106281" y="2954404"/>
                          <a:pt x="5930496" y="3056783"/>
                          <a:pt x="5827439" y="3064761"/>
                        </a:cubicBezTo>
                        <a:cubicBezTo>
                          <a:pt x="3595386" y="3017206"/>
                          <a:pt x="873522" y="3083949"/>
                          <a:pt x="260879" y="3064761"/>
                        </a:cubicBezTo>
                        <a:cubicBezTo>
                          <a:pt x="117941" y="3021879"/>
                          <a:pt x="-10527" y="2899863"/>
                          <a:pt x="0" y="2757978"/>
                        </a:cubicBezTo>
                        <a:cubicBezTo>
                          <a:pt x="-233375" y="1932797"/>
                          <a:pt x="-341656" y="1270412"/>
                          <a:pt x="0" y="306782"/>
                        </a:cubicBezTo>
                        <a:close/>
                      </a:path>
                      <a:path w="6088320" h="3064761" fill="none" stroke="0" extrusionOk="0">
                        <a:moveTo>
                          <a:pt x="0" y="306782"/>
                        </a:moveTo>
                        <a:cubicBezTo>
                          <a:pt x="-17166" y="111934"/>
                          <a:pt x="138451" y="-6669"/>
                          <a:pt x="260879" y="0"/>
                        </a:cubicBezTo>
                        <a:cubicBezTo>
                          <a:pt x="2226704" y="130202"/>
                          <a:pt x="4393935" y="200844"/>
                          <a:pt x="5827439" y="0"/>
                        </a:cubicBezTo>
                        <a:cubicBezTo>
                          <a:pt x="5978312" y="13748"/>
                          <a:pt x="6173249" y="125214"/>
                          <a:pt x="6088320" y="306782"/>
                        </a:cubicBezTo>
                        <a:cubicBezTo>
                          <a:pt x="6129514" y="1495642"/>
                          <a:pt x="6263505" y="1764927"/>
                          <a:pt x="6088320" y="2757978"/>
                        </a:cubicBezTo>
                        <a:cubicBezTo>
                          <a:pt x="6080728" y="2973150"/>
                          <a:pt x="5990865" y="3037637"/>
                          <a:pt x="5827439" y="3064761"/>
                        </a:cubicBezTo>
                        <a:cubicBezTo>
                          <a:pt x="4070196" y="2931988"/>
                          <a:pt x="3010263" y="3158219"/>
                          <a:pt x="260879" y="3064761"/>
                        </a:cubicBezTo>
                        <a:cubicBezTo>
                          <a:pt x="111476" y="3037565"/>
                          <a:pt x="21999" y="2945673"/>
                          <a:pt x="0" y="2757978"/>
                        </a:cubicBezTo>
                        <a:cubicBezTo>
                          <a:pt x="-2532" y="1929094"/>
                          <a:pt x="13445" y="1220708"/>
                          <a:pt x="0" y="306782"/>
                        </a:cubicBezTo>
                        <a:close/>
                      </a:path>
                      <a:path w="6088320" h="3064761" fill="none" stroke="0" extrusionOk="0">
                        <a:moveTo>
                          <a:pt x="0" y="306782"/>
                        </a:moveTo>
                        <a:cubicBezTo>
                          <a:pt x="-9825" y="153271"/>
                          <a:pt x="146559" y="-1682"/>
                          <a:pt x="260879" y="0"/>
                        </a:cubicBezTo>
                        <a:cubicBezTo>
                          <a:pt x="1855260" y="240528"/>
                          <a:pt x="4644847" y="-147183"/>
                          <a:pt x="5827439" y="0"/>
                        </a:cubicBezTo>
                        <a:cubicBezTo>
                          <a:pt x="5920227" y="-33688"/>
                          <a:pt x="6141588" y="167962"/>
                          <a:pt x="6088320" y="306782"/>
                        </a:cubicBezTo>
                        <a:cubicBezTo>
                          <a:pt x="6134057" y="1428279"/>
                          <a:pt x="6256717" y="1776016"/>
                          <a:pt x="6088320" y="2757978"/>
                        </a:cubicBezTo>
                        <a:cubicBezTo>
                          <a:pt x="6043857" y="2954431"/>
                          <a:pt x="5974339" y="3051687"/>
                          <a:pt x="5827439" y="3064761"/>
                        </a:cubicBezTo>
                        <a:cubicBezTo>
                          <a:pt x="4484294" y="3000956"/>
                          <a:pt x="3121874" y="3075606"/>
                          <a:pt x="260879" y="3064761"/>
                        </a:cubicBezTo>
                        <a:cubicBezTo>
                          <a:pt x="108163" y="3005023"/>
                          <a:pt x="-4060" y="2945756"/>
                          <a:pt x="0" y="2757978"/>
                        </a:cubicBezTo>
                        <a:cubicBezTo>
                          <a:pt x="-212780" y="1849823"/>
                          <a:pt x="168208" y="1146872"/>
                          <a:pt x="0" y="306782"/>
                        </a:cubicBezTo>
                        <a:close/>
                      </a:path>
                      <a:path w="6088320" h="3064761" fill="none" stroke="0" extrusionOk="0">
                        <a:moveTo>
                          <a:pt x="0" y="306782"/>
                        </a:moveTo>
                        <a:cubicBezTo>
                          <a:pt x="526" y="135814"/>
                          <a:pt x="159397" y="-7024"/>
                          <a:pt x="260879" y="0"/>
                        </a:cubicBezTo>
                        <a:cubicBezTo>
                          <a:pt x="2113567" y="253043"/>
                          <a:pt x="4593211" y="-140272"/>
                          <a:pt x="5827439" y="0"/>
                        </a:cubicBezTo>
                        <a:cubicBezTo>
                          <a:pt x="5847314" y="-10104"/>
                          <a:pt x="6146680" y="108738"/>
                          <a:pt x="6088320" y="306782"/>
                        </a:cubicBezTo>
                        <a:cubicBezTo>
                          <a:pt x="6211361" y="1327023"/>
                          <a:pt x="6362345" y="1861828"/>
                          <a:pt x="6088320" y="2757978"/>
                        </a:cubicBezTo>
                        <a:cubicBezTo>
                          <a:pt x="6031824" y="2981366"/>
                          <a:pt x="5997318" y="3054047"/>
                          <a:pt x="5827439" y="3064761"/>
                        </a:cubicBezTo>
                        <a:cubicBezTo>
                          <a:pt x="4404698" y="2866672"/>
                          <a:pt x="2925150" y="2890507"/>
                          <a:pt x="260879" y="3064761"/>
                        </a:cubicBezTo>
                        <a:cubicBezTo>
                          <a:pt x="98529" y="2986486"/>
                          <a:pt x="2459" y="2965616"/>
                          <a:pt x="0" y="2757978"/>
                        </a:cubicBezTo>
                        <a:cubicBezTo>
                          <a:pt x="-283282" y="1705285"/>
                          <a:pt x="58028" y="1126662"/>
                          <a:pt x="0" y="30678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Nhờ</a:t>
            </a:r>
            <a:r>
              <a:rPr lang="en-US" sz="4000" dirty="0">
                <a:solidFill>
                  <a:srgbClr val="002060"/>
                </a:solidFill>
              </a:rPr>
              <a:t> </a:t>
            </a:r>
            <a:r>
              <a:rPr lang="en-US" sz="4000" dirty="0" err="1">
                <a:solidFill>
                  <a:srgbClr val="002060"/>
                </a:solidFill>
              </a:rPr>
              <a:t>có</a:t>
            </a:r>
            <a:r>
              <a:rPr lang="en-US" sz="4000" dirty="0">
                <a:solidFill>
                  <a:srgbClr val="002060"/>
                </a:solidFill>
              </a:rPr>
              <a:t> </a:t>
            </a:r>
            <a:r>
              <a:rPr lang="en-US" sz="4000" dirty="0" err="1">
                <a:solidFill>
                  <a:srgbClr val="002060"/>
                </a:solidFill>
              </a:rPr>
              <a:t>sự</a:t>
            </a:r>
            <a:r>
              <a:rPr lang="en-US" sz="4000" dirty="0">
                <a:solidFill>
                  <a:srgbClr val="002060"/>
                </a:solidFill>
              </a:rPr>
              <a:t> </a:t>
            </a:r>
            <a:r>
              <a:rPr lang="en-US" sz="4000" dirty="0" err="1">
                <a:solidFill>
                  <a:srgbClr val="002060"/>
                </a:solidFill>
              </a:rPr>
              <a:t>sinh</a:t>
            </a:r>
            <a:r>
              <a:rPr lang="en-US" sz="4000" dirty="0">
                <a:solidFill>
                  <a:srgbClr val="002060"/>
                </a:solidFill>
              </a:rPr>
              <a:t> </a:t>
            </a:r>
            <a:r>
              <a:rPr lang="en-US" sz="4000" dirty="0" err="1">
                <a:solidFill>
                  <a:srgbClr val="002060"/>
                </a:solidFill>
              </a:rPr>
              <a:t>sản</a:t>
            </a:r>
            <a:r>
              <a:rPr lang="en-US" sz="4000" dirty="0">
                <a:solidFill>
                  <a:srgbClr val="002060"/>
                </a:solidFill>
              </a:rPr>
              <a:t> </a:t>
            </a:r>
            <a:r>
              <a:rPr lang="en-US" sz="4000" dirty="0" err="1">
                <a:solidFill>
                  <a:srgbClr val="002060"/>
                </a:solidFill>
              </a:rPr>
              <a:t>mà</a:t>
            </a:r>
            <a:r>
              <a:rPr lang="en-US" sz="4000" dirty="0">
                <a:solidFill>
                  <a:srgbClr val="002060"/>
                </a:solidFill>
              </a:rPr>
              <a:t> </a:t>
            </a:r>
            <a:r>
              <a:rPr lang="en-US" sz="4000" dirty="0" err="1">
                <a:solidFill>
                  <a:srgbClr val="002060"/>
                </a:solidFill>
              </a:rPr>
              <a:t>có</a:t>
            </a:r>
            <a:r>
              <a:rPr lang="en-US" sz="4000" dirty="0">
                <a:solidFill>
                  <a:srgbClr val="002060"/>
                </a:solidFill>
              </a:rPr>
              <a:t> </a:t>
            </a:r>
            <a:r>
              <a:rPr lang="en-US" sz="4000" dirty="0" err="1">
                <a:solidFill>
                  <a:srgbClr val="002060"/>
                </a:solidFill>
              </a:rPr>
              <a:t>sự</a:t>
            </a:r>
            <a:r>
              <a:rPr lang="en-US" sz="4000" dirty="0">
                <a:solidFill>
                  <a:srgbClr val="002060"/>
                </a:solidFill>
              </a:rPr>
              <a:t> </a:t>
            </a:r>
            <a:r>
              <a:rPr lang="en-US" sz="4000" dirty="0" err="1">
                <a:solidFill>
                  <a:srgbClr val="002060"/>
                </a:solidFill>
              </a:rPr>
              <a:t>tiếp</a:t>
            </a:r>
            <a:r>
              <a:rPr lang="en-US" sz="4000" dirty="0">
                <a:solidFill>
                  <a:srgbClr val="002060"/>
                </a:solidFill>
              </a:rPr>
              <a:t> </a:t>
            </a:r>
            <a:r>
              <a:rPr lang="en-US" sz="4000" dirty="0" err="1">
                <a:solidFill>
                  <a:srgbClr val="002060"/>
                </a:solidFill>
              </a:rPr>
              <a:t>nối</a:t>
            </a:r>
            <a:r>
              <a:rPr lang="en-US" sz="4000" dirty="0">
                <a:solidFill>
                  <a:srgbClr val="002060"/>
                </a:solidFill>
              </a:rPr>
              <a:t> </a:t>
            </a:r>
            <a:r>
              <a:rPr lang="en-US" sz="4000" dirty="0" err="1">
                <a:solidFill>
                  <a:srgbClr val="002060"/>
                </a:solidFill>
              </a:rPr>
              <a:t>của</a:t>
            </a:r>
            <a:r>
              <a:rPr lang="en-US" sz="4000" dirty="0">
                <a:solidFill>
                  <a:srgbClr val="002060"/>
                </a:solidFill>
              </a:rPr>
              <a:t> </a:t>
            </a:r>
            <a:r>
              <a:rPr lang="en-US" sz="4000" dirty="0" err="1">
                <a:solidFill>
                  <a:srgbClr val="002060"/>
                </a:solidFill>
              </a:rPr>
              <a:t>các</a:t>
            </a:r>
            <a:r>
              <a:rPr lang="en-US" sz="4000" dirty="0">
                <a:solidFill>
                  <a:srgbClr val="002060"/>
                </a:solidFill>
              </a:rPr>
              <a:t> </a:t>
            </a:r>
            <a:r>
              <a:rPr lang="en-US" sz="4000" dirty="0" err="1">
                <a:solidFill>
                  <a:srgbClr val="002060"/>
                </a:solidFill>
              </a:rPr>
              <a:t>thế</a:t>
            </a:r>
            <a:r>
              <a:rPr lang="en-US" sz="4000" dirty="0">
                <a:solidFill>
                  <a:srgbClr val="002060"/>
                </a:solidFill>
              </a:rPr>
              <a:t> </a:t>
            </a:r>
            <a:r>
              <a:rPr lang="en-US" sz="4000" dirty="0" err="1">
                <a:solidFill>
                  <a:srgbClr val="002060"/>
                </a:solidFill>
              </a:rPr>
              <a:t>hệ</a:t>
            </a:r>
            <a:r>
              <a:rPr lang="en-US" sz="4000" dirty="0">
                <a:solidFill>
                  <a:srgbClr val="002060"/>
                </a:solidFill>
              </a:rPr>
              <a:t> </a:t>
            </a:r>
            <a:r>
              <a:rPr lang="en-US" sz="4000" dirty="0" err="1">
                <a:solidFill>
                  <a:srgbClr val="002060"/>
                </a:solidFill>
              </a:rPr>
              <a:t>trong</a:t>
            </a:r>
            <a:r>
              <a:rPr lang="en-US" sz="4000" dirty="0">
                <a:solidFill>
                  <a:srgbClr val="002060"/>
                </a:solidFill>
              </a:rPr>
              <a:t> </a:t>
            </a:r>
            <a:r>
              <a:rPr lang="en-US" sz="4000" dirty="0" err="1">
                <a:solidFill>
                  <a:srgbClr val="002060"/>
                </a:solidFill>
              </a:rPr>
              <a:t>mỗi</a:t>
            </a:r>
            <a:r>
              <a:rPr lang="en-US" sz="4000" dirty="0">
                <a:solidFill>
                  <a:srgbClr val="002060"/>
                </a:solidFill>
              </a:rPr>
              <a:t> </a:t>
            </a:r>
            <a:r>
              <a:rPr lang="en-US" sz="4000" dirty="0" err="1">
                <a:solidFill>
                  <a:srgbClr val="002060"/>
                </a:solidFill>
              </a:rPr>
              <a:t>gia</a:t>
            </a:r>
            <a:r>
              <a:rPr lang="en-US" sz="4000" dirty="0">
                <a:solidFill>
                  <a:srgbClr val="002060"/>
                </a:solidFill>
              </a:rPr>
              <a:t> </a:t>
            </a:r>
            <a:r>
              <a:rPr lang="en-US" sz="4000" dirty="0" err="1">
                <a:solidFill>
                  <a:srgbClr val="002060"/>
                </a:solidFill>
              </a:rPr>
              <a:t>đình</a:t>
            </a:r>
            <a:r>
              <a:rPr lang="en-US" sz="4000" dirty="0">
                <a:solidFill>
                  <a:srgbClr val="002060"/>
                </a:solidFill>
              </a:rPr>
              <a:t>, </a:t>
            </a:r>
            <a:r>
              <a:rPr lang="en-US" sz="4000" dirty="0" err="1">
                <a:solidFill>
                  <a:srgbClr val="002060"/>
                </a:solidFill>
              </a:rPr>
              <a:t>dòng</a:t>
            </a:r>
            <a:r>
              <a:rPr lang="en-US" sz="4000" dirty="0">
                <a:solidFill>
                  <a:srgbClr val="002060"/>
                </a:solidFill>
              </a:rPr>
              <a:t> </a:t>
            </a:r>
            <a:r>
              <a:rPr lang="en-US" sz="4000" dirty="0" err="1">
                <a:solidFill>
                  <a:srgbClr val="002060"/>
                </a:solidFill>
              </a:rPr>
              <a:t>họ</a:t>
            </a:r>
            <a:r>
              <a:rPr lang="en-US" sz="4000" dirty="0">
                <a:solidFill>
                  <a:srgbClr val="002060"/>
                </a:solidFill>
              </a:rPr>
              <a:t>.</a:t>
            </a:r>
          </a:p>
        </p:txBody>
      </p:sp>
    </p:spTree>
    <p:extLst>
      <p:ext uri="{BB962C8B-B14F-4D97-AF65-F5344CB8AC3E}">
        <p14:creationId xmlns:p14="http://schemas.microsoft.com/office/powerpoint/2010/main" val="394739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92B5115-48FA-142C-F6B9-6D405C38A49D}"/>
              </a:ext>
            </a:extLst>
          </p:cNvPr>
          <p:cNvGrpSpPr/>
          <p:nvPr/>
        </p:nvGrpSpPr>
        <p:grpSpPr>
          <a:xfrm>
            <a:off x="1589314" y="0"/>
            <a:ext cx="9329057" cy="1517904"/>
            <a:chOff x="-914400" y="219456"/>
            <a:chExt cx="6577599" cy="1517904"/>
          </a:xfrm>
        </p:grpSpPr>
        <p:pic>
          <p:nvPicPr>
            <p:cNvPr id="3" name="Picture 2" descr="A picture containing wooden, wood&#10;&#10;Description automatically generated">
              <a:extLst>
                <a:ext uri="{FF2B5EF4-FFF2-40B4-BE49-F238E27FC236}">
                  <a16:creationId xmlns:a16="http://schemas.microsoft.com/office/drawing/2014/main" id="{A293FB5D-9772-97C3-F7FB-583E6158C4EA}"/>
                </a:ext>
              </a:extLst>
            </p:cNvPr>
            <p:cNvPicPr>
              <a:picLocks noChangeAspect="1"/>
            </p:cNvPicPr>
            <p:nvPr/>
          </p:nvPicPr>
          <p:blipFill rotWithShape="1">
            <a:blip r:embed="rId2">
              <a:extLst>
                <a:ext uri="{28A0092B-C50C-407E-A947-70E740481C1C}">
                  <a14:useLocalDpi xmlns:a14="http://schemas.microsoft.com/office/drawing/2010/main" val="0"/>
                </a:ext>
              </a:extLst>
            </a:blip>
            <a:srcRect t="55986" b="23371"/>
            <a:stretch/>
          </p:blipFill>
          <p:spPr>
            <a:xfrm>
              <a:off x="-914400" y="219456"/>
              <a:ext cx="6577599" cy="1517904"/>
            </a:xfrm>
            <a:prstGeom prst="rect">
              <a:avLst/>
            </a:prstGeom>
          </p:spPr>
        </p:pic>
        <p:sp>
          <p:nvSpPr>
            <p:cNvPr id="4" name="TextBox 3">
              <a:extLst>
                <a:ext uri="{FF2B5EF4-FFF2-40B4-BE49-F238E27FC236}">
                  <a16:creationId xmlns:a16="http://schemas.microsoft.com/office/drawing/2014/main" id="{3A0FABA4-F41E-0C55-C72A-3FCCAD9F1414}"/>
                </a:ext>
              </a:extLst>
            </p:cNvPr>
            <p:cNvSpPr txBox="1"/>
            <p:nvPr/>
          </p:nvSpPr>
          <p:spPr>
            <a:xfrm>
              <a:off x="841712" y="671636"/>
              <a:ext cx="320970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strike="noStrike" kern="1200" cap="none" spc="0" normalizeH="0" baseline="0" noProof="0" dirty="0" err="1">
                  <a:ln>
                    <a:noFill/>
                  </a:ln>
                  <a:effectLst/>
                  <a:uLnTx/>
                  <a:uFillTx/>
                  <a:latin typeface="Calibri" panose="020F0502020204030204"/>
                  <a:ea typeface="+mn-ea"/>
                  <a:cs typeface="+mn-cs"/>
                </a:rPr>
                <a:t>Trò</a:t>
              </a:r>
              <a:r>
                <a:rPr kumimoji="0" lang="en-US" sz="4400" b="1" i="0" strike="noStrike" kern="1200" cap="none" spc="0" normalizeH="0" baseline="0" noProof="0" dirty="0">
                  <a:ln>
                    <a:noFill/>
                  </a:ln>
                  <a:effectLst/>
                  <a:uLnTx/>
                  <a:uFillTx/>
                  <a:latin typeface="Calibri" panose="020F0502020204030204"/>
                  <a:ea typeface="+mn-ea"/>
                  <a:cs typeface="+mn-cs"/>
                </a:rPr>
                <a:t> </a:t>
              </a:r>
              <a:r>
                <a:rPr kumimoji="0" lang="en-US" sz="4400" b="1" i="0" strike="noStrike" kern="1200" cap="none" spc="0" normalizeH="0" baseline="0" noProof="0" dirty="0" err="1">
                  <a:ln>
                    <a:noFill/>
                  </a:ln>
                  <a:effectLst/>
                  <a:uLnTx/>
                  <a:uFillTx/>
                  <a:latin typeface="Calibri" panose="020F0502020204030204"/>
                  <a:ea typeface="+mn-ea"/>
                  <a:cs typeface="+mn-cs"/>
                </a:rPr>
                <a:t>chơi</a:t>
              </a:r>
              <a:r>
                <a:rPr kumimoji="0" lang="en-US" sz="4400" b="1" i="0" strike="noStrike" kern="1200" cap="none" spc="0" normalizeH="0" baseline="0" noProof="0" dirty="0">
                  <a:ln>
                    <a:noFill/>
                  </a:ln>
                  <a:effectLst/>
                  <a:uLnTx/>
                  <a:uFillTx/>
                  <a:latin typeface="Calibri" panose="020F0502020204030204"/>
                  <a:ea typeface="+mn-ea"/>
                  <a:cs typeface="+mn-cs"/>
                </a:rPr>
                <a:t>: </a:t>
              </a:r>
              <a:r>
                <a:rPr kumimoji="0" lang="en-US" sz="4400" b="1" i="0" strike="noStrike" kern="1200" cap="none" spc="0" normalizeH="0" baseline="0" noProof="0" dirty="0" err="1">
                  <a:ln>
                    <a:noFill/>
                  </a:ln>
                  <a:effectLst/>
                  <a:uLnTx/>
                  <a:uFillTx/>
                  <a:latin typeface="Calibri" panose="020F0502020204030204"/>
                  <a:ea typeface="+mn-ea"/>
                  <a:cs typeface="+mn-cs"/>
                </a:rPr>
                <a:t>Nếu</a:t>
              </a:r>
              <a:r>
                <a:rPr kumimoji="0" lang="en-US" sz="4400" b="1" i="0" strike="noStrike" kern="1200" cap="none" spc="0" normalizeH="0" baseline="0" noProof="0" dirty="0">
                  <a:ln>
                    <a:noFill/>
                  </a:ln>
                  <a:effectLst/>
                  <a:uLnTx/>
                  <a:uFillTx/>
                  <a:latin typeface="Calibri" panose="020F0502020204030204"/>
                  <a:ea typeface="+mn-ea"/>
                  <a:cs typeface="+mn-cs"/>
                </a:rPr>
                <a:t> - </a:t>
              </a:r>
              <a:r>
                <a:rPr kumimoji="0" lang="en-US" sz="4400" b="1" i="0" strike="noStrike" kern="1200" cap="none" spc="0" normalizeH="0" baseline="0" noProof="0" dirty="0" err="1">
                  <a:ln>
                    <a:noFill/>
                  </a:ln>
                  <a:effectLst/>
                  <a:uLnTx/>
                  <a:uFillTx/>
                  <a:latin typeface="Calibri" panose="020F0502020204030204"/>
                  <a:ea typeface="+mn-ea"/>
                  <a:cs typeface="+mn-cs"/>
                </a:rPr>
                <a:t>thì</a:t>
              </a:r>
              <a:endParaRPr kumimoji="0" lang="en-US" sz="4400" b="1" i="0" strike="noStrike" kern="1200" cap="none" spc="0" normalizeH="0" baseline="0" noProof="0" dirty="0">
                <a:ln>
                  <a:noFill/>
                </a:ln>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FD55E832-5019-E212-620E-A60A97BA150B}"/>
              </a:ext>
            </a:extLst>
          </p:cNvPr>
          <p:cNvSpPr txBox="1"/>
          <p:nvPr/>
        </p:nvSpPr>
        <p:spPr>
          <a:xfrm>
            <a:off x="3696929" y="1779639"/>
            <a:ext cx="5211097" cy="1637949"/>
          </a:xfrm>
          <a:prstGeom prst="rect">
            <a:avLst/>
          </a:prstGeom>
          <a:noFill/>
        </p:spPr>
        <p:txBody>
          <a:bodyPr wrap="square" rtlCol="0">
            <a:spAutoFit/>
          </a:bodyPr>
          <a:lstStyle/>
          <a:p>
            <a:pPr marL="0" marR="0" algn="ctr">
              <a:lnSpc>
                <a:spcPct val="107000"/>
              </a:lnSpc>
              <a:spcBef>
                <a:spcPts val="0"/>
              </a:spcBef>
              <a:spcAft>
                <a:spcPts val="0"/>
              </a:spcAft>
            </a:pPr>
            <a:r>
              <a:rPr lang="en-US" sz="4800" b="1" dirty="0" err="1">
                <a:solidFill>
                  <a:srgbClr val="FF0000"/>
                </a:solidFill>
                <a:effectLst/>
                <a:ea typeface="SimSun" panose="02010600030101010101" pitchFamily="2" charset="-122"/>
                <a:cs typeface="Times New Roman" panose="02020603050405020304" pitchFamily="18" charset="0"/>
              </a:rPr>
              <a:t>Nếu</a:t>
            </a:r>
            <a:r>
              <a:rPr lang="en-US" sz="4800" b="1" dirty="0">
                <a:solidFill>
                  <a:srgbClr val="FF0000"/>
                </a:solidFill>
                <a:effectLst/>
                <a:ea typeface="SimSun" panose="02010600030101010101" pitchFamily="2" charset="-122"/>
                <a:cs typeface="Times New Roman" panose="02020603050405020304" pitchFamily="18" charset="0"/>
              </a:rPr>
              <a:t> </a:t>
            </a:r>
            <a:r>
              <a:rPr lang="en-US" sz="4800" b="1" dirty="0" err="1">
                <a:solidFill>
                  <a:srgbClr val="FF0000"/>
                </a:solidFill>
                <a:effectLst/>
                <a:ea typeface="SimSun" panose="02010600030101010101" pitchFamily="2" charset="-122"/>
                <a:cs typeface="Times New Roman" panose="02020603050405020304" pitchFamily="18" charset="0"/>
              </a:rPr>
              <a:t>không</a:t>
            </a:r>
            <a:r>
              <a:rPr lang="en-US" sz="4800" b="1" dirty="0">
                <a:solidFill>
                  <a:srgbClr val="FF0000"/>
                </a:solidFill>
                <a:effectLst/>
                <a:ea typeface="SimSun" panose="02010600030101010101" pitchFamily="2" charset="-122"/>
                <a:cs typeface="Times New Roman" panose="02020603050405020304" pitchFamily="18" charset="0"/>
              </a:rPr>
              <a:t> </a:t>
            </a:r>
            <a:r>
              <a:rPr lang="en-US" sz="4800" b="1" dirty="0" err="1">
                <a:solidFill>
                  <a:srgbClr val="FF0000"/>
                </a:solidFill>
                <a:effectLst/>
                <a:ea typeface="SimSun" panose="02010600030101010101" pitchFamily="2" charset="-122"/>
                <a:cs typeface="Times New Roman" panose="02020603050405020304" pitchFamily="18" charset="0"/>
              </a:rPr>
              <a:t>có</a:t>
            </a:r>
            <a:r>
              <a:rPr lang="en-US" sz="4800" b="1" dirty="0">
                <a:solidFill>
                  <a:srgbClr val="FF0000"/>
                </a:solidFill>
                <a:effectLst/>
                <a:ea typeface="SimSun" panose="02010600030101010101" pitchFamily="2" charset="-122"/>
                <a:cs typeface="Times New Roman" panose="02020603050405020304" pitchFamily="18" charset="0"/>
              </a:rPr>
              <a:t> </a:t>
            </a:r>
            <a:r>
              <a:rPr lang="en-US" sz="4800" b="1" dirty="0" err="1">
                <a:solidFill>
                  <a:srgbClr val="FF0000"/>
                </a:solidFill>
                <a:effectLst/>
                <a:ea typeface="SimSun" panose="02010600030101010101" pitchFamily="2" charset="-122"/>
                <a:cs typeface="Times New Roman" panose="02020603050405020304" pitchFamily="18" charset="0"/>
              </a:rPr>
              <a:t>sự</a:t>
            </a:r>
            <a:r>
              <a:rPr lang="en-US" sz="4800" b="1" dirty="0">
                <a:solidFill>
                  <a:srgbClr val="FF0000"/>
                </a:solidFill>
                <a:effectLst/>
                <a:ea typeface="SimSun" panose="02010600030101010101" pitchFamily="2" charset="-122"/>
                <a:cs typeface="Times New Roman" panose="02020603050405020304" pitchFamily="18" charset="0"/>
              </a:rPr>
              <a:t> </a:t>
            </a:r>
            <a:r>
              <a:rPr lang="en-US" sz="4800" b="1" dirty="0" err="1">
                <a:solidFill>
                  <a:srgbClr val="FF0000"/>
                </a:solidFill>
                <a:effectLst/>
                <a:ea typeface="SimSun" panose="02010600030101010101" pitchFamily="2" charset="-122"/>
                <a:cs typeface="Times New Roman" panose="02020603050405020304" pitchFamily="18" charset="0"/>
              </a:rPr>
              <a:t>sinh</a:t>
            </a:r>
            <a:r>
              <a:rPr lang="en-US" sz="4800" b="1" dirty="0">
                <a:solidFill>
                  <a:srgbClr val="FF0000"/>
                </a:solidFill>
                <a:effectLst/>
                <a:ea typeface="SimSun" panose="02010600030101010101" pitchFamily="2" charset="-122"/>
                <a:cs typeface="Times New Roman" panose="02020603050405020304" pitchFamily="18" charset="0"/>
              </a:rPr>
              <a:t> </a:t>
            </a:r>
            <a:r>
              <a:rPr lang="en-US" sz="4800" b="1" dirty="0" err="1">
                <a:solidFill>
                  <a:srgbClr val="FF0000"/>
                </a:solidFill>
                <a:effectLst/>
                <a:ea typeface="SimSun" panose="02010600030101010101" pitchFamily="2" charset="-122"/>
                <a:cs typeface="Times New Roman" panose="02020603050405020304" pitchFamily="18" charset="0"/>
              </a:rPr>
              <a:t>sản</a:t>
            </a:r>
            <a:r>
              <a:rPr lang="en-US" sz="4800" b="1" dirty="0">
                <a:solidFill>
                  <a:srgbClr val="FF0000"/>
                </a:solidFill>
                <a:effectLst/>
                <a:ea typeface="SimSun" panose="02010600030101010101" pitchFamily="2" charset="-122"/>
                <a:cs typeface="Times New Roman" panose="02020603050405020304" pitchFamily="18" charset="0"/>
              </a:rPr>
              <a:t> </a:t>
            </a:r>
            <a:r>
              <a:rPr lang="en-US" sz="4800" b="1" dirty="0" err="1">
                <a:solidFill>
                  <a:srgbClr val="FF0000"/>
                </a:solidFill>
                <a:effectLst/>
                <a:ea typeface="SimSun" panose="02010600030101010101" pitchFamily="2" charset="-122"/>
                <a:cs typeface="Times New Roman" panose="02020603050405020304" pitchFamily="18" charset="0"/>
              </a:rPr>
              <a:t>thì</a:t>
            </a:r>
            <a:r>
              <a:rPr lang="en-US" sz="4800" b="1" dirty="0">
                <a:solidFill>
                  <a:srgbClr val="FF0000"/>
                </a:solidFill>
                <a:effectLst/>
                <a:ea typeface="SimSun" panose="02010600030101010101" pitchFamily="2" charset="-122"/>
                <a:cs typeface="Times New Roman" panose="02020603050405020304" pitchFamily="18" charset="0"/>
              </a:rPr>
              <a:t>….</a:t>
            </a:r>
          </a:p>
        </p:txBody>
      </p:sp>
      <p:sp>
        <p:nvSpPr>
          <p:cNvPr id="6" name="Rectangle: Rounded Corners 8">
            <a:extLst>
              <a:ext uri="{FF2B5EF4-FFF2-40B4-BE49-F238E27FC236}">
                <a16:creationId xmlns:a16="http://schemas.microsoft.com/office/drawing/2014/main" id="{764FBB95-24CA-D1A6-760A-77DBED4ECB56}"/>
              </a:ext>
            </a:extLst>
          </p:cNvPr>
          <p:cNvSpPr/>
          <p:nvPr/>
        </p:nvSpPr>
        <p:spPr>
          <a:xfrm>
            <a:off x="3425795" y="4610897"/>
            <a:ext cx="6088320" cy="1735476"/>
          </a:xfrm>
          <a:custGeom>
            <a:avLst/>
            <a:gdLst>
              <a:gd name="connsiteX0" fmla="*/ 0 w 6088320"/>
              <a:gd name="connsiteY0" fmla="*/ 173720 h 1735476"/>
              <a:gd name="connsiteX1" fmla="*/ 260879 w 6088320"/>
              <a:gd name="connsiteY1" fmla="*/ 0 h 1735476"/>
              <a:gd name="connsiteX2" fmla="*/ 5827439 w 6088320"/>
              <a:gd name="connsiteY2" fmla="*/ 0 h 1735476"/>
              <a:gd name="connsiteX3" fmla="*/ 6088320 w 6088320"/>
              <a:gd name="connsiteY3" fmla="*/ 173720 h 1735476"/>
              <a:gd name="connsiteX4" fmla="*/ 6088320 w 6088320"/>
              <a:gd name="connsiteY4" fmla="*/ 1561754 h 1735476"/>
              <a:gd name="connsiteX5" fmla="*/ 5827439 w 6088320"/>
              <a:gd name="connsiteY5" fmla="*/ 1735476 h 1735476"/>
              <a:gd name="connsiteX6" fmla="*/ 260879 w 6088320"/>
              <a:gd name="connsiteY6" fmla="*/ 1735476 h 1735476"/>
              <a:gd name="connsiteX7" fmla="*/ 0 w 6088320"/>
              <a:gd name="connsiteY7" fmla="*/ 1561754 h 1735476"/>
              <a:gd name="connsiteX8" fmla="*/ 0 w 6088320"/>
              <a:gd name="connsiteY8" fmla="*/ 173720 h 1735476"/>
              <a:gd name="connsiteX0" fmla="*/ 0 w 6088320"/>
              <a:gd name="connsiteY0" fmla="*/ 173720 h 1735476"/>
              <a:gd name="connsiteX1" fmla="*/ 260879 w 6088320"/>
              <a:gd name="connsiteY1" fmla="*/ 0 h 1735476"/>
              <a:gd name="connsiteX2" fmla="*/ 5827439 w 6088320"/>
              <a:gd name="connsiteY2" fmla="*/ 0 h 1735476"/>
              <a:gd name="connsiteX3" fmla="*/ 6088320 w 6088320"/>
              <a:gd name="connsiteY3" fmla="*/ 173720 h 1735476"/>
              <a:gd name="connsiteX4" fmla="*/ 6088320 w 6088320"/>
              <a:gd name="connsiteY4" fmla="*/ 1561754 h 1735476"/>
              <a:gd name="connsiteX5" fmla="*/ 5827439 w 6088320"/>
              <a:gd name="connsiteY5" fmla="*/ 1735476 h 1735476"/>
              <a:gd name="connsiteX6" fmla="*/ 260879 w 6088320"/>
              <a:gd name="connsiteY6" fmla="*/ 1735476 h 1735476"/>
              <a:gd name="connsiteX7" fmla="*/ 0 w 6088320"/>
              <a:gd name="connsiteY7" fmla="*/ 1561754 h 1735476"/>
              <a:gd name="connsiteX8" fmla="*/ 0 w 6088320"/>
              <a:gd name="connsiteY8" fmla="*/ 173720 h 1735476"/>
              <a:gd name="connsiteX0" fmla="*/ 0 w 6088320"/>
              <a:gd name="connsiteY0" fmla="*/ 173720 h 1735476"/>
              <a:gd name="connsiteX1" fmla="*/ 260879 w 6088320"/>
              <a:gd name="connsiteY1" fmla="*/ 0 h 1735476"/>
              <a:gd name="connsiteX2" fmla="*/ 5827439 w 6088320"/>
              <a:gd name="connsiteY2" fmla="*/ 0 h 1735476"/>
              <a:gd name="connsiteX3" fmla="*/ 6088320 w 6088320"/>
              <a:gd name="connsiteY3" fmla="*/ 173720 h 1735476"/>
              <a:gd name="connsiteX4" fmla="*/ 6088320 w 6088320"/>
              <a:gd name="connsiteY4" fmla="*/ 1561754 h 1735476"/>
              <a:gd name="connsiteX5" fmla="*/ 5827439 w 6088320"/>
              <a:gd name="connsiteY5" fmla="*/ 1735476 h 1735476"/>
              <a:gd name="connsiteX6" fmla="*/ 260879 w 6088320"/>
              <a:gd name="connsiteY6" fmla="*/ 1735476 h 1735476"/>
              <a:gd name="connsiteX7" fmla="*/ 0 w 6088320"/>
              <a:gd name="connsiteY7" fmla="*/ 1561754 h 1735476"/>
              <a:gd name="connsiteX8" fmla="*/ 0 w 6088320"/>
              <a:gd name="connsiteY8" fmla="*/ 173720 h 1735476"/>
              <a:gd name="connsiteX0" fmla="*/ 0 w 6088320"/>
              <a:gd name="connsiteY0" fmla="*/ 173720 h 1735476"/>
              <a:gd name="connsiteX1" fmla="*/ 260879 w 6088320"/>
              <a:gd name="connsiteY1" fmla="*/ 0 h 1735476"/>
              <a:gd name="connsiteX2" fmla="*/ 5827439 w 6088320"/>
              <a:gd name="connsiteY2" fmla="*/ 0 h 1735476"/>
              <a:gd name="connsiteX3" fmla="*/ 6088320 w 6088320"/>
              <a:gd name="connsiteY3" fmla="*/ 173720 h 1735476"/>
              <a:gd name="connsiteX4" fmla="*/ 6088320 w 6088320"/>
              <a:gd name="connsiteY4" fmla="*/ 1561754 h 1735476"/>
              <a:gd name="connsiteX5" fmla="*/ 5827439 w 6088320"/>
              <a:gd name="connsiteY5" fmla="*/ 1735476 h 1735476"/>
              <a:gd name="connsiteX6" fmla="*/ 260879 w 6088320"/>
              <a:gd name="connsiteY6" fmla="*/ 1735476 h 1735476"/>
              <a:gd name="connsiteX7" fmla="*/ 0 w 6088320"/>
              <a:gd name="connsiteY7" fmla="*/ 1561754 h 1735476"/>
              <a:gd name="connsiteX8" fmla="*/ 0 w 6088320"/>
              <a:gd name="connsiteY8" fmla="*/ 173720 h 1735476"/>
              <a:gd name="connsiteX0" fmla="*/ 0 w 6088320"/>
              <a:gd name="connsiteY0" fmla="*/ 173720 h 1735476"/>
              <a:gd name="connsiteX1" fmla="*/ 260879 w 6088320"/>
              <a:gd name="connsiteY1" fmla="*/ 0 h 1735476"/>
              <a:gd name="connsiteX2" fmla="*/ 5827439 w 6088320"/>
              <a:gd name="connsiteY2" fmla="*/ 0 h 1735476"/>
              <a:gd name="connsiteX3" fmla="*/ 6088320 w 6088320"/>
              <a:gd name="connsiteY3" fmla="*/ 173720 h 1735476"/>
              <a:gd name="connsiteX4" fmla="*/ 6088320 w 6088320"/>
              <a:gd name="connsiteY4" fmla="*/ 1561754 h 1735476"/>
              <a:gd name="connsiteX5" fmla="*/ 5827439 w 6088320"/>
              <a:gd name="connsiteY5" fmla="*/ 1735476 h 1735476"/>
              <a:gd name="connsiteX6" fmla="*/ 260879 w 6088320"/>
              <a:gd name="connsiteY6" fmla="*/ 1735476 h 1735476"/>
              <a:gd name="connsiteX7" fmla="*/ 0 w 6088320"/>
              <a:gd name="connsiteY7" fmla="*/ 1561754 h 1735476"/>
              <a:gd name="connsiteX8" fmla="*/ 0 w 6088320"/>
              <a:gd name="connsiteY8" fmla="*/ 173720 h 173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8320" h="1735476" fill="none" extrusionOk="0">
                <a:moveTo>
                  <a:pt x="0" y="173720"/>
                </a:moveTo>
                <a:cubicBezTo>
                  <a:pt x="3378" y="97137"/>
                  <a:pt x="171439" y="-32731"/>
                  <a:pt x="260879" y="0"/>
                </a:cubicBezTo>
                <a:cubicBezTo>
                  <a:pt x="2434538" y="76700"/>
                  <a:pt x="4608999" y="-224648"/>
                  <a:pt x="5827439" y="0"/>
                </a:cubicBezTo>
                <a:cubicBezTo>
                  <a:pt x="5865135" y="-9022"/>
                  <a:pt x="6157620" y="45299"/>
                  <a:pt x="6088320" y="173720"/>
                </a:cubicBezTo>
                <a:cubicBezTo>
                  <a:pt x="6243637" y="731307"/>
                  <a:pt x="6323334" y="1072308"/>
                  <a:pt x="6088320" y="1561754"/>
                </a:cubicBezTo>
                <a:cubicBezTo>
                  <a:pt x="6027206" y="1693806"/>
                  <a:pt x="6013788" y="1734627"/>
                  <a:pt x="5827439" y="1735476"/>
                </a:cubicBezTo>
                <a:cubicBezTo>
                  <a:pt x="4690998" y="1703091"/>
                  <a:pt x="2711079" y="1698642"/>
                  <a:pt x="260879" y="1735476"/>
                </a:cubicBezTo>
                <a:cubicBezTo>
                  <a:pt x="101160" y="1673234"/>
                  <a:pt x="1337" y="1695021"/>
                  <a:pt x="0" y="1561754"/>
                </a:cubicBezTo>
                <a:cubicBezTo>
                  <a:pt x="-267878" y="840900"/>
                  <a:pt x="102405" y="599638"/>
                  <a:pt x="0" y="173720"/>
                </a:cubicBezTo>
                <a:close/>
              </a:path>
              <a:path w="6088320" h="1735476" stroke="0" extrusionOk="0">
                <a:moveTo>
                  <a:pt x="0" y="173720"/>
                </a:moveTo>
                <a:cubicBezTo>
                  <a:pt x="-36755" y="86077"/>
                  <a:pt x="145956" y="-23783"/>
                  <a:pt x="260879" y="0"/>
                </a:cubicBezTo>
                <a:cubicBezTo>
                  <a:pt x="2075935" y="-281150"/>
                  <a:pt x="2852275" y="363492"/>
                  <a:pt x="5827439" y="0"/>
                </a:cubicBezTo>
                <a:cubicBezTo>
                  <a:pt x="5882037" y="-5699"/>
                  <a:pt x="6084745" y="120226"/>
                  <a:pt x="6088320" y="173720"/>
                </a:cubicBezTo>
                <a:cubicBezTo>
                  <a:pt x="6366246" y="600566"/>
                  <a:pt x="6409199" y="1211166"/>
                  <a:pt x="6088320" y="1561754"/>
                </a:cubicBezTo>
                <a:cubicBezTo>
                  <a:pt x="6126017" y="1680874"/>
                  <a:pt x="5904109" y="1724891"/>
                  <a:pt x="5827439" y="1735476"/>
                </a:cubicBezTo>
                <a:cubicBezTo>
                  <a:pt x="3502552" y="1719886"/>
                  <a:pt x="881516" y="1958149"/>
                  <a:pt x="260879" y="1735476"/>
                </a:cubicBezTo>
                <a:cubicBezTo>
                  <a:pt x="126045" y="1697866"/>
                  <a:pt x="-16357" y="1623856"/>
                  <a:pt x="0" y="1561754"/>
                </a:cubicBezTo>
                <a:cubicBezTo>
                  <a:pt x="-227995" y="1116552"/>
                  <a:pt x="-314010" y="717330"/>
                  <a:pt x="0" y="173720"/>
                </a:cubicBezTo>
                <a:close/>
              </a:path>
              <a:path w="6088320" h="1735476" fill="none" stroke="0" extrusionOk="0">
                <a:moveTo>
                  <a:pt x="0" y="173720"/>
                </a:moveTo>
                <a:cubicBezTo>
                  <a:pt x="-30690" y="43044"/>
                  <a:pt x="106190" y="-4463"/>
                  <a:pt x="260879" y="0"/>
                </a:cubicBezTo>
                <a:cubicBezTo>
                  <a:pt x="2355426" y="-12213"/>
                  <a:pt x="4277881" y="405501"/>
                  <a:pt x="5827439" y="0"/>
                </a:cubicBezTo>
                <a:cubicBezTo>
                  <a:pt x="5995261" y="18259"/>
                  <a:pt x="6165784" y="68877"/>
                  <a:pt x="6088320" y="173720"/>
                </a:cubicBezTo>
                <a:cubicBezTo>
                  <a:pt x="6142464" y="868061"/>
                  <a:pt x="6305044" y="1029205"/>
                  <a:pt x="6088320" y="1561754"/>
                </a:cubicBezTo>
                <a:cubicBezTo>
                  <a:pt x="6083841" y="1693975"/>
                  <a:pt x="5998518" y="1705645"/>
                  <a:pt x="5827439" y="1735476"/>
                </a:cubicBezTo>
                <a:cubicBezTo>
                  <a:pt x="4812318" y="1761712"/>
                  <a:pt x="1813180" y="1673823"/>
                  <a:pt x="260879" y="1735476"/>
                </a:cubicBezTo>
                <a:cubicBezTo>
                  <a:pt x="108749" y="1721261"/>
                  <a:pt x="40143" y="1678715"/>
                  <a:pt x="0" y="1561754"/>
                </a:cubicBezTo>
                <a:cubicBezTo>
                  <a:pt x="32965" y="1124610"/>
                  <a:pt x="-27846" y="730115"/>
                  <a:pt x="0" y="173720"/>
                </a:cubicBezTo>
                <a:close/>
              </a:path>
              <a:path w="6088320" h="1735476" fill="none" stroke="0" extrusionOk="0">
                <a:moveTo>
                  <a:pt x="0" y="173720"/>
                </a:moveTo>
                <a:cubicBezTo>
                  <a:pt x="-15041" y="98113"/>
                  <a:pt x="139378" y="30984"/>
                  <a:pt x="260879" y="0"/>
                </a:cubicBezTo>
                <a:cubicBezTo>
                  <a:pt x="1830890" y="108241"/>
                  <a:pt x="4837146" y="-293667"/>
                  <a:pt x="5827439" y="0"/>
                </a:cubicBezTo>
                <a:cubicBezTo>
                  <a:pt x="5921155" y="-34014"/>
                  <a:pt x="6137551" y="89751"/>
                  <a:pt x="6088320" y="173720"/>
                </a:cubicBezTo>
                <a:cubicBezTo>
                  <a:pt x="6132531" y="858484"/>
                  <a:pt x="6287931" y="1004753"/>
                  <a:pt x="6088320" y="1561754"/>
                </a:cubicBezTo>
                <a:cubicBezTo>
                  <a:pt x="6044333" y="1668974"/>
                  <a:pt x="5969083" y="1730395"/>
                  <a:pt x="5827439" y="1735476"/>
                </a:cubicBezTo>
                <a:cubicBezTo>
                  <a:pt x="4467776" y="1766602"/>
                  <a:pt x="3157815" y="1790896"/>
                  <a:pt x="260879" y="1735476"/>
                </a:cubicBezTo>
                <a:cubicBezTo>
                  <a:pt x="116897" y="1713698"/>
                  <a:pt x="-655" y="1666753"/>
                  <a:pt x="0" y="1561754"/>
                </a:cubicBezTo>
                <a:cubicBezTo>
                  <a:pt x="-212524" y="1084821"/>
                  <a:pt x="257499" y="676036"/>
                  <a:pt x="0" y="173720"/>
                </a:cubicBezTo>
                <a:close/>
              </a:path>
              <a:path w="6088320" h="1735476" fill="none" stroke="0" extrusionOk="0">
                <a:moveTo>
                  <a:pt x="0" y="173720"/>
                </a:moveTo>
                <a:cubicBezTo>
                  <a:pt x="-3884" y="101445"/>
                  <a:pt x="157430" y="-4535"/>
                  <a:pt x="260879" y="0"/>
                </a:cubicBezTo>
                <a:cubicBezTo>
                  <a:pt x="2095650" y="351591"/>
                  <a:pt x="4585439" y="-89636"/>
                  <a:pt x="5827439" y="0"/>
                </a:cubicBezTo>
                <a:cubicBezTo>
                  <a:pt x="5850037" y="-7011"/>
                  <a:pt x="6165340" y="61353"/>
                  <a:pt x="6088320" y="173720"/>
                </a:cubicBezTo>
                <a:cubicBezTo>
                  <a:pt x="6203569" y="779674"/>
                  <a:pt x="6310282" y="1010285"/>
                  <a:pt x="6088320" y="1561754"/>
                </a:cubicBezTo>
                <a:cubicBezTo>
                  <a:pt x="6039214" y="1693118"/>
                  <a:pt x="6000927" y="1729121"/>
                  <a:pt x="5827439" y="1735476"/>
                </a:cubicBezTo>
                <a:cubicBezTo>
                  <a:pt x="4421223" y="1393308"/>
                  <a:pt x="3056836" y="1544723"/>
                  <a:pt x="260879" y="1735476"/>
                </a:cubicBezTo>
                <a:cubicBezTo>
                  <a:pt x="98585" y="1687541"/>
                  <a:pt x="27170" y="1685695"/>
                  <a:pt x="0" y="1561754"/>
                </a:cubicBezTo>
                <a:cubicBezTo>
                  <a:pt x="-215099" y="990926"/>
                  <a:pt x="36154" y="581530"/>
                  <a:pt x="0" y="173720"/>
                </a:cubicBezTo>
                <a:close/>
              </a:path>
              <a:path w="6088320" h="1735476" fill="none" stroke="0" extrusionOk="0">
                <a:moveTo>
                  <a:pt x="0" y="173720"/>
                </a:moveTo>
                <a:cubicBezTo>
                  <a:pt x="1533" y="77915"/>
                  <a:pt x="172810" y="-16041"/>
                  <a:pt x="260879" y="0"/>
                </a:cubicBezTo>
                <a:cubicBezTo>
                  <a:pt x="2289025" y="157860"/>
                  <a:pt x="4646485" y="-206505"/>
                  <a:pt x="5827439" y="0"/>
                </a:cubicBezTo>
                <a:cubicBezTo>
                  <a:pt x="5856972" y="-5962"/>
                  <a:pt x="6152674" y="64421"/>
                  <a:pt x="6088320" y="173720"/>
                </a:cubicBezTo>
                <a:cubicBezTo>
                  <a:pt x="6226167" y="796148"/>
                  <a:pt x="6324785" y="1061581"/>
                  <a:pt x="6088320" y="1561754"/>
                </a:cubicBezTo>
                <a:cubicBezTo>
                  <a:pt x="6031413" y="1690741"/>
                  <a:pt x="6011240" y="1733782"/>
                  <a:pt x="5827439" y="1735476"/>
                </a:cubicBezTo>
                <a:cubicBezTo>
                  <a:pt x="4470332" y="1408600"/>
                  <a:pt x="2893455" y="1421184"/>
                  <a:pt x="260879" y="1735476"/>
                </a:cubicBezTo>
                <a:cubicBezTo>
                  <a:pt x="98381" y="1680393"/>
                  <a:pt x="9485" y="1682198"/>
                  <a:pt x="0" y="1561754"/>
                </a:cubicBezTo>
                <a:cubicBezTo>
                  <a:pt x="-263349" y="887112"/>
                  <a:pt x="106290" y="629276"/>
                  <a:pt x="0" y="173720"/>
                </a:cubicBezTo>
                <a:close/>
              </a:path>
            </a:pathLst>
          </a:custGeom>
          <a:solidFill>
            <a:srgbClr val="FFC000"/>
          </a:solidFill>
          <a:ln w="38100">
            <a:solidFill>
              <a:schemeClr val="accent5">
                <a:lumMod val="75000"/>
              </a:schemeClr>
            </a:solidFill>
            <a:extLst>
              <a:ext uri="{C807C97D-BFC1-408E-A445-0C87EB9F89A2}">
                <ask:lineSketchStyleProps xmlns:ask="http://schemas.microsoft.com/office/drawing/2018/sketchyshapes" sd="3694780287">
                  <a:custGeom>
                    <a:avLst/>
                    <a:gdLst>
                      <a:gd name="connsiteX0" fmla="*/ 0 w 6088320"/>
                      <a:gd name="connsiteY0" fmla="*/ 173720 h 1735476"/>
                      <a:gd name="connsiteX1" fmla="*/ 260879 w 6088320"/>
                      <a:gd name="connsiteY1" fmla="*/ 0 h 1735476"/>
                      <a:gd name="connsiteX2" fmla="*/ 5827439 w 6088320"/>
                      <a:gd name="connsiteY2" fmla="*/ 0 h 1735476"/>
                      <a:gd name="connsiteX3" fmla="*/ 6088320 w 6088320"/>
                      <a:gd name="connsiteY3" fmla="*/ 173720 h 1735476"/>
                      <a:gd name="connsiteX4" fmla="*/ 6088320 w 6088320"/>
                      <a:gd name="connsiteY4" fmla="*/ 1561754 h 1735476"/>
                      <a:gd name="connsiteX5" fmla="*/ 5827439 w 6088320"/>
                      <a:gd name="connsiteY5" fmla="*/ 1735476 h 1735476"/>
                      <a:gd name="connsiteX6" fmla="*/ 260879 w 6088320"/>
                      <a:gd name="connsiteY6" fmla="*/ 1735476 h 1735476"/>
                      <a:gd name="connsiteX7" fmla="*/ 0 w 6088320"/>
                      <a:gd name="connsiteY7" fmla="*/ 1561754 h 1735476"/>
                      <a:gd name="connsiteX8" fmla="*/ 0 w 6088320"/>
                      <a:gd name="connsiteY8" fmla="*/ 173720 h 1735476"/>
                      <a:gd name="connsiteX0" fmla="*/ 0 w 6088320"/>
                      <a:gd name="connsiteY0" fmla="*/ 173720 h 1735476"/>
                      <a:gd name="connsiteX1" fmla="*/ 260879 w 6088320"/>
                      <a:gd name="connsiteY1" fmla="*/ 0 h 1735476"/>
                      <a:gd name="connsiteX2" fmla="*/ 5827439 w 6088320"/>
                      <a:gd name="connsiteY2" fmla="*/ 0 h 1735476"/>
                      <a:gd name="connsiteX3" fmla="*/ 6088320 w 6088320"/>
                      <a:gd name="connsiteY3" fmla="*/ 173720 h 1735476"/>
                      <a:gd name="connsiteX4" fmla="*/ 6088320 w 6088320"/>
                      <a:gd name="connsiteY4" fmla="*/ 1561754 h 1735476"/>
                      <a:gd name="connsiteX5" fmla="*/ 5827439 w 6088320"/>
                      <a:gd name="connsiteY5" fmla="*/ 1735476 h 1735476"/>
                      <a:gd name="connsiteX6" fmla="*/ 260879 w 6088320"/>
                      <a:gd name="connsiteY6" fmla="*/ 1735476 h 1735476"/>
                      <a:gd name="connsiteX7" fmla="*/ 0 w 6088320"/>
                      <a:gd name="connsiteY7" fmla="*/ 1561754 h 1735476"/>
                      <a:gd name="connsiteX8" fmla="*/ 0 w 6088320"/>
                      <a:gd name="connsiteY8" fmla="*/ 173720 h 1735476"/>
                      <a:gd name="connsiteX0" fmla="*/ 0 w 6088320"/>
                      <a:gd name="connsiteY0" fmla="*/ 173720 h 1735476"/>
                      <a:gd name="connsiteX1" fmla="*/ 260879 w 6088320"/>
                      <a:gd name="connsiteY1" fmla="*/ 0 h 1735476"/>
                      <a:gd name="connsiteX2" fmla="*/ 5827439 w 6088320"/>
                      <a:gd name="connsiteY2" fmla="*/ 0 h 1735476"/>
                      <a:gd name="connsiteX3" fmla="*/ 6088320 w 6088320"/>
                      <a:gd name="connsiteY3" fmla="*/ 173720 h 1735476"/>
                      <a:gd name="connsiteX4" fmla="*/ 6088320 w 6088320"/>
                      <a:gd name="connsiteY4" fmla="*/ 1561754 h 1735476"/>
                      <a:gd name="connsiteX5" fmla="*/ 5827439 w 6088320"/>
                      <a:gd name="connsiteY5" fmla="*/ 1735476 h 1735476"/>
                      <a:gd name="connsiteX6" fmla="*/ 260879 w 6088320"/>
                      <a:gd name="connsiteY6" fmla="*/ 1735476 h 1735476"/>
                      <a:gd name="connsiteX7" fmla="*/ 0 w 6088320"/>
                      <a:gd name="connsiteY7" fmla="*/ 1561754 h 1735476"/>
                      <a:gd name="connsiteX8" fmla="*/ 0 w 6088320"/>
                      <a:gd name="connsiteY8" fmla="*/ 173720 h 1735476"/>
                      <a:gd name="connsiteX0" fmla="*/ 0 w 6088320"/>
                      <a:gd name="connsiteY0" fmla="*/ 173720 h 1735476"/>
                      <a:gd name="connsiteX1" fmla="*/ 260879 w 6088320"/>
                      <a:gd name="connsiteY1" fmla="*/ 0 h 1735476"/>
                      <a:gd name="connsiteX2" fmla="*/ 5827439 w 6088320"/>
                      <a:gd name="connsiteY2" fmla="*/ 0 h 1735476"/>
                      <a:gd name="connsiteX3" fmla="*/ 6088320 w 6088320"/>
                      <a:gd name="connsiteY3" fmla="*/ 173720 h 1735476"/>
                      <a:gd name="connsiteX4" fmla="*/ 6088320 w 6088320"/>
                      <a:gd name="connsiteY4" fmla="*/ 1561754 h 1735476"/>
                      <a:gd name="connsiteX5" fmla="*/ 5827439 w 6088320"/>
                      <a:gd name="connsiteY5" fmla="*/ 1735476 h 1735476"/>
                      <a:gd name="connsiteX6" fmla="*/ 260879 w 6088320"/>
                      <a:gd name="connsiteY6" fmla="*/ 1735476 h 1735476"/>
                      <a:gd name="connsiteX7" fmla="*/ 0 w 6088320"/>
                      <a:gd name="connsiteY7" fmla="*/ 1561754 h 1735476"/>
                      <a:gd name="connsiteX8" fmla="*/ 0 w 6088320"/>
                      <a:gd name="connsiteY8" fmla="*/ 173720 h 173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8320" h="1735476" fill="none" extrusionOk="0">
                        <a:moveTo>
                          <a:pt x="0" y="173720"/>
                        </a:moveTo>
                        <a:cubicBezTo>
                          <a:pt x="2894" y="92299"/>
                          <a:pt x="161510" y="-25422"/>
                          <a:pt x="260879" y="0"/>
                        </a:cubicBezTo>
                        <a:cubicBezTo>
                          <a:pt x="2325540" y="74997"/>
                          <a:pt x="4563178" y="-155739"/>
                          <a:pt x="5827439" y="0"/>
                        </a:cubicBezTo>
                        <a:cubicBezTo>
                          <a:pt x="5876680" y="-7096"/>
                          <a:pt x="6145767" y="54951"/>
                          <a:pt x="6088320" y="173720"/>
                        </a:cubicBezTo>
                        <a:cubicBezTo>
                          <a:pt x="6234394" y="735723"/>
                          <a:pt x="6303186" y="1049067"/>
                          <a:pt x="6088320" y="1561754"/>
                        </a:cubicBezTo>
                        <a:cubicBezTo>
                          <a:pt x="6033688" y="1686921"/>
                          <a:pt x="6012087" y="1734688"/>
                          <a:pt x="5827439" y="1735476"/>
                        </a:cubicBezTo>
                        <a:cubicBezTo>
                          <a:pt x="4484656" y="1687226"/>
                          <a:pt x="2825591" y="1710131"/>
                          <a:pt x="260879" y="1735476"/>
                        </a:cubicBezTo>
                        <a:cubicBezTo>
                          <a:pt x="104267" y="1693089"/>
                          <a:pt x="1052" y="1681500"/>
                          <a:pt x="0" y="1561754"/>
                        </a:cubicBezTo>
                        <a:cubicBezTo>
                          <a:pt x="-250197" y="878673"/>
                          <a:pt x="40870" y="627353"/>
                          <a:pt x="0" y="173720"/>
                        </a:cubicBezTo>
                        <a:close/>
                      </a:path>
                      <a:path w="6088320" h="1735476" stroke="0" extrusionOk="0">
                        <a:moveTo>
                          <a:pt x="0" y="173720"/>
                        </a:moveTo>
                        <a:cubicBezTo>
                          <a:pt x="-33096" y="83074"/>
                          <a:pt x="143782" y="-18609"/>
                          <a:pt x="260879" y="0"/>
                        </a:cubicBezTo>
                        <a:cubicBezTo>
                          <a:pt x="2067798" y="-217246"/>
                          <a:pt x="2952330" y="218949"/>
                          <a:pt x="5827439" y="0"/>
                        </a:cubicBezTo>
                        <a:cubicBezTo>
                          <a:pt x="5885402" y="-5032"/>
                          <a:pt x="6087263" y="107977"/>
                          <a:pt x="6088320" y="173720"/>
                        </a:cubicBezTo>
                        <a:cubicBezTo>
                          <a:pt x="6339399" y="592608"/>
                          <a:pt x="6367234" y="1136615"/>
                          <a:pt x="6088320" y="1561754"/>
                        </a:cubicBezTo>
                        <a:cubicBezTo>
                          <a:pt x="6113777" y="1677011"/>
                          <a:pt x="5921177" y="1728362"/>
                          <a:pt x="5827439" y="1735476"/>
                        </a:cubicBezTo>
                        <a:cubicBezTo>
                          <a:pt x="3626212" y="1708103"/>
                          <a:pt x="877155" y="1848578"/>
                          <a:pt x="260879" y="1735476"/>
                        </a:cubicBezTo>
                        <a:cubicBezTo>
                          <a:pt x="123315" y="1702121"/>
                          <a:pt x="-10173" y="1637588"/>
                          <a:pt x="0" y="1561754"/>
                        </a:cubicBezTo>
                        <a:cubicBezTo>
                          <a:pt x="-208353" y="1090978"/>
                          <a:pt x="-274351" y="724598"/>
                          <a:pt x="0" y="173720"/>
                        </a:cubicBezTo>
                        <a:close/>
                      </a:path>
                      <a:path w="6088320" h="1735476" fill="none" stroke="0" extrusionOk="0">
                        <a:moveTo>
                          <a:pt x="0" y="173720"/>
                        </a:moveTo>
                        <a:cubicBezTo>
                          <a:pt x="-12692" y="62065"/>
                          <a:pt x="127249" y="-4057"/>
                          <a:pt x="260879" y="0"/>
                        </a:cubicBezTo>
                        <a:cubicBezTo>
                          <a:pt x="2226747" y="43370"/>
                          <a:pt x="4392512" y="202441"/>
                          <a:pt x="5827439" y="0"/>
                        </a:cubicBezTo>
                        <a:cubicBezTo>
                          <a:pt x="5976307" y="8337"/>
                          <a:pt x="6145876" y="75481"/>
                          <a:pt x="6088320" y="173720"/>
                        </a:cubicBezTo>
                        <a:cubicBezTo>
                          <a:pt x="6135056" y="861394"/>
                          <a:pt x="6272821" y="1008865"/>
                          <a:pt x="6088320" y="1561754"/>
                        </a:cubicBezTo>
                        <a:cubicBezTo>
                          <a:pt x="6082122" y="1691410"/>
                          <a:pt x="5993796" y="1712042"/>
                          <a:pt x="5827439" y="1735476"/>
                        </a:cubicBezTo>
                        <a:cubicBezTo>
                          <a:pt x="4043962" y="1730658"/>
                          <a:pt x="3027874" y="1747416"/>
                          <a:pt x="260879" y="1735476"/>
                        </a:cubicBezTo>
                        <a:cubicBezTo>
                          <a:pt x="106353" y="1716366"/>
                          <a:pt x="29449" y="1673517"/>
                          <a:pt x="0" y="1561754"/>
                        </a:cubicBezTo>
                        <a:cubicBezTo>
                          <a:pt x="6571" y="1108287"/>
                          <a:pt x="-12789" y="717255"/>
                          <a:pt x="0" y="173720"/>
                        </a:cubicBezTo>
                        <a:close/>
                      </a:path>
                      <a:path w="6088320" h="1735476" fill="none" stroke="0" extrusionOk="0">
                        <a:moveTo>
                          <a:pt x="0" y="173720"/>
                        </a:moveTo>
                        <a:cubicBezTo>
                          <a:pt x="-7480" y="89215"/>
                          <a:pt x="145178" y="8918"/>
                          <a:pt x="260879" y="0"/>
                        </a:cubicBezTo>
                        <a:cubicBezTo>
                          <a:pt x="1954371" y="150472"/>
                          <a:pt x="4742093" y="-204135"/>
                          <a:pt x="5827439" y="0"/>
                        </a:cubicBezTo>
                        <a:cubicBezTo>
                          <a:pt x="5917585" y="-21469"/>
                          <a:pt x="6137176" y="88247"/>
                          <a:pt x="6088320" y="173720"/>
                        </a:cubicBezTo>
                        <a:cubicBezTo>
                          <a:pt x="6136266" y="812861"/>
                          <a:pt x="6276675" y="1005066"/>
                          <a:pt x="6088320" y="1561754"/>
                        </a:cubicBezTo>
                        <a:cubicBezTo>
                          <a:pt x="6046012" y="1676273"/>
                          <a:pt x="5976053" y="1728426"/>
                          <a:pt x="5827439" y="1735476"/>
                        </a:cubicBezTo>
                        <a:cubicBezTo>
                          <a:pt x="4424405" y="1685625"/>
                          <a:pt x="3066343" y="1744073"/>
                          <a:pt x="260879" y="1735476"/>
                        </a:cubicBezTo>
                        <a:cubicBezTo>
                          <a:pt x="110132" y="1707745"/>
                          <a:pt x="838" y="1668494"/>
                          <a:pt x="0" y="1561754"/>
                        </a:cubicBezTo>
                        <a:cubicBezTo>
                          <a:pt x="-258966" y="1024499"/>
                          <a:pt x="174231" y="657657"/>
                          <a:pt x="0" y="173720"/>
                        </a:cubicBezTo>
                        <a:close/>
                      </a:path>
                      <a:path w="6088320" h="1735476" fill="none" stroke="0" extrusionOk="0">
                        <a:moveTo>
                          <a:pt x="0" y="173720"/>
                        </a:moveTo>
                        <a:cubicBezTo>
                          <a:pt x="1844" y="81380"/>
                          <a:pt x="151799" y="-4350"/>
                          <a:pt x="260879" y="0"/>
                        </a:cubicBezTo>
                        <a:cubicBezTo>
                          <a:pt x="2089621" y="251815"/>
                          <a:pt x="4504364" y="-52997"/>
                          <a:pt x="5827439" y="0"/>
                        </a:cubicBezTo>
                        <a:cubicBezTo>
                          <a:pt x="5860367" y="-5688"/>
                          <a:pt x="6156972" y="78439"/>
                          <a:pt x="6088320" y="173720"/>
                        </a:cubicBezTo>
                        <a:cubicBezTo>
                          <a:pt x="6207124" y="786657"/>
                          <a:pt x="6297540" y="1035930"/>
                          <a:pt x="6088320" y="1561754"/>
                        </a:cubicBezTo>
                        <a:cubicBezTo>
                          <a:pt x="6032931" y="1690646"/>
                          <a:pt x="6001702" y="1729895"/>
                          <a:pt x="5827439" y="1735476"/>
                        </a:cubicBezTo>
                        <a:cubicBezTo>
                          <a:pt x="4395643" y="1402596"/>
                          <a:pt x="2910184" y="1639255"/>
                          <a:pt x="260879" y="1735476"/>
                        </a:cubicBezTo>
                        <a:cubicBezTo>
                          <a:pt x="100088" y="1688229"/>
                          <a:pt x="21946" y="1680998"/>
                          <a:pt x="0" y="1561754"/>
                        </a:cubicBezTo>
                        <a:cubicBezTo>
                          <a:pt x="-271848" y="975863"/>
                          <a:pt x="65245" y="638706"/>
                          <a:pt x="0" y="17372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0000"/>
                </a:solidFill>
              </a:rPr>
              <a:t>Ví</a:t>
            </a:r>
            <a:r>
              <a:rPr lang="en-US" sz="4000" dirty="0">
                <a:solidFill>
                  <a:srgbClr val="FF0000"/>
                </a:solidFill>
              </a:rPr>
              <a:t> </a:t>
            </a:r>
            <a:r>
              <a:rPr lang="en-US" sz="4000" dirty="0" err="1">
                <a:solidFill>
                  <a:srgbClr val="FF0000"/>
                </a:solidFill>
              </a:rPr>
              <a:t>dụ</a:t>
            </a:r>
            <a:r>
              <a:rPr lang="en-US" sz="4000" dirty="0">
                <a:solidFill>
                  <a:srgbClr val="FF0000"/>
                </a:solidFill>
              </a:rPr>
              <a:t>: </a:t>
            </a:r>
            <a:r>
              <a:rPr lang="en-US" sz="4000" dirty="0" err="1">
                <a:solidFill>
                  <a:srgbClr val="FF0000"/>
                </a:solidFill>
              </a:rPr>
              <a:t>Nếu</a:t>
            </a:r>
            <a:r>
              <a:rPr lang="en-US" sz="4000" dirty="0">
                <a:solidFill>
                  <a:srgbClr val="FF0000"/>
                </a:solidFill>
              </a:rPr>
              <a:t> </a:t>
            </a:r>
            <a:r>
              <a:rPr lang="en-US" sz="4000" dirty="0" err="1">
                <a:solidFill>
                  <a:srgbClr val="FF0000"/>
                </a:solidFill>
              </a:rPr>
              <a:t>không</a:t>
            </a:r>
            <a:r>
              <a:rPr lang="en-US" sz="4000" dirty="0">
                <a:solidFill>
                  <a:srgbClr val="FF0000"/>
                </a:solidFill>
              </a:rPr>
              <a:t> </a:t>
            </a:r>
            <a:r>
              <a:rPr lang="en-US" sz="4000" dirty="0" err="1">
                <a:solidFill>
                  <a:srgbClr val="FF0000"/>
                </a:solidFill>
              </a:rPr>
              <a:t>có</a:t>
            </a:r>
            <a:r>
              <a:rPr lang="en-US" sz="4000" dirty="0">
                <a:solidFill>
                  <a:srgbClr val="FF0000"/>
                </a:solidFill>
              </a:rPr>
              <a:t> </a:t>
            </a:r>
            <a:r>
              <a:rPr lang="en-US" sz="4000" dirty="0" err="1">
                <a:solidFill>
                  <a:srgbClr val="FF0000"/>
                </a:solidFill>
              </a:rPr>
              <a:t>sự</a:t>
            </a:r>
            <a:r>
              <a:rPr lang="en-US" sz="4000" dirty="0">
                <a:solidFill>
                  <a:srgbClr val="FF0000"/>
                </a:solidFill>
              </a:rPr>
              <a:t> </a:t>
            </a:r>
            <a:r>
              <a:rPr lang="en-US" sz="4000" dirty="0" err="1">
                <a:solidFill>
                  <a:srgbClr val="FF0000"/>
                </a:solidFill>
              </a:rPr>
              <a:t>sinh</a:t>
            </a:r>
            <a:r>
              <a:rPr lang="en-US" sz="4000" dirty="0">
                <a:solidFill>
                  <a:srgbClr val="FF0000"/>
                </a:solidFill>
              </a:rPr>
              <a:t> </a:t>
            </a:r>
            <a:r>
              <a:rPr lang="en-US" sz="4000" dirty="0" err="1">
                <a:solidFill>
                  <a:srgbClr val="FF0000"/>
                </a:solidFill>
              </a:rPr>
              <a:t>sản</a:t>
            </a:r>
            <a:r>
              <a:rPr lang="en-US" sz="4000" dirty="0">
                <a:solidFill>
                  <a:srgbClr val="FF0000"/>
                </a:solidFill>
              </a:rPr>
              <a:t> </a:t>
            </a:r>
            <a:r>
              <a:rPr lang="en-US" sz="4000" dirty="0" err="1">
                <a:solidFill>
                  <a:srgbClr val="FF0000"/>
                </a:solidFill>
              </a:rPr>
              <a:t>thì</a:t>
            </a:r>
            <a:r>
              <a:rPr lang="en-US" sz="4000" dirty="0">
                <a:solidFill>
                  <a:srgbClr val="FF0000"/>
                </a:solidFill>
              </a:rPr>
              <a:t> </a:t>
            </a:r>
            <a:r>
              <a:rPr lang="en-US" sz="4000" dirty="0" err="1">
                <a:solidFill>
                  <a:srgbClr val="FF0000"/>
                </a:solidFill>
              </a:rPr>
              <a:t>dân</a:t>
            </a:r>
            <a:r>
              <a:rPr lang="en-US" sz="4000" dirty="0">
                <a:solidFill>
                  <a:srgbClr val="FF0000"/>
                </a:solidFill>
              </a:rPr>
              <a:t> </a:t>
            </a:r>
            <a:r>
              <a:rPr lang="en-US" sz="4000" dirty="0" err="1">
                <a:solidFill>
                  <a:srgbClr val="FF0000"/>
                </a:solidFill>
              </a:rPr>
              <a:t>số</a:t>
            </a:r>
            <a:r>
              <a:rPr lang="en-US" sz="4000" dirty="0">
                <a:solidFill>
                  <a:srgbClr val="FF0000"/>
                </a:solidFill>
              </a:rPr>
              <a:t> </a:t>
            </a:r>
            <a:r>
              <a:rPr lang="en-US" sz="4000" dirty="0" err="1">
                <a:solidFill>
                  <a:srgbClr val="FF0000"/>
                </a:solidFill>
              </a:rPr>
              <a:t>sẽ</a:t>
            </a:r>
            <a:r>
              <a:rPr lang="en-US" sz="4000" dirty="0">
                <a:solidFill>
                  <a:srgbClr val="FF0000"/>
                </a:solidFill>
              </a:rPr>
              <a:t> </a:t>
            </a:r>
            <a:r>
              <a:rPr lang="en-US" sz="4000" dirty="0" err="1">
                <a:solidFill>
                  <a:srgbClr val="FF0000"/>
                </a:solidFill>
              </a:rPr>
              <a:t>bị</a:t>
            </a:r>
            <a:r>
              <a:rPr lang="en-US" sz="4000" dirty="0">
                <a:solidFill>
                  <a:srgbClr val="FF0000"/>
                </a:solidFill>
              </a:rPr>
              <a:t> </a:t>
            </a:r>
            <a:r>
              <a:rPr lang="en-US" sz="4000" dirty="0" err="1">
                <a:solidFill>
                  <a:srgbClr val="FF0000"/>
                </a:solidFill>
              </a:rPr>
              <a:t>già</a:t>
            </a:r>
            <a:r>
              <a:rPr lang="en-US" sz="4000" dirty="0">
                <a:solidFill>
                  <a:srgbClr val="FF0000"/>
                </a:solidFill>
              </a:rPr>
              <a:t> </a:t>
            </a:r>
            <a:r>
              <a:rPr lang="en-US" sz="4000" dirty="0" err="1">
                <a:solidFill>
                  <a:srgbClr val="FF0000"/>
                </a:solidFill>
              </a:rPr>
              <a:t>hoá</a:t>
            </a:r>
            <a:endParaRPr lang="en-US" sz="4000" dirty="0">
              <a:solidFill>
                <a:srgbClr val="FF0000"/>
              </a:solidFill>
            </a:endParaRPr>
          </a:p>
        </p:txBody>
      </p:sp>
    </p:spTree>
    <p:extLst>
      <p:ext uri="{BB962C8B-B14F-4D97-AF65-F5344CB8AC3E}">
        <p14:creationId xmlns:p14="http://schemas.microsoft.com/office/powerpoint/2010/main" val="300443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087607-E377-6FAB-2F0F-0590792D67AA}"/>
              </a:ext>
            </a:extLst>
          </p:cNvPr>
          <p:cNvSpPr txBox="1"/>
          <p:nvPr/>
        </p:nvSpPr>
        <p:spPr>
          <a:xfrm>
            <a:off x="2002970" y="1553098"/>
            <a:ext cx="8871858" cy="3539430"/>
          </a:xfrm>
          <a:prstGeom prst="rect">
            <a:avLst/>
          </a:prstGeom>
          <a:noFill/>
        </p:spPr>
        <p:txBody>
          <a:bodyPr wrap="square" rtlCol="0">
            <a:spAutoFit/>
          </a:bodyPr>
          <a:lstStyle/>
          <a:p>
            <a:pPr lvl="0" algn="just"/>
            <a:r>
              <a:rPr lang="vi-VN" sz="3200" dirty="0">
                <a:solidFill>
                  <a:srgbClr val="FF0000"/>
                </a:solidFill>
                <a:latin typeface="Calibri" panose="020F0502020204030204"/>
              </a:rPr>
              <a:t>Theo báo cáo của Liên hợp quốc, tính đến tháng 4 năm 2023, dân số Việt Nam đạt khoảng 100 triệu người, đứng thứ mười lăm trên thế giới trong bảng xếp hạng dân số các nước và vùng lãnh thổ, với độ tuổi trung bình vào khoảng 34 tuổi. Vì vậy, Việt Nam có lực lượng lao động trẻ và dồi dào, góp phần quan trọng xây dựng, phát triển đất nước.</a:t>
            </a:r>
          </a:p>
        </p:txBody>
      </p:sp>
      <p:pic>
        <p:nvPicPr>
          <p:cNvPr id="3" name="Picture 2">
            <a:extLst>
              <a:ext uri="{FF2B5EF4-FFF2-40B4-BE49-F238E27FC236}">
                <a16:creationId xmlns:a16="http://schemas.microsoft.com/office/drawing/2014/main" id="{445618F6-190C-91CF-10CF-925023033E84}"/>
              </a:ext>
            </a:extLst>
          </p:cNvPr>
          <p:cNvPicPr>
            <a:picLocks noChangeAspect="1"/>
          </p:cNvPicPr>
          <p:nvPr/>
        </p:nvPicPr>
        <p:blipFill>
          <a:blip r:embed="rId2"/>
          <a:stretch>
            <a:fillRect/>
          </a:stretch>
        </p:blipFill>
        <p:spPr>
          <a:xfrm>
            <a:off x="5214937" y="636133"/>
            <a:ext cx="2371725" cy="904875"/>
          </a:xfrm>
          <a:prstGeom prst="rect">
            <a:avLst/>
          </a:prstGeom>
        </p:spPr>
      </p:pic>
    </p:spTree>
    <p:extLst>
      <p:ext uri="{BB962C8B-B14F-4D97-AF65-F5344CB8AC3E}">
        <p14:creationId xmlns:p14="http://schemas.microsoft.com/office/powerpoint/2010/main" val="359481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10" name="Picture 9">
            <a:extLst>
              <a:ext uri="{FF2B5EF4-FFF2-40B4-BE49-F238E27FC236}">
                <a16:creationId xmlns:a16="http://schemas.microsoft.com/office/drawing/2014/main" id="{6DFA8E58-AC49-FDBF-50AC-717397849BB6}"/>
              </a:ext>
            </a:extLst>
          </p:cNvPr>
          <p:cNvPicPr>
            <a:picLocks noChangeAspect="1"/>
          </p:cNvPicPr>
          <p:nvPr/>
        </p:nvPicPr>
        <p:blipFill>
          <a:blip r:embed="rId8"/>
          <a:stretch>
            <a:fillRect/>
          </a:stretch>
        </p:blipFill>
        <p:spPr>
          <a:xfrm>
            <a:off x="2877013" y="2432598"/>
            <a:ext cx="6193361" cy="2130896"/>
          </a:xfrm>
          <a:prstGeom prst="rect">
            <a:avLst/>
          </a:prstGeom>
        </p:spPr>
      </p:pic>
    </p:spTree>
    <p:extLst>
      <p:ext uri="{BB962C8B-B14F-4D97-AF65-F5344CB8AC3E}">
        <p14:creationId xmlns:p14="http://schemas.microsoft.com/office/powerpoint/2010/main" val="19551972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ud with paper planes and rainbow&#10;&#10;AI-generated content may be incorrect.">
            <a:extLst>
              <a:ext uri="{FF2B5EF4-FFF2-40B4-BE49-F238E27FC236}">
                <a16:creationId xmlns:a16="http://schemas.microsoft.com/office/drawing/2014/main" id="{F3687B84-6026-CDE7-E0BB-21E76E2BA064}"/>
              </a:ext>
            </a:extLst>
          </p:cNvPr>
          <p:cNvPicPr>
            <a:picLocks noChangeAspect="1"/>
          </p:cNvPicPr>
          <p:nvPr/>
        </p:nvPicPr>
        <p:blipFill>
          <a:blip r:embed="rId2"/>
          <a:stretch>
            <a:fillRect/>
          </a:stretch>
        </p:blipFill>
        <p:spPr>
          <a:xfrm>
            <a:off x="689962" y="1231692"/>
            <a:ext cx="5294716" cy="4394613"/>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descr="A rainbow and sun with a face drawn on it&#10;&#10;AI-generated content may be incorrect.">
            <a:extLst>
              <a:ext uri="{FF2B5EF4-FFF2-40B4-BE49-F238E27FC236}">
                <a16:creationId xmlns:a16="http://schemas.microsoft.com/office/drawing/2014/main" id="{BFDD9D26-A161-D01F-0CDD-9135DC3C9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00312" y="781642"/>
            <a:ext cx="5294715" cy="5294715"/>
          </a:xfrm>
          <a:prstGeom prst="rect">
            <a:avLst/>
          </a:prstGeom>
        </p:spPr>
      </p:pic>
    </p:spTree>
    <p:extLst>
      <p:ext uri="{BB962C8B-B14F-4D97-AF65-F5344CB8AC3E}">
        <p14:creationId xmlns:p14="http://schemas.microsoft.com/office/powerpoint/2010/main" val="3905067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A9EAE3-E875-5861-C8B3-1575B0315D01}"/>
              </a:ext>
            </a:extLst>
          </p:cNvPr>
          <p:cNvPicPr>
            <a:picLocks noChangeAspect="1"/>
          </p:cNvPicPr>
          <p:nvPr/>
        </p:nvPicPr>
        <p:blipFill>
          <a:blip r:embed="rId2"/>
          <a:stretch>
            <a:fillRect/>
          </a:stretch>
        </p:blipFill>
        <p:spPr>
          <a:xfrm>
            <a:off x="1313792" y="-94593"/>
            <a:ext cx="9332219" cy="7241627"/>
          </a:xfrm>
          <a:prstGeom prst="rect">
            <a:avLst/>
          </a:prstGeom>
        </p:spPr>
      </p:pic>
      <p:sp>
        <p:nvSpPr>
          <p:cNvPr id="3" name="TextBox 2">
            <a:extLst>
              <a:ext uri="{FF2B5EF4-FFF2-40B4-BE49-F238E27FC236}">
                <a16:creationId xmlns:a16="http://schemas.microsoft.com/office/drawing/2014/main" id="{9AF88F43-7477-311D-8CA6-D838FC5C9AE3}"/>
              </a:ext>
            </a:extLst>
          </p:cNvPr>
          <p:cNvSpPr txBox="1"/>
          <p:nvPr/>
        </p:nvSpPr>
        <p:spPr>
          <a:xfrm>
            <a:off x="2583668" y="574764"/>
            <a:ext cx="7101037" cy="2308324"/>
          </a:xfrm>
          <a:prstGeom prst="rect">
            <a:avLst/>
          </a:prstGeom>
          <a:noFill/>
        </p:spPr>
        <p:txBody>
          <a:bodyPr wrap="square" rtlCol="0">
            <a:spAutoFit/>
          </a:bodyPr>
          <a:lstStyle/>
          <a:p>
            <a:pPr lvl="0" algn="ctr"/>
            <a:r>
              <a:rPr lang="en-US" sz="3600" b="1">
                <a:solidFill>
                  <a:srgbClr val="FF0000"/>
                </a:solidFill>
                <a:latin typeface="Cambria" panose="02040503050406030204" pitchFamily="18" charset="0"/>
                <a:ea typeface="Cambria" panose="02040503050406030204" pitchFamily="18" charset="0"/>
              </a:rPr>
              <a:t>C</a:t>
            </a:r>
            <a:r>
              <a:rPr lang="vi-VN" sz="3600" b="1">
                <a:solidFill>
                  <a:srgbClr val="FF0000"/>
                </a:solidFill>
                <a:latin typeface="Cambria" panose="02040503050406030204" pitchFamily="18" charset="0"/>
                <a:ea typeface="Cambria" panose="02040503050406030204" pitchFamily="18" charset="0"/>
              </a:rPr>
              <a:t>hia sẻ về những việc cần làm để thể hiện sự quan tâm, lòng biết ơn đối với ông bà, bố mẹ- những người sinh ra mình.</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063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7" name="Picture 6">
            <a:extLst>
              <a:ext uri="{FF2B5EF4-FFF2-40B4-BE49-F238E27FC236}">
                <a16:creationId xmlns:a16="http://schemas.microsoft.com/office/drawing/2014/main" id="{FEE2E12F-0B6F-8F32-E00F-368222474576}"/>
              </a:ext>
            </a:extLst>
          </p:cNvPr>
          <p:cNvPicPr>
            <a:picLocks noChangeAspect="1"/>
          </p:cNvPicPr>
          <p:nvPr/>
        </p:nvPicPr>
        <p:blipFill>
          <a:blip r:embed="rId8"/>
          <a:stretch>
            <a:fillRect/>
          </a:stretch>
        </p:blipFill>
        <p:spPr>
          <a:xfrm>
            <a:off x="3219365" y="2910718"/>
            <a:ext cx="4950381" cy="1103472"/>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A572521A-BC3F-D727-8464-072A2F5F46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5574" y="5179413"/>
            <a:ext cx="1678587" cy="1678587"/>
          </a:xfrm>
          <a:prstGeom prst="rect">
            <a:avLst/>
          </a:prstGeom>
        </p:spPr>
      </p:pic>
    </p:spTree>
    <p:extLst>
      <p:ext uri="{BB962C8B-B14F-4D97-AF65-F5344CB8AC3E}">
        <p14:creationId xmlns:p14="http://schemas.microsoft.com/office/powerpoint/2010/main" val="37107023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medium confidence">
            <a:extLst>
              <a:ext uri="{FF2B5EF4-FFF2-40B4-BE49-F238E27FC236}">
                <a16:creationId xmlns:a16="http://schemas.microsoft.com/office/drawing/2014/main" id="{63B2A6A9-459D-AA1E-0A96-830696A2D88A}"/>
              </a:ext>
            </a:extLst>
          </p:cNvPr>
          <p:cNvPicPr>
            <a:picLocks noChangeAspect="1"/>
          </p:cNvPicPr>
          <p:nvPr/>
        </p:nvPicPr>
        <p:blipFill rotWithShape="1">
          <a:blip r:embed="rId2">
            <a:extLst>
              <a:ext uri="{28A0092B-C50C-407E-A947-70E740481C1C}">
                <a14:useLocalDpi xmlns:a14="http://schemas.microsoft.com/office/drawing/2010/main" val="0"/>
              </a:ext>
            </a:extLst>
          </a:blip>
          <a:srcRect t="35710" r="70113" b="34067"/>
          <a:stretch/>
        </p:blipFill>
        <p:spPr>
          <a:xfrm>
            <a:off x="-243708" y="57567"/>
            <a:ext cx="2345231" cy="2131771"/>
          </a:xfrm>
          <a:prstGeom prst="rect">
            <a:avLst/>
          </a:prstGeom>
        </p:spPr>
      </p:pic>
      <p:sp>
        <p:nvSpPr>
          <p:cNvPr id="8" name="Rectangle: Rounded Corners 7">
            <a:extLst>
              <a:ext uri="{FF2B5EF4-FFF2-40B4-BE49-F238E27FC236}">
                <a16:creationId xmlns:a16="http://schemas.microsoft.com/office/drawing/2014/main" id="{4A214CF0-FE5C-7D11-BB71-3F6C2817378E}"/>
              </a:ext>
            </a:extLst>
          </p:cNvPr>
          <p:cNvSpPr/>
          <p:nvPr/>
        </p:nvSpPr>
        <p:spPr>
          <a:xfrm>
            <a:off x="2458811" y="489857"/>
            <a:ext cx="8328932" cy="2181225"/>
          </a:xfrm>
          <a:prstGeom prst="roundRect">
            <a:avLst>
              <a:gd name="adj" fmla="val 33873"/>
            </a:avLst>
          </a:prstGeom>
          <a:solidFill>
            <a:srgbClr val="FFF89A"/>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b="1" dirty="0">
                <a:solidFill>
                  <a:sysClr val="windowText" lastClr="000000"/>
                </a:solidFill>
                <a:latin typeface="Calibri" panose="020F0502020204030204"/>
              </a:rPr>
              <a:t>Hoạt động 1</a:t>
            </a:r>
            <a:r>
              <a:rPr lang="en-US" sz="4400" b="1" dirty="0">
                <a:solidFill>
                  <a:sysClr val="windowText" lastClr="000000"/>
                </a:solidFill>
                <a:latin typeface="Calibri" panose="020F0502020204030204"/>
              </a:rPr>
              <a:t>:</a:t>
            </a:r>
            <a:r>
              <a:rPr lang="vi-VN" sz="4400" b="1" dirty="0">
                <a:solidFill>
                  <a:sysClr val="windowText" lastClr="000000"/>
                </a:solidFill>
                <a:latin typeface="Calibri" panose="020F0502020204030204"/>
              </a:rPr>
              <a:t> Ý nghĩa của sự sinh sản ở người đối với gia đình, dòng họ.</a:t>
            </a:r>
          </a:p>
        </p:txBody>
      </p:sp>
      <p:pic>
        <p:nvPicPr>
          <p:cNvPr id="9" name="Picture 13">
            <a:extLst>
              <a:ext uri="{FF2B5EF4-FFF2-40B4-BE49-F238E27FC236}">
                <a16:creationId xmlns:a16="http://schemas.microsoft.com/office/drawing/2014/main" id="{0D067968-7DBB-DCA8-54AE-7F108F4D6A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52244" y="2471834"/>
            <a:ext cx="3561216" cy="4152149"/>
          </a:xfrm>
          <a:prstGeom prst="rect">
            <a:avLst/>
          </a:prstGeom>
        </p:spPr>
      </p:pic>
    </p:spTree>
    <p:extLst>
      <p:ext uri="{BB962C8B-B14F-4D97-AF65-F5344CB8AC3E}">
        <p14:creationId xmlns:p14="http://schemas.microsoft.com/office/powerpoint/2010/main" val="207241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BDB32F-248C-BFBB-6CB0-903E52E7F025}"/>
              </a:ext>
            </a:extLst>
          </p:cNvPr>
          <p:cNvSpPr txBox="1"/>
          <p:nvPr/>
        </p:nvSpPr>
        <p:spPr>
          <a:xfrm>
            <a:off x="1398601" y="331120"/>
            <a:ext cx="10212374" cy="1938992"/>
          </a:xfrm>
          <a:prstGeom prst="rect">
            <a:avLst/>
          </a:prstGeom>
          <a:noFill/>
        </p:spPr>
        <p:txBody>
          <a:bodyPr wrap="square" rtlCol="0">
            <a:spAutoFit/>
          </a:bodyPr>
          <a:lstStyle/>
          <a:p>
            <a:pPr lvl="0" algn="just">
              <a:defRPr/>
            </a:pPr>
            <a:r>
              <a:rPr lang="en-US" sz="3000" b="1" dirty="0">
                <a:solidFill>
                  <a:srgbClr val="002060"/>
                </a:solidFill>
                <a:latin typeface="Calibri" panose="020F0502020204030204"/>
              </a:rPr>
              <a:t>1. </a:t>
            </a:r>
            <a:r>
              <a:rPr lang="vi-VN" sz="3000" b="1" dirty="0">
                <a:solidFill>
                  <a:srgbClr val="002060"/>
                </a:solidFill>
                <a:latin typeface="Calibri" panose="020F0502020204030204"/>
              </a:rPr>
              <a:t>Quan sát các thế hệ trong gia đình An (hình 1) và cho biết:</a:t>
            </a:r>
          </a:p>
          <a:p>
            <a:pPr lvl="0" algn="just">
              <a:defRPr/>
            </a:pPr>
            <a:r>
              <a:rPr lang="vi-VN" sz="3000" dirty="0">
                <a:solidFill>
                  <a:srgbClr val="002060"/>
                </a:solidFill>
                <a:latin typeface="Calibri" panose="020F0502020204030204"/>
              </a:rPr>
              <a:t>- Gia đình An có mấy thế hệ?</a:t>
            </a:r>
          </a:p>
          <a:p>
            <a:pPr lvl="0" algn="just">
              <a:defRPr/>
            </a:pPr>
            <a:r>
              <a:rPr lang="vi-VN" sz="3000" dirty="0">
                <a:solidFill>
                  <a:srgbClr val="002060"/>
                </a:solidFill>
                <a:latin typeface="Calibri" panose="020F0502020204030204"/>
              </a:rPr>
              <a:t>- Sự thay đổi về số lượng thành viên trong gia đình An so </a:t>
            </a:r>
            <a:r>
              <a:rPr lang="vi-VN" sz="3000">
                <a:solidFill>
                  <a:srgbClr val="002060"/>
                </a:solidFill>
                <a:latin typeface="Calibri" panose="020F0502020204030204"/>
              </a:rPr>
              <a:t>với 10</a:t>
            </a:r>
            <a:r>
              <a:rPr lang="en-US" sz="3000">
                <a:solidFill>
                  <a:srgbClr val="002060"/>
                </a:solidFill>
                <a:latin typeface="Calibri" panose="020F0502020204030204"/>
              </a:rPr>
              <a:t> năm </a:t>
            </a:r>
            <a:r>
              <a:rPr lang="vi-VN" sz="3000">
                <a:solidFill>
                  <a:srgbClr val="002060"/>
                </a:solidFill>
                <a:latin typeface="Calibri" panose="020F0502020204030204"/>
              </a:rPr>
              <a:t> </a:t>
            </a:r>
            <a:r>
              <a:rPr lang="vi-VN" sz="3000" dirty="0">
                <a:solidFill>
                  <a:srgbClr val="002060"/>
                </a:solidFill>
                <a:latin typeface="Calibri" panose="020F0502020204030204"/>
              </a:rPr>
              <a:t>trước. Sự thay đổi đó do đâu?</a:t>
            </a:r>
            <a:endParaRPr kumimoji="0" lang="en-US" sz="3000" i="0" u="none" strike="noStrike" kern="1200" cap="none" spc="0" normalizeH="0" baseline="0" noProof="0" dirty="0">
              <a:ln>
                <a:noFill/>
              </a:ln>
              <a:solidFill>
                <a:srgbClr val="002060"/>
              </a:solidFill>
              <a:effectLst/>
              <a:uLnTx/>
              <a:uFillTx/>
              <a:latin typeface="Calibri" panose="020F0502020204030204"/>
            </a:endParaRPr>
          </a:p>
        </p:txBody>
      </p:sp>
      <p:pic>
        <p:nvPicPr>
          <p:cNvPr id="5" name="Picture 4">
            <a:extLst>
              <a:ext uri="{FF2B5EF4-FFF2-40B4-BE49-F238E27FC236}">
                <a16:creationId xmlns:a16="http://schemas.microsoft.com/office/drawing/2014/main" id="{1E1DE192-5308-1EDF-6826-E9B42366532B}"/>
              </a:ext>
            </a:extLst>
          </p:cNvPr>
          <p:cNvPicPr>
            <a:picLocks noChangeAspect="1"/>
          </p:cNvPicPr>
          <p:nvPr/>
        </p:nvPicPr>
        <p:blipFill>
          <a:blip r:embed="rId2"/>
          <a:stretch>
            <a:fillRect/>
          </a:stretch>
        </p:blipFill>
        <p:spPr>
          <a:xfrm>
            <a:off x="3494314" y="2310492"/>
            <a:ext cx="5791200" cy="4457700"/>
          </a:xfrm>
          <a:prstGeom prst="rect">
            <a:avLst/>
          </a:prstGeom>
        </p:spPr>
      </p:pic>
    </p:spTree>
    <p:extLst>
      <p:ext uri="{BB962C8B-B14F-4D97-AF65-F5344CB8AC3E}">
        <p14:creationId xmlns:p14="http://schemas.microsoft.com/office/powerpoint/2010/main" val="174563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35DC85-0FDB-5532-3EEA-03B6ADFBA912}"/>
              </a:ext>
            </a:extLst>
          </p:cNvPr>
          <p:cNvPicPr>
            <a:picLocks noChangeAspect="1"/>
          </p:cNvPicPr>
          <p:nvPr/>
        </p:nvPicPr>
        <p:blipFill>
          <a:blip r:embed="rId2"/>
          <a:stretch>
            <a:fillRect/>
          </a:stretch>
        </p:blipFill>
        <p:spPr>
          <a:xfrm>
            <a:off x="805543" y="1374320"/>
            <a:ext cx="6134148" cy="4721680"/>
          </a:xfrm>
          <a:prstGeom prst="rect">
            <a:avLst/>
          </a:prstGeom>
        </p:spPr>
      </p:pic>
      <p:sp>
        <p:nvSpPr>
          <p:cNvPr id="5" name="Rectangle: Rounded Corners 4">
            <a:extLst>
              <a:ext uri="{FF2B5EF4-FFF2-40B4-BE49-F238E27FC236}">
                <a16:creationId xmlns:a16="http://schemas.microsoft.com/office/drawing/2014/main" id="{63146138-4467-3480-E63C-C0B2C3E99B53}"/>
              </a:ext>
            </a:extLst>
          </p:cNvPr>
          <p:cNvSpPr/>
          <p:nvPr/>
        </p:nvSpPr>
        <p:spPr>
          <a:xfrm>
            <a:off x="6972301" y="1117037"/>
            <a:ext cx="4751613" cy="1473764"/>
          </a:xfrm>
          <a:prstGeom prst="roundRect">
            <a:avLst>
              <a:gd name="adj" fmla="val 33873"/>
            </a:avLst>
          </a:prstGeom>
          <a:solidFill>
            <a:srgbClr val="FFF89A"/>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ysClr val="windowText" lastClr="000000"/>
                </a:solidFill>
                <a:latin typeface="Calibri" panose="020F0502020204030204"/>
              </a:rPr>
              <a:t>Gia đình An gồm có 3 thế hệ.</a:t>
            </a:r>
          </a:p>
        </p:txBody>
      </p:sp>
      <p:sp>
        <p:nvSpPr>
          <p:cNvPr id="6" name="Rectangle: Rounded Corners 5">
            <a:extLst>
              <a:ext uri="{FF2B5EF4-FFF2-40B4-BE49-F238E27FC236}">
                <a16:creationId xmlns:a16="http://schemas.microsoft.com/office/drawing/2014/main" id="{18941E4F-013C-8A78-D261-7ED79735C3DC}"/>
              </a:ext>
            </a:extLst>
          </p:cNvPr>
          <p:cNvSpPr/>
          <p:nvPr/>
        </p:nvSpPr>
        <p:spPr>
          <a:xfrm>
            <a:off x="6727371" y="2956723"/>
            <a:ext cx="5301343" cy="2736506"/>
          </a:xfrm>
          <a:prstGeom prst="roundRect">
            <a:avLst>
              <a:gd name="adj" fmla="val 33873"/>
            </a:avLst>
          </a:prstGeom>
          <a:solidFill>
            <a:srgbClr val="FFF89A"/>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ysClr val="windowText" lastClr="000000"/>
                </a:solidFill>
                <a:latin typeface="Calibri" panose="020F0502020204030204"/>
              </a:rPr>
              <a:t>Sau 10 năm gia đình An có thêm 2 thành viên mới. Sự thay đổi đó là do mẹ An sinh ra.</a:t>
            </a:r>
          </a:p>
        </p:txBody>
      </p:sp>
    </p:spTree>
    <p:extLst>
      <p:ext uri="{BB962C8B-B14F-4D97-AF65-F5344CB8AC3E}">
        <p14:creationId xmlns:p14="http://schemas.microsoft.com/office/powerpoint/2010/main" val="235819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445C18-7DDE-0466-196B-EEB9AD773FEF}"/>
              </a:ext>
            </a:extLst>
          </p:cNvPr>
          <p:cNvSpPr txBox="1"/>
          <p:nvPr/>
        </p:nvSpPr>
        <p:spPr>
          <a:xfrm>
            <a:off x="3677418" y="1135238"/>
            <a:ext cx="6531205" cy="3170099"/>
          </a:xfrm>
          <a:prstGeom prst="rect">
            <a:avLst/>
          </a:prstGeom>
          <a:noFill/>
        </p:spPr>
        <p:txBody>
          <a:bodyPr wrap="square" rtlCol="0">
            <a:spAutoFit/>
          </a:bodyPr>
          <a:lstStyle/>
          <a:p>
            <a:pPr algn="just"/>
            <a:r>
              <a:rPr lang="vi-VN" sz="4000" b="1" i="0" dirty="0">
                <a:solidFill>
                  <a:srgbClr val="FF0000"/>
                </a:solidFill>
                <a:effectLst/>
                <a:latin typeface="Cambria" panose="02040503050406030204" pitchFamily="18" charset="0"/>
                <a:ea typeface="Cambria" panose="02040503050406030204" pitchFamily="18" charset="0"/>
              </a:rPr>
              <a:t>Chia sẻ về:</a:t>
            </a:r>
          </a:p>
          <a:p>
            <a:pPr algn="just"/>
            <a:r>
              <a:rPr lang="vi-VN" sz="4000" b="0" i="0" dirty="0">
                <a:solidFill>
                  <a:srgbClr val="FF0000"/>
                </a:solidFill>
                <a:effectLst/>
                <a:latin typeface="Cambria" panose="02040503050406030204" pitchFamily="18" charset="0"/>
                <a:ea typeface="Cambria" panose="02040503050406030204" pitchFamily="18" charset="0"/>
              </a:rPr>
              <a:t>- Số lượng thành viên và các thế hệ trong gia đình em.</a:t>
            </a:r>
          </a:p>
          <a:p>
            <a:pPr algn="just"/>
            <a:r>
              <a:rPr lang="vi-VN" sz="4000" b="0" i="0" dirty="0">
                <a:solidFill>
                  <a:srgbClr val="FF0000"/>
                </a:solidFill>
                <a:effectLst/>
                <a:latin typeface="Cambria" panose="02040503050406030204" pitchFamily="18" charset="0"/>
                <a:ea typeface="Cambria" panose="02040503050406030204" pitchFamily="18" charset="0"/>
              </a:rPr>
              <a:t>- Em có đặc điểm nào giống bố, đặc điểm nào giống mẹ?</a:t>
            </a:r>
          </a:p>
        </p:txBody>
      </p:sp>
    </p:spTree>
    <p:extLst>
      <p:ext uri="{BB962C8B-B14F-4D97-AF65-F5344CB8AC3E}">
        <p14:creationId xmlns:p14="http://schemas.microsoft.com/office/powerpoint/2010/main" val="1162309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BB3552-0FD5-4B3A-442B-DF0DCCC574CE}"/>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3" name="Group 2">
            <a:extLst>
              <a:ext uri="{FF2B5EF4-FFF2-40B4-BE49-F238E27FC236}">
                <a16:creationId xmlns:a16="http://schemas.microsoft.com/office/drawing/2014/main" id="{11EEB4B1-545B-4A33-AE57-91B3A7F17195}"/>
              </a:ext>
            </a:extLst>
          </p:cNvPr>
          <p:cNvGrpSpPr/>
          <p:nvPr/>
        </p:nvGrpSpPr>
        <p:grpSpPr>
          <a:xfrm>
            <a:off x="2061225" y="445969"/>
            <a:ext cx="7785663" cy="2667346"/>
            <a:chOff x="2061225" y="445969"/>
            <a:chExt cx="7785663" cy="2667346"/>
          </a:xfrm>
        </p:grpSpPr>
        <p:grpSp>
          <p:nvGrpSpPr>
            <p:cNvPr id="4" name="Google Shape;716;p39">
              <a:extLst>
                <a:ext uri="{FF2B5EF4-FFF2-40B4-BE49-F238E27FC236}">
                  <a16:creationId xmlns:a16="http://schemas.microsoft.com/office/drawing/2014/main" id="{6ED06C92-C75A-0302-5B17-49532AE29299}"/>
                </a:ext>
              </a:extLst>
            </p:cNvPr>
            <p:cNvGrpSpPr/>
            <p:nvPr/>
          </p:nvGrpSpPr>
          <p:grpSpPr>
            <a:xfrm>
              <a:off x="2061225" y="445969"/>
              <a:ext cx="7785663" cy="2667346"/>
              <a:chOff x="1013538" y="1429500"/>
              <a:chExt cx="2133732" cy="1479618"/>
            </a:xfrm>
            <a:solidFill>
              <a:srgbClr val="FEFDD0"/>
            </a:solidFill>
          </p:grpSpPr>
          <p:sp>
            <p:nvSpPr>
              <p:cNvPr id="6" name="Google Shape;717;p39">
                <a:extLst>
                  <a:ext uri="{FF2B5EF4-FFF2-40B4-BE49-F238E27FC236}">
                    <a16:creationId xmlns:a16="http://schemas.microsoft.com/office/drawing/2014/main" id="{E8BEEBE5-7728-39BB-B18A-85F7FD7A0937}"/>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18;p39">
                <a:extLst>
                  <a:ext uri="{FF2B5EF4-FFF2-40B4-BE49-F238E27FC236}">
                    <a16:creationId xmlns:a16="http://schemas.microsoft.com/office/drawing/2014/main" id="{34ECB39B-CBBA-52B9-636B-0F9CCF3FD87D}"/>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B3AE940C-77E9-3D58-0D40-F69951888CC5}"/>
                </a:ext>
              </a:extLst>
            </p:cNvPr>
            <p:cNvSpPr txBox="1"/>
            <p:nvPr/>
          </p:nvSpPr>
          <p:spPr>
            <a:xfrm>
              <a:off x="3233057" y="968829"/>
              <a:ext cx="5486400" cy="1323439"/>
            </a:xfrm>
            <a:prstGeom prst="rect">
              <a:avLst/>
            </a:prstGeom>
            <a:noFill/>
          </p:spPr>
          <p:txBody>
            <a:bodyPr wrap="square" rtlCol="0">
              <a:spAutoFit/>
            </a:bodyPr>
            <a:lstStyle/>
            <a:p>
              <a:pPr algn="ctr"/>
              <a:r>
                <a:rPr lang="en-US" sz="4000" b="1" dirty="0"/>
                <a:t>Sinh </a:t>
              </a:r>
              <a:r>
                <a:rPr lang="en-US" sz="4000" b="1" dirty="0" err="1"/>
                <a:t>sản</a:t>
              </a:r>
              <a:r>
                <a:rPr lang="en-US" sz="4000" b="1" dirty="0"/>
                <a:t> </a:t>
              </a:r>
              <a:r>
                <a:rPr lang="en-US" sz="4000" b="1" dirty="0" err="1"/>
                <a:t>có</a:t>
              </a:r>
              <a:r>
                <a:rPr lang="en-US" sz="4000" b="1" dirty="0"/>
                <a:t> ý </a:t>
              </a:r>
              <a:r>
                <a:rPr lang="en-US" sz="4000" b="1" dirty="0" err="1"/>
                <a:t>nghĩa</a:t>
              </a:r>
              <a:r>
                <a:rPr lang="en-US" sz="4000" b="1" dirty="0"/>
                <a:t> </a:t>
              </a:r>
              <a:r>
                <a:rPr lang="en-US" sz="4000" b="1" dirty="0" err="1"/>
                <a:t>gì</a:t>
              </a:r>
              <a:r>
                <a:rPr lang="en-US" sz="4000" b="1" dirty="0"/>
                <a:t> </a:t>
              </a:r>
              <a:r>
                <a:rPr lang="en-US" sz="4000" b="1" dirty="0" err="1"/>
                <a:t>đối</a:t>
              </a:r>
              <a:r>
                <a:rPr lang="en-US" sz="4000" b="1" dirty="0"/>
                <a:t> </a:t>
              </a:r>
              <a:r>
                <a:rPr lang="en-US" sz="4000" b="1" dirty="0" err="1"/>
                <a:t>với</a:t>
              </a:r>
              <a:r>
                <a:rPr lang="en-US" sz="4000" b="1" dirty="0"/>
                <a:t> </a:t>
              </a:r>
              <a:r>
                <a:rPr lang="en-US" sz="4000" b="1" dirty="0" err="1"/>
                <a:t>gia</a:t>
              </a:r>
              <a:r>
                <a:rPr lang="en-US" sz="4000" b="1" dirty="0"/>
                <a:t> </a:t>
              </a:r>
              <a:r>
                <a:rPr lang="en-US" sz="4000" b="1" dirty="0" err="1"/>
                <a:t>đình</a:t>
              </a:r>
              <a:r>
                <a:rPr lang="en-US" sz="4000" b="1" dirty="0"/>
                <a:t>, </a:t>
              </a:r>
              <a:r>
                <a:rPr lang="en-US" sz="4000" b="1" dirty="0" err="1"/>
                <a:t>dòng</a:t>
              </a:r>
              <a:r>
                <a:rPr lang="en-US" sz="4000" b="1" dirty="0"/>
                <a:t> </a:t>
              </a:r>
              <a:r>
                <a:rPr lang="en-US" sz="4000" b="1" dirty="0" err="1"/>
                <a:t>họ</a:t>
              </a:r>
              <a:r>
                <a:rPr lang="en-US" sz="4000" b="1" dirty="0"/>
                <a:t>?</a:t>
              </a:r>
            </a:p>
          </p:txBody>
        </p:sp>
      </p:grpSp>
      <p:sp>
        <p:nvSpPr>
          <p:cNvPr id="8" name="Rectangle: Rounded Corners 7">
            <a:extLst>
              <a:ext uri="{FF2B5EF4-FFF2-40B4-BE49-F238E27FC236}">
                <a16:creationId xmlns:a16="http://schemas.microsoft.com/office/drawing/2014/main" id="{94E233F4-2AA5-B8FA-54A3-CF7185EC26C9}"/>
              </a:ext>
            </a:extLst>
          </p:cNvPr>
          <p:cNvSpPr/>
          <p:nvPr/>
        </p:nvSpPr>
        <p:spPr>
          <a:xfrm>
            <a:off x="4131130" y="3609866"/>
            <a:ext cx="7277099" cy="2703848"/>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ysClr val="windowText" lastClr="000000"/>
                </a:solidFill>
                <a:latin typeface="Calibri" panose="020F0502020204030204"/>
              </a:rPr>
              <a:t>Đối với gia đình: </a:t>
            </a:r>
            <a:r>
              <a:rPr lang="vi-VN" sz="4000" dirty="0">
                <a:solidFill>
                  <a:sysClr val="windowText" lastClr="000000"/>
                </a:solidFill>
                <a:latin typeface="Calibri" panose="020F0502020204030204"/>
              </a:rPr>
              <a:t>Sinh sản tạo ra thế hệ mới, tiếp nối các thế hệ trong mỗi gia đình, dòng họ.</a:t>
            </a:r>
          </a:p>
        </p:txBody>
      </p:sp>
    </p:spTree>
    <p:extLst>
      <p:ext uri="{BB962C8B-B14F-4D97-AF65-F5344CB8AC3E}">
        <p14:creationId xmlns:p14="http://schemas.microsoft.com/office/powerpoint/2010/main" val="310157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C41454-3264-DA50-5D19-ED3B9D78B843}"/>
              </a:ext>
            </a:extLst>
          </p:cNvPr>
          <p:cNvSpPr txBox="1"/>
          <p:nvPr/>
        </p:nvSpPr>
        <p:spPr>
          <a:xfrm>
            <a:off x="5000300" y="1988526"/>
            <a:ext cx="6331727" cy="3785652"/>
          </a:xfrm>
          <a:prstGeom prst="rect">
            <a:avLst/>
          </a:prstGeom>
          <a:noFill/>
        </p:spPr>
        <p:txBody>
          <a:bodyPr wrap="square" rtlCol="0">
            <a:spAutoFit/>
          </a:bodyPr>
          <a:lstStyle/>
          <a:p>
            <a:pPr algn="just"/>
            <a:r>
              <a:rPr lang="en-US" sz="4000" dirty="0"/>
              <a:t>   </a:t>
            </a:r>
            <a:r>
              <a:rPr lang="en-US" sz="4000" dirty="0" err="1"/>
              <a:t>Trẻ</a:t>
            </a:r>
            <a:r>
              <a:rPr lang="en-US" sz="4000" dirty="0"/>
              <a:t> </a:t>
            </a:r>
            <a:r>
              <a:rPr lang="en-US" sz="4000" dirty="0" err="1"/>
              <a:t>em</a:t>
            </a:r>
            <a:r>
              <a:rPr lang="en-US" sz="4000" dirty="0"/>
              <a:t> </a:t>
            </a:r>
            <a:r>
              <a:rPr lang="en-US" sz="4000" dirty="0" err="1"/>
              <a:t>sinh</a:t>
            </a:r>
            <a:r>
              <a:rPr lang="en-US" sz="4000" dirty="0"/>
              <a:t> </a:t>
            </a:r>
            <a:r>
              <a:rPr lang="en-US" sz="4000" dirty="0" err="1"/>
              <a:t>ra</a:t>
            </a:r>
            <a:r>
              <a:rPr lang="en-US" sz="4000" dirty="0"/>
              <a:t> </a:t>
            </a:r>
            <a:r>
              <a:rPr lang="en-US" sz="4000" dirty="0" err="1"/>
              <a:t>có</a:t>
            </a:r>
            <a:r>
              <a:rPr lang="en-US" sz="4000" dirty="0"/>
              <a:t> </a:t>
            </a:r>
            <a:r>
              <a:rPr lang="en-US" sz="4000" dirty="0" err="1"/>
              <a:t>những</a:t>
            </a:r>
            <a:r>
              <a:rPr lang="en-US" sz="4000" dirty="0"/>
              <a:t> </a:t>
            </a:r>
            <a:r>
              <a:rPr lang="en-US" sz="4000" dirty="0" err="1"/>
              <a:t>đặc</a:t>
            </a:r>
            <a:r>
              <a:rPr lang="en-US" sz="4000" dirty="0"/>
              <a:t> </a:t>
            </a:r>
            <a:r>
              <a:rPr lang="en-US" sz="4000" dirty="0" err="1"/>
              <a:t>điểm</a:t>
            </a:r>
            <a:r>
              <a:rPr lang="en-US" sz="4000" dirty="0"/>
              <a:t> </a:t>
            </a:r>
            <a:r>
              <a:rPr lang="en-US" sz="4000" dirty="0" err="1"/>
              <a:t>giống</a:t>
            </a:r>
            <a:r>
              <a:rPr lang="en-US" sz="4000" dirty="0"/>
              <a:t> </a:t>
            </a:r>
            <a:r>
              <a:rPr lang="en-US" sz="4000" dirty="0" err="1"/>
              <a:t>với</a:t>
            </a:r>
            <a:r>
              <a:rPr lang="en-US" sz="4000" dirty="0"/>
              <a:t> </a:t>
            </a:r>
            <a:r>
              <a:rPr lang="en-US" sz="4000" dirty="0" err="1"/>
              <a:t>bố</a:t>
            </a:r>
            <a:r>
              <a:rPr lang="en-US" sz="4000" dirty="0"/>
              <a:t> </a:t>
            </a:r>
            <a:r>
              <a:rPr lang="en-US" sz="4000" dirty="0" err="1"/>
              <a:t>mẹ</a:t>
            </a:r>
            <a:r>
              <a:rPr lang="en-US" sz="4000" dirty="0"/>
              <a:t> </a:t>
            </a:r>
            <a:r>
              <a:rPr lang="en-US" sz="4000" dirty="0" err="1"/>
              <a:t>của</a:t>
            </a:r>
            <a:r>
              <a:rPr lang="en-US" sz="4000" dirty="0"/>
              <a:t> </a:t>
            </a:r>
            <a:r>
              <a:rPr lang="en-US" sz="4000" dirty="0" err="1"/>
              <a:t>mình</a:t>
            </a:r>
            <a:r>
              <a:rPr lang="en-US" sz="4000" dirty="0"/>
              <a:t>.</a:t>
            </a:r>
          </a:p>
          <a:p>
            <a:pPr algn="just"/>
            <a:r>
              <a:rPr lang="en-US" sz="4000" dirty="0" err="1"/>
              <a:t>Ví</a:t>
            </a:r>
            <a:r>
              <a:rPr lang="en-US" sz="4000" dirty="0"/>
              <a:t> </a:t>
            </a:r>
            <a:r>
              <a:rPr lang="en-US" sz="4000" dirty="0" err="1"/>
              <a:t>dụ</a:t>
            </a:r>
            <a:r>
              <a:rPr lang="en-US" sz="4000" dirty="0"/>
              <a:t>: con </a:t>
            </a:r>
            <a:r>
              <a:rPr lang="en-US" sz="4000" dirty="0" err="1"/>
              <a:t>có</a:t>
            </a:r>
            <a:r>
              <a:rPr lang="en-US" sz="4000" dirty="0"/>
              <a:t> </a:t>
            </a:r>
            <a:r>
              <a:rPr lang="en-US" sz="4000" dirty="0" err="1"/>
              <a:t>miệng</a:t>
            </a:r>
            <a:r>
              <a:rPr lang="en-US" sz="4000" dirty="0"/>
              <a:t> </a:t>
            </a:r>
            <a:r>
              <a:rPr lang="en-US" sz="4000" dirty="0" err="1"/>
              <a:t>rộng</a:t>
            </a:r>
            <a:r>
              <a:rPr lang="en-US" sz="4000" dirty="0"/>
              <a:t> </a:t>
            </a:r>
            <a:r>
              <a:rPr lang="en-US" sz="4000" dirty="0" err="1"/>
              <a:t>giống</a:t>
            </a:r>
            <a:r>
              <a:rPr lang="en-US" sz="4000" dirty="0"/>
              <a:t> </a:t>
            </a:r>
            <a:r>
              <a:rPr lang="en-US" sz="4000" dirty="0" err="1"/>
              <a:t>bố</a:t>
            </a:r>
            <a:r>
              <a:rPr lang="en-US" sz="4000" dirty="0"/>
              <a:t> hay </a:t>
            </a:r>
            <a:r>
              <a:rPr lang="en-US" sz="4000" dirty="0" err="1"/>
              <a:t>có</a:t>
            </a:r>
            <a:r>
              <a:rPr lang="en-US" sz="4000" dirty="0"/>
              <a:t> </a:t>
            </a:r>
            <a:r>
              <a:rPr lang="en-US" sz="4000" dirty="0" err="1"/>
              <a:t>má</a:t>
            </a:r>
            <a:r>
              <a:rPr lang="en-US" sz="4000" dirty="0"/>
              <a:t> </a:t>
            </a:r>
            <a:r>
              <a:rPr lang="en-US" sz="4000" dirty="0" err="1"/>
              <a:t>lúm</a:t>
            </a:r>
            <a:r>
              <a:rPr lang="en-US" sz="4000" dirty="0"/>
              <a:t> </a:t>
            </a:r>
            <a:r>
              <a:rPr lang="en-US" sz="4000" dirty="0" err="1"/>
              <a:t>đồng</a:t>
            </a:r>
            <a:r>
              <a:rPr lang="en-US" sz="4000" dirty="0"/>
              <a:t> </a:t>
            </a:r>
            <a:r>
              <a:rPr lang="en-US" sz="4000" dirty="0" err="1"/>
              <a:t>tiền</a:t>
            </a:r>
            <a:r>
              <a:rPr lang="en-US" sz="4000" dirty="0"/>
              <a:t> </a:t>
            </a:r>
            <a:r>
              <a:rPr lang="en-US" sz="4000" dirty="0" err="1"/>
              <a:t>giống</a:t>
            </a:r>
            <a:r>
              <a:rPr lang="en-US" sz="4000" dirty="0"/>
              <a:t> </a:t>
            </a:r>
            <a:r>
              <a:rPr lang="en-US" sz="4000" dirty="0" err="1"/>
              <a:t>mẹ</a:t>
            </a:r>
            <a:r>
              <a:rPr lang="en-US" sz="4000" dirty="0"/>
              <a:t>,..</a:t>
            </a:r>
            <a:endParaRPr lang="vi-VN" sz="4000" dirty="0"/>
          </a:p>
        </p:txBody>
      </p:sp>
      <p:pic>
        <p:nvPicPr>
          <p:cNvPr id="3" name="Picture 2">
            <a:extLst>
              <a:ext uri="{FF2B5EF4-FFF2-40B4-BE49-F238E27FC236}">
                <a16:creationId xmlns:a16="http://schemas.microsoft.com/office/drawing/2014/main" id="{AD230023-6169-C31E-9CB9-EA5725B2E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88" y="2041325"/>
            <a:ext cx="3670213" cy="36702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1611085-4C72-A1FE-71FF-A487F088213A}"/>
              </a:ext>
            </a:extLst>
          </p:cNvPr>
          <p:cNvPicPr>
            <a:picLocks noChangeAspect="1"/>
          </p:cNvPicPr>
          <p:nvPr/>
        </p:nvPicPr>
        <p:blipFill>
          <a:blip r:embed="rId3"/>
          <a:stretch>
            <a:fillRect/>
          </a:stretch>
        </p:blipFill>
        <p:spPr>
          <a:xfrm>
            <a:off x="4610595" y="0"/>
            <a:ext cx="3645724" cy="1457070"/>
          </a:xfrm>
          <a:prstGeom prst="rect">
            <a:avLst/>
          </a:prstGeom>
        </p:spPr>
      </p:pic>
    </p:spTree>
    <p:extLst>
      <p:ext uri="{BB962C8B-B14F-4D97-AF65-F5344CB8AC3E}">
        <p14:creationId xmlns:p14="http://schemas.microsoft.com/office/powerpoint/2010/main" val="283765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573</Words>
  <Application>Microsoft Office PowerPoint</Application>
  <PresentationFormat>Widescreen</PresentationFormat>
  <Paragraphs>32</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SimSun</vt:lpstr>
      <vt:lpstr>Aptos</vt:lpstr>
      <vt:lpstr>Aptos Display</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 10</dc:creator>
  <cp:lastModifiedBy>Windows 10</cp:lastModifiedBy>
  <cp:revision>2</cp:revision>
  <dcterms:created xsi:type="dcterms:W3CDTF">2025-02-26T07:58:50Z</dcterms:created>
  <dcterms:modified xsi:type="dcterms:W3CDTF">2025-02-26T08:18:28Z</dcterms:modified>
</cp:coreProperties>
</file>