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2" r:id="rId2"/>
    <p:sldId id="256"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p:cViewPr varScale="1">
        <p:scale>
          <a:sx n="62" d="100"/>
          <a:sy n="62" d="100"/>
        </p:scale>
        <p:origin x="13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908AC-8CE7-433B-9FE8-EBAEF5C8B08C}"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83832-E1BF-445E-BEBE-465357D0F566}" type="slidenum">
              <a:rPr lang="en-US" smtClean="0"/>
              <a:t>‹#›</a:t>
            </a:fld>
            <a:endParaRPr lang="en-US"/>
          </a:p>
        </p:txBody>
      </p:sp>
    </p:spTree>
    <p:extLst>
      <p:ext uri="{BB962C8B-B14F-4D97-AF65-F5344CB8AC3E}">
        <p14:creationId xmlns:p14="http://schemas.microsoft.com/office/powerpoint/2010/main" val="1663259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9CDE6-0AEB-42EA-831A-D93FCDB8AD50}" type="slidenum">
              <a:rPr lang="en-US" smtClean="0"/>
              <a:t>1</a:t>
            </a:fld>
            <a:endParaRPr lang="en-US"/>
          </a:p>
        </p:txBody>
      </p:sp>
    </p:spTree>
    <p:extLst>
      <p:ext uri="{BB962C8B-B14F-4D97-AF65-F5344CB8AC3E}">
        <p14:creationId xmlns:p14="http://schemas.microsoft.com/office/powerpoint/2010/main" val="62960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0E51-10AE-BE59-0A71-76C1607F82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7E57DB-C1B1-ED0C-EA75-E52A8BF4E0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119555-4B51-4909-E3D1-E0452C148322}"/>
              </a:ext>
            </a:extLst>
          </p:cNvPr>
          <p:cNvSpPr>
            <a:spLocks noGrp="1"/>
          </p:cNvSpPr>
          <p:nvPr>
            <p:ph type="dt" sz="half" idx="10"/>
          </p:nvPr>
        </p:nvSpPr>
        <p:spPr/>
        <p:txBody>
          <a:bodyPr/>
          <a:lstStyle/>
          <a:p>
            <a:fld id="{64F5BC5B-6781-4F2F-9509-3964618E7DB2}" type="datetimeFigureOut">
              <a:rPr lang="en-US" smtClean="0"/>
              <a:t>2/27/2025</a:t>
            </a:fld>
            <a:endParaRPr lang="en-US"/>
          </a:p>
        </p:txBody>
      </p:sp>
      <p:sp>
        <p:nvSpPr>
          <p:cNvPr id="5" name="Footer Placeholder 4">
            <a:extLst>
              <a:ext uri="{FF2B5EF4-FFF2-40B4-BE49-F238E27FC236}">
                <a16:creationId xmlns:a16="http://schemas.microsoft.com/office/drawing/2014/main" id="{19F30F00-8AFE-8157-73C0-E840A1BE5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996B1-C856-B3B0-7814-DEC6B49AC12E}"/>
              </a:ext>
            </a:extLst>
          </p:cNvPr>
          <p:cNvSpPr>
            <a:spLocks noGrp="1"/>
          </p:cNvSpPr>
          <p:nvPr>
            <p:ph type="sldNum" sz="quarter" idx="12"/>
          </p:nvPr>
        </p:nvSpPr>
        <p:spPr/>
        <p:txBody>
          <a:bodyPr/>
          <a:lstStyle/>
          <a:p>
            <a:fld id="{E102A0B0-F9DC-4E5F-8A9C-6A4B11AAB8F2}" type="slidenum">
              <a:rPr lang="en-US" smtClean="0"/>
              <a:t>‹#›</a:t>
            </a:fld>
            <a:endParaRPr lang="en-US"/>
          </a:p>
        </p:txBody>
      </p:sp>
    </p:spTree>
    <p:extLst>
      <p:ext uri="{BB962C8B-B14F-4D97-AF65-F5344CB8AC3E}">
        <p14:creationId xmlns:p14="http://schemas.microsoft.com/office/powerpoint/2010/main" val="84594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31DE4-3D88-E523-F2D6-9AF86CA23D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15AC24-C284-2E14-3279-52352ACE56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7D454-2265-DC55-9A05-5938F161329A}"/>
              </a:ext>
            </a:extLst>
          </p:cNvPr>
          <p:cNvSpPr>
            <a:spLocks noGrp="1"/>
          </p:cNvSpPr>
          <p:nvPr>
            <p:ph type="dt" sz="half" idx="10"/>
          </p:nvPr>
        </p:nvSpPr>
        <p:spPr/>
        <p:txBody>
          <a:bodyPr/>
          <a:lstStyle/>
          <a:p>
            <a:fld id="{64F5BC5B-6781-4F2F-9509-3964618E7DB2}" type="datetimeFigureOut">
              <a:rPr lang="en-US" smtClean="0"/>
              <a:t>2/27/2025</a:t>
            </a:fld>
            <a:endParaRPr lang="en-US"/>
          </a:p>
        </p:txBody>
      </p:sp>
      <p:sp>
        <p:nvSpPr>
          <p:cNvPr id="5" name="Footer Placeholder 4">
            <a:extLst>
              <a:ext uri="{FF2B5EF4-FFF2-40B4-BE49-F238E27FC236}">
                <a16:creationId xmlns:a16="http://schemas.microsoft.com/office/drawing/2014/main" id="{A2AEACE7-232D-E9E7-1026-F75A1D35C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FC27A-82C3-125A-2999-AFE3EF085F4B}"/>
              </a:ext>
            </a:extLst>
          </p:cNvPr>
          <p:cNvSpPr>
            <a:spLocks noGrp="1"/>
          </p:cNvSpPr>
          <p:nvPr>
            <p:ph type="sldNum" sz="quarter" idx="12"/>
          </p:nvPr>
        </p:nvSpPr>
        <p:spPr/>
        <p:txBody>
          <a:bodyPr/>
          <a:lstStyle/>
          <a:p>
            <a:fld id="{E102A0B0-F9DC-4E5F-8A9C-6A4B11AAB8F2}" type="slidenum">
              <a:rPr lang="en-US" smtClean="0"/>
              <a:t>‹#›</a:t>
            </a:fld>
            <a:endParaRPr lang="en-US"/>
          </a:p>
        </p:txBody>
      </p:sp>
    </p:spTree>
    <p:extLst>
      <p:ext uri="{BB962C8B-B14F-4D97-AF65-F5344CB8AC3E}">
        <p14:creationId xmlns:p14="http://schemas.microsoft.com/office/powerpoint/2010/main" val="2484893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48D71F-17B5-B32D-DB3C-6947A0389A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EE8725-10C5-0B8D-3D30-81C9275675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37E2F-B372-EAB6-6BF4-B783F62EC902}"/>
              </a:ext>
            </a:extLst>
          </p:cNvPr>
          <p:cNvSpPr>
            <a:spLocks noGrp="1"/>
          </p:cNvSpPr>
          <p:nvPr>
            <p:ph type="dt" sz="half" idx="10"/>
          </p:nvPr>
        </p:nvSpPr>
        <p:spPr/>
        <p:txBody>
          <a:bodyPr/>
          <a:lstStyle/>
          <a:p>
            <a:fld id="{64F5BC5B-6781-4F2F-9509-3964618E7DB2}" type="datetimeFigureOut">
              <a:rPr lang="en-US" smtClean="0"/>
              <a:t>2/27/2025</a:t>
            </a:fld>
            <a:endParaRPr lang="en-US"/>
          </a:p>
        </p:txBody>
      </p:sp>
      <p:sp>
        <p:nvSpPr>
          <p:cNvPr id="5" name="Footer Placeholder 4">
            <a:extLst>
              <a:ext uri="{FF2B5EF4-FFF2-40B4-BE49-F238E27FC236}">
                <a16:creationId xmlns:a16="http://schemas.microsoft.com/office/drawing/2014/main" id="{B656CEDE-D2BF-C13D-CFB6-0F725B7A4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E249D-3673-10A8-6A18-3E250C992ECF}"/>
              </a:ext>
            </a:extLst>
          </p:cNvPr>
          <p:cNvSpPr>
            <a:spLocks noGrp="1"/>
          </p:cNvSpPr>
          <p:nvPr>
            <p:ph type="sldNum" sz="quarter" idx="12"/>
          </p:nvPr>
        </p:nvSpPr>
        <p:spPr/>
        <p:txBody>
          <a:bodyPr/>
          <a:lstStyle/>
          <a:p>
            <a:fld id="{E102A0B0-F9DC-4E5F-8A9C-6A4B11AAB8F2}" type="slidenum">
              <a:rPr lang="en-US" smtClean="0"/>
              <a:t>‹#›</a:t>
            </a:fld>
            <a:endParaRPr lang="en-US"/>
          </a:p>
        </p:txBody>
      </p:sp>
    </p:spTree>
    <p:extLst>
      <p:ext uri="{BB962C8B-B14F-4D97-AF65-F5344CB8AC3E}">
        <p14:creationId xmlns:p14="http://schemas.microsoft.com/office/powerpoint/2010/main" val="147554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26836-1D25-F9C7-0D6A-8E6711F504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130AE6-4414-0C78-0803-A9D479AF7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95D2E8-9453-939F-8B16-FC0333B239AD}"/>
              </a:ext>
            </a:extLst>
          </p:cNvPr>
          <p:cNvSpPr>
            <a:spLocks noGrp="1"/>
          </p:cNvSpPr>
          <p:nvPr>
            <p:ph type="dt" sz="half" idx="10"/>
          </p:nvPr>
        </p:nvSpPr>
        <p:spPr/>
        <p:txBody>
          <a:bodyPr/>
          <a:lstStyle/>
          <a:p>
            <a:fld id="{64F5BC5B-6781-4F2F-9509-3964618E7DB2}" type="datetimeFigureOut">
              <a:rPr lang="en-US" smtClean="0"/>
              <a:t>2/27/2025</a:t>
            </a:fld>
            <a:endParaRPr lang="en-US"/>
          </a:p>
        </p:txBody>
      </p:sp>
      <p:sp>
        <p:nvSpPr>
          <p:cNvPr id="5" name="Footer Placeholder 4">
            <a:extLst>
              <a:ext uri="{FF2B5EF4-FFF2-40B4-BE49-F238E27FC236}">
                <a16:creationId xmlns:a16="http://schemas.microsoft.com/office/drawing/2014/main" id="{158EBB71-C2A3-5F2B-D6E5-2912C618C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A78D4-BAC6-1639-63EC-5E09FC2DABAC}"/>
              </a:ext>
            </a:extLst>
          </p:cNvPr>
          <p:cNvSpPr>
            <a:spLocks noGrp="1"/>
          </p:cNvSpPr>
          <p:nvPr>
            <p:ph type="sldNum" sz="quarter" idx="12"/>
          </p:nvPr>
        </p:nvSpPr>
        <p:spPr/>
        <p:txBody>
          <a:bodyPr/>
          <a:lstStyle/>
          <a:p>
            <a:fld id="{E102A0B0-F9DC-4E5F-8A9C-6A4B11AAB8F2}" type="slidenum">
              <a:rPr lang="en-US" smtClean="0"/>
              <a:t>‹#›</a:t>
            </a:fld>
            <a:endParaRPr lang="en-US"/>
          </a:p>
        </p:txBody>
      </p:sp>
    </p:spTree>
    <p:extLst>
      <p:ext uri="{BB962C8B-B14F-4D97-AF65-F5344CB8AC3E}">
        <p14:creationId xmlns:p14="http://schemas.microsoft.com/office/powerpoint/2010/main" val="385485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4F80-A768-044F-96F2-D6229160BE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01FA6E-40DD-EA6A-F61D-E5539305E4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8C973F-3C86-A4A4-2C23-DDE31D3DE235}"/>
              </a:ext>
            </a:extLst>
          </p:cNvPr>
          <p:cNvSpPr>
            <a:spLocks noGrp="1"/>
          </p:cNvSpPr>
          <p:nvPr>
            <p:ph type="dt" sz="half" idx="10"/>
          </p:nvPr>
        </p:nvSpPr>
        <p:spPr/>
        <p:txBody>
          <a:bodyPr/>
          <a:lstStyle/>
          <a:p>
            <a:fld id="{64F5BC5B-6781-4F2F-9509-3964618E7DB2}" type="datetimeFigureOut">
              <a:rPr lang="en-US" smtClean="0"/>
              <a:t>2/27/2025</a:t>
            </a:fld>
            <a:endParaRPr lang="en-US"/>
          </a:p>
        </p:txBody>
      </p:sp>
      <p:sp>
        <p:nvSpPr>
          <p:cNvPr id="5" name="Footer Placeholder 4">
            <a:extLst>
              <a:ext uri="{FF2B5EF4-FFF2-40B4-BE49-F238E27FC236}">
                <a16:creationId xmlns:a16="http://schemas.microsoft.com/office/drawing/2014/main" id="{FD9C1E6F-198D-36CB-A478-4317B9CDD3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DB4F2C-326E-329C-6B9C-CCC3D9993FB2}"/>
              </a:ext>
            </a:extLst>
          </p:cNvPr>
          <p:cNvSpPr>
            <a:spLocks noGrp="1"/>
          </p:cNvSpPr>
          <p:nvPr>
            <p:ph type="sldNum" sz="quarter" idx="12"/>
          </p:nvPr>
        </p:nvSpPr>
        <p:spPr/>
        <p:txBody>
          <a:bodyPr/>
          <a:lstStyle/>
          <a:p>
            <a:fld id="{E102A0B0-F9DC-4E5F-8A9C-6A4B11AAB8F2}" type="slidenum">
              <a:rPr lang="en-US" smtClean="0"/>
              <a:t>‹#›</a:t>
            </a:fld>
            <a:endParaRPr lang="en-US"/>
          </a:p>
        </p:txBody>
      </p:sp>
    </p:spTree>
    <p:extLst>
      <p:ext uri="{BB962C8B-B14F-4D97-AF65-F5344CB8AC3E}">
        <p14:creationId xmlns:p14="http://schemas.microsoft.com/office/powerpoint/2010/main" val="308297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4EAC-17FA-9DF9-B009-6F33469A7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0630B-7EF6-5E5B-5128-293DD6EA50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89C44A-EB22-1EC8-9B10-276D34A64E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C97AD3-B525-765D-686A-9219946CD4C2}"/>
              </a:ext>
            </a:extLst>
          </p:cNvPr>
          <p:cNvSpPr>
            <a:spLocks noGrp="1"/>
          </p:cNvSpPr>
          <p:nvPr>
            <p:ph type="dt" sz="half" idx="10"/>
          </p:nvPr>
        </p:nvSpPr>
        <p:spPr/>
        <p:txBody>
          <a:bodyPr/>
          <a:lstStyle/>
          <a:p>
            <a:fld id="{64F5BC5B-6781-4F2F-9509-3964618E7DB2}" type="datetimeFigureOut">
              <a:rPr lang="en-US" smtClean="0"/>
              <a:t>2/27/2025</a:t>
            </a:fld>
            <a:endParaRPr lang="en-US"/>
          </a:p>
        </p:txBody>
      </p:sp>
      <p:sp>
        <p:nvSpPr>
          <p:cNvPr id="6" name="Footer Placeholder 5">
            <a:extLst>
              <a:ext uri="{FF2B5EF4-FFF2-40B4-BE49-F238E27FC236}">
                <a16:creationId xmlns:a16="http://schemas.microsoft.com/office/drawing/2014/main" id="{349762F2-D9A2-7D2F-2A3B-6DA0209C1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622EEC-69A1-7F71-8ADA-4FFE7EE036CF}"/>
              </a:ext>
            </a:extLst>
          </p:cNvPr>
          <p:cNvSpPr>
            <a:spLocks noGrp="1"/>
          </p:cNvSpPr>
          <p:nvPr>
            <p:ph type="sldNum" sz="quarter" idx="12"/>
          </p:nvPr>
        </p:nvSpPr>
        <p:spPr/>
        <p:txBody>
          <a:bodyPr/>
          <a:lstStyle/>
          <a:p>
            <a:fld id="{E102A0B0-F9DC-4E5F-8A9C-6A4B11AAB8F2}" type="slidenum">
              <a:rPr lang="en-US" smtClean="0"/>
              <a:t>‹#›</a:t>
            </a:fld>
            <a:endParaRPr lang="en-US"/>
          </a:p>
        </p:txBody>
      </p:sp>
    </p:spTree>
    <p:extLst>
      <p:ext uri="{BB962C8B-B14F-4D97-AF65-F5344CB8AC3E}">
        <p14:creationId xmlns:p14="http://schemas.microsoft.com/office/powerpoint/2010/main" val="3340157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956C1-AF53-1F06-66FF-4388B58E81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B8D343-CC67-F348-1316-E76B5DD089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B11F7C-0BE2-FA96-1B54-387B37D310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B6263D-1428-0A3F-CB73-5BE7A61925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87D0A0-9212-1C82-9676-008CF5AEA0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A2E2B2-A596-E479-B819-434AE0F3C8C1}"/>
              </a:ext>
            </a:extLst>
          </p:cNvPr>
          <p:cNvSpPr>
            <a:spLocks noGrp="1"/>
          </p:cNvSpPr>
          <p:nvPr>
            <p:ph type="dt" sz="half" idx="10"/>
          </p:nvPr>
        </p:nvSpPr>
        <p:spPr/>
        <p:txBody>
          <a:bodyPr/>
          <a:lstStyle/>
          <a:p>
            <a:fld id="{64F5BC5B-6781-4F2F-9509-3964618E7DB2}" type="datetimeFigureOut">
              <a:rPr lang="en-US" smtClean="0"/>
              <a:t>2/27/2025</a:t>
            </a:fld>
            <a:endParaRPr lang="en-US"/>
          </a:p>
        </p:txBody>
      </p:sp>
      <p:sp>
        <p:nvSpPr>
          <p:cNvPr id="8" name="Footer Placeholder 7">
            <a:extLst>
              <a:ext uri="{FF2B5EF4-FFF2-40B4-BE49-F238E27FC236}">
                <a16:creationId xmlns:a16="http://schemas.microsoft.com/office/drawing/2014/main" id="{34562F1F-E6DB-E989-7D24-24B9865655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D97704-36BC-5E9C-FC2E-B8545C05B60F}"/>
              </a:ext>
            </a:extLst>
          </p:cNvPr>
          <p:cNvSpPr>
            <a:spLocks noGrp="1"/>
          </p:cNvSpPr>
          <p:nvPr>
            <p:ph type="sldNum" sz="quarter" idx="12"/>
          </p:nvPr>
        </p:nvSpPr>
        <p:spPr/>
        <p:txBody>
          <a:bodyPr/>
          <a:lstStyle/>
          <a:p>
            <a:fld id="{E102A0B0-F9DC-4E5F-8A9C-6A4B11AAB8F2}" type="slidenum">
              <a:rPr lang="en-US" smtClean="0"/>
              <a:t>‹#›</a:t>
            </a:fld>
            <a:endParaRPr lang="en-US"/>
          </a:p>
        </p:txBody>
      </p:sp>
    </p:spTree>
    <p:extLst>
      <p:ext uri="{BB962C8B-B14F-4D97-AF65-F5344CB8AC3E}">
        <p14:creationId xmlns:p14="http://schemas.microsoft.com/office/powerpoint/2010/main" val="282721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83D7-C72B-6CF9-9E22-7929FAD3B3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FCE11F-52D8-9E87-349E-8EDBA7959523}"/>
              </a:ext>
            </a:extLst>
          </p:cNvPr>
          <p:cNvSpPr>
            <a:spLocks noGrp="1"/>
          </p:cNvSpPr>
          <p:nvPr>
            <p:ph type="dt" sz="half" idx="10"/>
          </p:nvPr>
        </p:nvSpPr>
        <p:spPr/>
        <p:txBody>
          <a:bodyPr/>
          <a:lstStyle/>
          <a:p>
            <a:fld id="{64F5BC5B-6781-4F2F-9509-3964618E7DB2}" type="datetimeFigureOut">
              <a:rPr lang="en-US" smtClean="0"/>
              <a:t>2/27/2025</a:t>
            </a:fld>
            <a:endParaRPr lang="en-US"/>
          </a:p>
        </p:txBody>
      </p:sp>
      <p:sp>
        <p:nvSpPr>
          <p:cNvPr id="4" name="Footer Placeholder 3">
            <a:extLst>
              <a:ext uri="{FF2B5EF4-FFF2-40B4-BE49-F238E27FC236}">
                <a16:creationId xmlns:a16="http://schemas.microsoft.com/office/drawing/2014/main" id="{0F93B6EF-47BC-C101-EB67-06FF123972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664FCF-2F6A-E587-AF79-FC3E38A182E7}"/>
              </a:ext>
            </a:extLst>
          </p:cNvPr>
          <p:cNvSpPr>
            <a:spLocks noGrp="1"/>
          </p:cNvSpPr>
          <p:nvPr>
            <p:ph type="sldNum" sz="quarter" idx="12"/>
          </p:nvPr>
        </p:nvSpPr>
        <p:spPr/>
        <p:txBody>
          <a:bodyPr/>
          <a:lstStyle/>
          <a:p>
            <a:fld id="{E102A0B0-F9DC-4E5F-8A9C-6A4B11AAB8F2}" type="slidenum">
              <a:rPr lang="en-US" smtClean="0"/>
              <a:t>‹#›</a:t>
            </a:fld>
            <a:endParaRPr lang="en-US"/>
          </a:p>
        </p:txBody>
      </p:sp>
    </p:spTree>
    <p:extLst>
      <p:ext uri="{BB962C8B-B14F-4D97-AF65-F5344CB8AC3E}">
        <p14:creationId xmlns:p14="http://schemas.microsoft.com/office/powerpoint/2010/main" val="158749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C1045F-A547-D67F-FD39-7AE853802FFE}"/>
              </a:ext>
            </a:extLst>
          </p:cNvPr>
          <p:cNvSpPr>
            <a:spLocks noGrp="1"/>
          </p:cNvSpPr>
          <p:nvPr>
            <p:ph type="dt" sz="half" idx="10"/>
          </p:nvPr>
        </p:nvSpPr>
        <p:spPr/>
        <p:txBody>
          <a:bodyPr/>
          <a:lstStyle/>
          <a:p>
            <a:fld id="{64F5BC5B-6781-4F2F-9509-3964618E7DB2}" type="datetimeFigureOut">
              <a:rPr lang="en-US" smtClean="0"/>
              <a:t>2/27/2025</a:t>
            </a:fld>
            <a:endParaRPr lang="en-US"/>
          </a:p>
        </p:txBody>
      </p:sp>
      <p:sp>
        <p:nvSpPr>
          <p:cNvPr id="3" name="Footer Placeholder 2">
            <a:extLst>
              <a:ext uri="{FF2B5EF4-FFF2-40B4-BE49-F238E27FC236}">
                <a16:creationId xmlns:a16="http://schemas.microsoft.com/office/drawing/2014/main" id="{F5EDEBC8-2561-D4F7-E1FC-2E5E723E78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E9F107-5788-C3A7-2651-A95B523698DA}"/>
              </a:ext>
            </a:extLst>
          </p:cNvPr>
          <p:cNvSpPr>
            <a:spLocks noGrp="1"/>
          </p:cNvSpPr>
          <p:nvPr>
            <p:ph type="sldNum" sz="quarter" idx="12"/>
          </p:nvPr>
        </p:nvSpPr>
        <p:spPr/>
        <p:txBody>
          <a:bodyPr/>
          <a:lstStyle/>
          <a:p>
            <a:fld id="{E102A0B0-F9DC-4E5F-8A9C-6A4B11AAB8F2}" type="slidenum">
              <a:rPr lang="en-US" smtClean="0"/>
              <a:t>‹#›</a:t>
            </a:fld>
            <a:endParaRPr lang="en-US"/>
          </a:p>
        </p:txBody>
      </p:sp>
    </p:spTree>
    <p:extLst>
      <p:ext uri="{BB962C8B-B14F-4D97-AF65-F5344CB8AC3E}">
        <p14:creationId xmlns:p14="http://schemas.microsoft.com/office/powerpoint/2010/main" val="144620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039F2-3362-392E-5872-6805C570D7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29FAE-C000-4163-0F6F-CF2CE972E3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4BE92-3879-0BE7-9705-5B19A65B2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7AD646-A48C-E3CC-DB2C-E8CA0967C54C}"/>
              </a:ext>
            </a:extLst>
          </p:cNvPr>
          <p:cNvSpPr>
            <a:spLocks noGrp="1"/>
          </p:cNvSpPr>
          <p:nvPr>
            <p:ph type="dt" sz="half" idx="10"/>
          </p:nvPr>
        </p:nvSpPr>
        <p:spPr/>
        <p:txBody>
          <a:bodyPr/>
          <a:lstStyle/>
          <a:p>
            <a:fld id="{64F5BC5B-6781-4F2F-9509-3964618E7DB2}" type="datetimeFigureOut">
              <a:rPr lang="en-US" smtClean="0"/>
              <a:t>2/27/2025</a:t>
            </a:fld>
            <a:endParaRPr lang="en-US"/>
          </a:p>
        </p:txBody>
      </p:sp>
      <p:sp>
        <p:nvSpPr>
          <p:cNvPr id="6" name="Footer Placeholder 5">
            <a:extLst>
              <a:ext uri="{FF2B5EF4-FFF2-40B4-BE49-F238E27FC236}">
                <a16:creationId xmlns:a16="http://schemas.microsoft.com/office/drawing/2014/main" id="{DA635DC0-A49B-E814-507A-E40191C2DB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D36BD-9FAD-9945-5D75-352785B07A15}"/>
              </a:ext>
            </a:extLst>
          </p:cNvPr>
          <p:cNvSpPr>
            <a:spLocks noGrp="1"/>
          </p:cNvSpPr>
          <p:nvPr>
            <p:ph type="sldNum" sz="quarter" idx="12"/>
          </p:nvPr>
        </p:nvSpPr>
        <p:spPr/>
        <p:txBody>
          <a:bodyPr/>
          <a:lstStyle/>
          <a:p>
            <a:fld id="{E102A0B0-F9DC-4E5F-8A9C-6A4B11AAB8F2}" type="slidenum">
              <a:rPr lang="en-US" smtClean="0"/>
              <a:t>‹#›</a:t>
            </a:fld>
            <a:endParaRPr lang="en-US"/>
          </a:p>
        </p:txBody>
      </p:sp>
    </p:spTree>
    <p:extLst>
      <p:ext uri="{BB962C8B-B14F-4D97-AF65-F5344CB8AC3E}">
        <p14:creationId xmlns:p14="http://schemas.microsoft.com/office/powerpoint/2010/main" val="206319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572BD-9C02-4954-2612-E6D2247572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8725A9-EDAE-236E-E5F5-253A1BC33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04B3DB-F631-FB78-BA8C-AC6C84890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083D0A-6158-FDF8-7FAF-E06DB6D29547}"/>
              </a:ext>
            </a:extLst>
          </p:cNvPr>
          <p:cNvSpPr>
            <a:spLocks noGrp="1"/>
          </p:cNvSpPr>
          <p:nvPr>
            <p:ph type="dt" sz="half" idx="10"/>
          </p:nvPr>
        </p:nvSpPr>
        <p:spPr/>
        <p:txBody>
          <a:bodyPr/>
          <a:lstStyle/>
          <a:p>
            <a:fld id="{64F5BC5B-6781-4F2F-9509-3964618E7DB2}" type="datetimeFigureOut">
              <a:rPr lang="en-US" smtClean="0"/>
              <a:t>2/27/2025</a:t>
            </a:fld>
            <a:endParaRPr lang="en-US"/>
          </a:p>
        </p:txBody>
      </p:sp>
      <p:sp>
        <p:nvSpPr>
          <p:cNvPr id="6" name="Footer Placeholder 5">
            <a:extLst>
              <a:ext uri="{FF2B5EF4-FFF2-40B4-BE49-F238E27FC236}">
                <a16:creationId xmlns:a16="http://schemas.microsoft.com/office/drawing/2014/main" id="{2233D0E0-6E87-C14A-870B-0B6D90F41E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A14568-9931-81A6-323F-17BF1F70F0C0}"/>
              </a:ext>
            </a:extLst>
          </p:cNvPr>
          <p:cNvSpPr>
            <a:spLocks noGrp="1"/>
          </p:cNvSpPr>
          <p:nvPr>
            <p:ph type="sldNum" sz="quarter" idx="12"/>
          </p:nvPr>
        </p:nvSpPr>
        <p:spPr/>
        <p:txBody>
          <a:bodyPr/>
          <a:lstStyle/>
          <a:p>
            <a:fld id="{E102A0B0-F9DC-4E5F-8A9C-6A4B11AAB8F2}" type="slidenum">
              <a:rPr lang="en-US" smtClean="0"/>
              <a:t>‹#›</a:t>
            </a:fld>
            <a:endParaRPr lang="en-US"/>
          </a:p>
        </p:txBody>
      </p:sp>
    </p:spTree>
    <p:extLst>
      <p:ext uri="{BB962C8B-B14F-4D97-AF65-F5344CB8AC3E}">
        <p14:creationId xmlns:p14="http://schemas.microsoft.com/office/powerpoint/2010/main" val="115515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656D9-3662-84CC-8C38-14913EC11A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C4E613-0399-2CE4-ABC4-C2814CCA9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C184A-2BFD-29F4-7654-3466CFE0D9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F5BC5B-6781-4F2F-9509-3964618E7DB2}" type="datetimeFigureOut">
              <a:rPr lang="en-US" smtClean="0"/>
              <a:t>2/27/2025</a:t>
            </a:fld>
            <a:endParaRPr lang="en-US"/>
          </a:p>
        </p:txBody>
      </p:sp>
      <p:sp>
        <p:nvSpPr>
          <p:cNvPr id="5" name="Footer Placeholder 4">
            <a:extLst>
              <a:ext uri="{FF2B5EF4-FFF2-40B4-BE49-F238E27FC236}">
                <a16:creationId xmlns:a16="http://schemas.microsoft.com/office/drawing/2014/main" id="{8A518E61-64AC-EE2E-8357-206A498129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EEFECD8-486F-0E5F-FC6F-1E0C741E3A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02A0B0-F9DC-4E5F-8A9C-6A4B11AAB8F2}" type="slidenum">
              <a:rPr lang="en-US" smtClean="0"/>
              <a:t>‹#›</a:t>
            </a:fld>
            <a:endParaRPr lang="en-US"/>
          </a:p>
        </p:txBody>
      </p:sp>
    </p:spTree>
    <p:extLst>
      <p:ext uri="{BB962C8B-B14F-4D97-AF65-F5344CB8AC3E}">
        <p14:creationId xmlns:p14="http://schemas.microsoft.com/office/powerpoint/2010/main" val="257403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omputer&#10;&#10;Description automatically generated with medium confidence">
            <a:extLst>
              <a:ext uri="{FF2B5EF4-FFF2-40B4-BE49-F238E27FC236}">
                <a16:creationId xmlns:a16="http://schemas.microsoft.com/office/drawing/2014/main" id="{39B40E38-A1E4-412E-BE32-15CE830EEA3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19292" y="3541795"/>
            <a:ext cx="7852500" cy="3451659"/>
          </a:xfrm>
          <a:prstGeom prst="rect">
            <a:avLst/>
          </a:prstGeom>
        </p:spPr>
      </p:pic>
      <p:sp>
        <p:nvSpPr>
          <p:cNvPr id="5" name="Rectangle: Rounded Corners 4">
            <a:extLst>
              <a:ext uri="{FF2B5EF4-FFF2-40B4-BE49-F238E27FC236}">
                <a16:creationId xmlns:a16="http://schemas.microsoft.com/office/drawing/2014/main" id="{ECFE92D4-9EB3-4363-9320-C7FA5B7B2ED3}"/>
              </a:ext>
            </a:extLst>
          </p:cNvPr>
          <p:cNvSpPr/>
          <p:nvPr/>
        </p:nvSpPr>
        <p:spPr>
          <a:xfrm>
            <a:off x="5252485" y="535406"/>
            <a:ext cx="6634716" cy="5567681"/>
          </a:xfrm>
          <a:custGeom>
            <a:avLst/>
            <a:gdLst>
              <a:gd name="connsiteX0" fmla="*/ 0 w 6634716"/>
              <a:gd name="connsiteY0" fmla="*/ 927965 h 5567681"/>
              <a:gd name="connsiteX1" fmla="*/ 927965 w 6634716"/>
              <a:gd name="connsiteY1" fmla="*/ 0 h 5567681"/>
              <a:gd name="connsiteX2" fmla="*/ 5706751 w 6634716"/>
              <a:gd name="connsiteY2" fmla="*/ 0 h 5567681"/>
              <a:gd name="connsiteX3" fmla="*/ 6634716 w 6634716"/>
              <a:gd name="connsiteY3" fmla="*/ 927965 h 5567681"/>
              <a:gd name="connsiteX4" fmla="*/ 6634716 w 6634716"/>
              <a:gd name="connsiteY4" fmla="*/ 4639716 h 5567681"/>
              <a:gd name="connsiteX5" fmla="*/ 5706751 w 6634716"/>
              <a:gd name="connsiteY5" fmla="*/ 5567681 h 5567681"/>
              <a:gd name="connsiteX6" fmla="*/ 927965 w 6634716"/>
              <a:gd name="connsiteY6" fmla="*/ 5567681 h 5567681"/>
              <a:gd name="connsiteX7" fmla="*/ 0 w 6634716"/>
              <a:gd name="connsiteY7" fmla="*/ 4639716 h 5567681"/>
              <a:gd name="connsiteX8" fmla="*/ 0 w 6634716"/>
              <a:gd name="connsiteY8" fmla="*/ 927965 h 55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4716" h="5567681" fill="none" extrusionOk="0">
                <a:moveTo>
                  <a:pt x="0" y="927965"/>
                </a:moveTo>
                <a:cubicBezTo>
                  <a:pt x="-49754" y="425337"/>
                  <a:pt x="432987" y="-4946"/>
                  <a:pt x="927965" y="0"/>
                </a:cubicBezTo>
                <a:cubicBezTo>
                  <a:pt x="3114565" y="-1478"/>
                  <a:pt x="3831933" y="142551"/>
                  <a:pt x="5706751" y="0"/>
                </a:cubicBezTo>
                <a:cubicBezTo>
                  <a:pt x="6259691" y="38417"/>
                  <a:pt x="6642371" y="419630"/>
                  <a:pt x="6634716" y="927965"/>
                </a:cubicBezTo>
                <a:cubicBezTo>
                  <a:pt x="6502561" y="1692249"/>
                  <a:pt x="6642706" y="3972730"/>
                  <a:pt x="6634716" y="4639716"/>
                </a:cubicBezTo>
                <a:cubicBezTo>
                  <a:pt x="6648657" y="5221769"/>
                  <a:pt x="6210060" y="5518609"/>
                  <a:pt x="5706751" y="5567681"/>
                </a:cubicBezTo>
                <a:cubicBezTo>
                  <a:pt x="4483803" y="5496670"/>
                  <a:pt x="3163519" y="5577084"/>
                  <a:pt x="927965" y="5567681"/>
                </a:cubicBezTo>
                <a:cubicBezTo>
                  <a:pt x="448732" y="5512286"/>
                  <a:pt x="-39487" y="5085338"/>
                  <a:pt x="0" y="4639716"/>
                </a:cubicBezTo>
                <a:cubicBezTo>
                  <a:pt x="156397" y="3041313"/>
                  <a:pt x="-144901" y="1711649"/>
                  <a:pt x="0" y="927965"/>
                </a:cubicBezTo>
                <a:close/>
              </a:path>
              <a:path w="6634716" h="5567681" stroke="0" extrusionOk="0">
                <a:moveTo>
                  <a:pt x="0" y="927965"/>
                </a:moveTo>
                <a:cubicBezTo>
                  <a:pt x="15659" y="433506"/>
                  <a:pt x="502560" y="-20598"/>
                  <a:pt x="927965" y="0"/>
                </a:cubicBezTo>
                <a:cubicBezTo>
                  <a:pt x="2381714" y="125070"/>
                  <a:pt x="4475526" y="-120515"/>
                  <a:pt x="5706751" y="0"/>
                </a:cubicBezTo>
                <a:cubicBezTo>
                  <a:pt x="6194938" y="74649"/>
                  <a:pt x="6679339" y="501673"/>
                  <a:pt x="6634716" y="927965"/>
                </a:cubicBezTo>
                <a:cubicBezTo>
                  <a:pt x="6548278" y="1734113"/>
                  <a:pt x="6590236" y="3635156"/>
                  <a:pt x="6634716" y="4639716"/>
                </a:cubicBezTo>
                <a:cubicBezTo>
                  <a:pt x="6643488" y="5154921"/>
                  <a:pt x="6175969" y="5651682"/>
                  <a:pt x="5706751" y="5567681"/>
                </a:cubicBezTo>
                <a:cubicBezTo>
                  <a:pt x="5035027" y="5414617"/>
                  <a:pt x="1757402" y="5512155"/>
                  <a:pt x="927965" y="5567681"/>
                </a:cubicBezTo>
                <a:cubicBezTo>
                  <a:pt x="390113" y="5576641"/>
                  <a:pt x="7868" y="5229606"/>
                  <a:pt x="0" y="4639716"/>
                </a:cubicBezTo>
                <a:cubicBezTo>
                  <a:pt x="-91422" y="3471184"/>
                  <a:pt x="-77704" y="2268023"/>
                  <a:pt x="0" y="927965"/>
                </a:cubicBezTo>
                <a:close/>
              </a:path>
            </a:pathLst>
          </a:custGeom>
          <a:solidFill>
            <a:schemeClr val="bg1"/>
          </a:solidFill>
          <a:ln w="38100">
            <a:solidFill>
              <a:srgbClr val="3BB9FF"/>
            </a:solidFill>
            <a:extLst>
              <a:ext uri="{C807C97D-BFC1-408E-A445-0C87EB9F89A2}">
                <ask:lineSketchStyleProps xmlns:ask="http://schemas.microsoft.com/office/drawing/2018/sketchyshapes" sd="844371445">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 toy, doll&#10;&#10;Description automatically generated">
            <a:extLst>
              <a:ext uri="{FF2B5EF4-FFF2-40B4-BE49-F238E27FC236}">
                <a16:creationId xmlns:a16="http://schemas.microsoft.com/office/drawing/2014/main" id="{782365A4-1084-471A-B534-1A3E54CF9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74" y="3072002"/>
            <a:ext cx="3785998" cy="3785998"/>
          </a:xfrm>
          <a:prstGeom prst="rect">
            <a:avLst/>
          </a:prstGeom>
        </p:spPr>
      </p:pic>
      <p:pic>
        <p:nvPicPr>
          <p:cNvPr id="14" name="Picture 13" descr="Background pattern&#10;&#10;Description automatically generated with medium confidence">
            <a:extLst>
              <a:ext uri="{FF2B5EF4-FFF2-40B4-BE49-F238E27FC236}">
                <a16:creationId xmlns:a16="http://schemas.microsoft.com/office/drawing/2014/main" id="{186AA32E-D948-45D5-948C-F2D098B149A6}"/>
              </a:ext>
            </a:extLst>
          </p:cNvPr>
          <p:cNvPicPr>
            <a:picLocks noChangeAspect="1"/>
          </p:cNvPicPr>
          <p:nvPr/>
        </p:nvPicPr>
        <p:blipFill rotWithShape="1">
          <a:blip r:embed="rId6">
            <a:extLst>
              <a:ext uri="{28A0092B-C50C-407E-A947-70E740481C1C}">
                <a14:useLocalDpi xmlns:a14="http://schemas.microsoft.com/office/drawing/2010/main" val="0"/>
              </a:ext>
            </a:extLst>
          </a:blip>
          <a:srcRect l="37414" t="34836" r="38635" b="33419"/>
          <a:stretch/>
        </p:blipFill>
        <p:spPr>
          <a:xfrm>
            <a:off x="10626843" y="-216077"/>
            <a:ext cx="1368783" cy="1705375"/>
          </a:xfrm>
          <a:prstGeom prst="rect">
            <a:avLst/>
          </a:prstGeom>
        </p:spPr>
      </p:pic>
      <p:pic>
        <p:nvPicPr>
          <p:cNvPr id="7" name="Picture 6">
            <a:extLst>
              <a:ext uri="{FF2B5EF4-FFF2-40B4-BE49-F238E27FC236}">
                <a16:creationId xmlns:a16="http://schemas.microsoft.com/office/drawing/2014/main" id="{DAC06E8B-2165-447F-49FE-6B633B914427}"/>
              </a:ext>
            </a:extLst>
          </p:cNvPr>
          <p:cNvPicPr>
            <a:picLocks noChangeAspect="1"/>
          </p:cNvPicPr>
          <p:nvPr/>
        </p:nvPicPr>
        <p:blipFill>
          <a:blip r:embed="rId7"/>
          <a:stretch>
            <a:fillRect/>
          </a:stretch>
        </p:blipFill>
        <p:spPr>
          <a:xfrm>
            <a:off x="7371704" y="1616709"/>
            <a:ext cx="2347163" cy="859611"/>
          </a:xfrm>
          <a:prstGeom prst="rect">
            <a:avLst/>
          </a:prstGeom>
        </p:spPr>
      </p:pic>
      <p:pic>
        <p:nvPicPr>
          <p:cNvPr id="8" name="Picture 7">
            <a:extLst>
              <a:ext uri="{FF2B5EF4-FFF2-40B4-BE49-F238E27FC236}">
                <a16:creationId xmlns:a16="http://schemas.microsoft.com/office/drawing/2014/main" id="{A8CBD806-25BF-C2E5-528A-CCDB09FC41BE}"/>
              </a:ext>
            </a:extLst>
          </p:cNvPr>
          <p:cNvPicPr>
            <a:picLocks noChangeAspect="1"/>
          </p:cNvPicPr>
          <p:nvPr/>
        </p:nvPicPr>
        <p:blipFill>
          <a:blip r:embed="rId8"/>
          <a:stretch>
            <a:fillRect/>
          </a:stretch>
        </p:blipFill>
        <p:spPr>
          <a:xfrm>
            <a:off x="5455199" y="2447005"/>
            <a:ext cx="6572058" cy="2377646"/>
          </a:xfrm>
          <a:prstGeom prst="rect">
            <a:avLst/>
          </a:prstGeom>
        </p:spPr>
      </p:pic>
      <p:sp>
        <p:nvSpPr>
          <p:cNvPr id="9" name="TextBox 8">
            <a:extLst>
              <a:ext uri="{FF2B5EF4-FFF2-40B4-BE49-F238E27FC236}">
                <a16:creationId xmlns:a16="http://schemas.microsoft.com/office/drawing/2014/main" id="{0D967F41-504B-8E46-1637-AE6D46224B73}"/>
              </a:ext>
            </a:extLst>
          </p:cNvPr>
          <p:cNvSpPr txBox="1"/>
          <p:nvPr/>
        </p:nvSpPr>
        <p:spPr>
          <a:xfrm>
            <a:off x="7837715" y="4996543"/>
            <a:ext cx="2188028"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a:t>
            </a:r>
            <a:r>
              <a:rPr lang="en-US" sz="3600" b="1" dirty="0" err="1">
                <a:latin typeface="Cambria" panose="02040503050406030204" pitchFamily="18" charset="0"/>
                <a:ea typeface="Cambria" panose="02040503050406030204" pitchFamily="18" charset="0"/>
              </a:rPr>
              <a:t>Tiết</a:t>
            </a:r>
            <a:r>
              <a:rPr lang="en-US" sz="36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9573631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A0C896-9AA8-C28A-DE29-AD4F4294460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5" name="Group 4">
            <a:extLst>
              <a:ext uri="{FF2B5EF4-FFF2-40B4-BE49-F238E27FC236}">
                <a16:creationId xmlns:a16="http://schemas.microsoft.com/office/drawing/2014/main" id="{7638714F-6555-0358-6C37-8B491545DB0E}"/>
              </a:ext>
            </a:extLst>
          </p:cNvPr>
          <p:cNvGrpSpPr/>
          <p:nvPr/>
        </p:nvGrpSpPr>
        <p:grpSpPr>
          <a:xfrm>
            <a:off x="2061225" y="445969"/>
            <a:ext cx="9651804" cy="2667346"/>
            <a:chOff x="2061225" y="445969"/>
            <a:chExt cx="7785663" cy="2667346"/>
          </a:xfrm>
        </p:grpSpPr>
        <p:grpSp>
          <p:nvGrpSpPr>
            <p:cNvPr id="6" name="Google Shape;716;p39">
              <a:extLst>
                <a:ext uri="{FF2B5EF4-FFF2-40B4-BE49-F238E27FC236}">
                  <a16:creationId xmlns:a16="http://schemas.microsoft.com/office/drawing/2014/main" id="{3BE46233-BECB-2D91-37A1-DAE933D81D29}"/>
                </a:ext>
              </a:extLst>
            </p:cNvPr>
            <p:cNvGrpSpPr/>
            <p:nvPr/>
          </p:nvGrpSpPr>
          <p:grpSpPr>
            <a:xfrm>
              <a:off x="2061225" y="445969"/>
              <a:ext cx="7785663" cy="2667346"/>
              <a:chOff x="1013538" y="1429500"/>
              <a:chExt cx="2133732" cy="1479618"/>
            </a:xfrm>
            <a:solidFill>
              <a:srgbClr val="FEFDD0"/>
            </a:solidFill>
          </p:grpSpPr>
          <p:sp>
            <p:nvSpPr>
              <p:cNvPr id="8" name="Google Shape;717;p39">
                <a:extLst>
                  <a:ext uri="{FF2B5EF4-FFF2-40B4-BE49-F238E27FC236}">
                    <a16:creationId xmlns:a16="http://schemas.microsoft.com/office/drawing/2014/main" id="{D3D9A6F2-65C3-B80F-3770-B34C643869B6}"/>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718;p39">
                <a:extLst>
                  <a:ext uri="{FF2B5EF4-FFF2-40B4-BE49-F238E27FC236}">
                    <a16:creationId xmlns:a16="http://schemas.microsoft.com/office/drawing/2014/main" id="{0E3C30B1-AB2C-F647-4FDE-B97EDC844CFA}"/>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0B1923BC-FF03-380F-0220-C0CC63CCEB73}"/>
                </a:ext>
              </a:extLst>
            </p:cNvPr>
            <p:cNvSpPr txBox="1"/>
            <p:nvPr/>
          </p:nvSpPr>
          <p:spPr>
            <a:xfrm>
              <a:off x="2904020" y="816429"/>
              <a:ext cx="621574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Bào thai được hình thành từ đâu?</a:t>
              </a:r>
              <a:endPar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0" name="Rectangle: Rounded Corners 9">
            <a:extLst>
              <a:ext uri="{FF2B5EF4-FFF2-40B4-BE49-F238E27FC236}">
                <a16:creationId xmlns:a16="http://schemas.microsoft.com/office/drawing/2014/main" id="{1F255F10-070F-5710-B26D-4384F0878BD7}"/>
              </a:ext>
            </a:extLst>
          </p:cNvPr>
          <p:cNvSpPr/>
          <p:nvPr/>
        </p:nvSpPr>
        <p:spPr>
          <a:xfrm>
            <a:off x="4054930" y="3925552"/>
            <a:ext cx="7277099" cy="2148677"/>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800" b="1" dirty="0">
                <a:solidFill>
                  <a:srgbClr val="FF0000"/>
                </a:solidFill>
                <a:latin typeface="Calibri" panose="020F0502020204030204"/>
              </a:rPr>
              <a:t>Bào thai được hình thành từ trứng gặp tinh trùng.</a:t>
            </a:r>
            <a:endParaRPr kumimoji="0" lang="vi-VN" sz="48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43399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18D612-E362-3090-380E-042384F5EA9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5" name="Group 4">
            <a:extLst>
              <a:ext uri="{FF2B5EF4-FFF2-40B4-BE49-F238E27FC236}">
                <a16:creationId xmlns:a16="http://schemas.microsoft.com/office/drawing/2014/main" id="{09ABDEE2-14BF-55EC-3952-620B0BF129D9}"/>
              </a:ext>
            </a:extLst>
          </p:cNvPr>
          <p:cNvGrpSpPr/>
          <p:nvPr/>
        </p:nvGrpSpPr>
        <p:grpSpPr>
          <a:xfrm>
            <a:off x="2061225" y="445969"/>
            <a:ext cx="9651804" cy="2667346"/>
            <a:chOff x="2061225" y="445969"/>
            <a:chExt cx="7785663" cy="2667346"/>
          </a:xfrm>
        </p:grpSpPr>
        <p:grpSp>
          <p:nvGrpSpPr>
            <p:cNvPr id="6" name="Google Shape;716;p39">
              <a:extLst>
                <a:ext uri="{FF2B5EF4-FFF2-40B4-BE49-F238E27FC236}">
                  <a16:creationId xmlns:a16="http://schemas.microsoft.com/office/drawing/2014/main" id="{F336D0F3-E81E-DDCE-E403-AFDE5C7AE674}"/>
                </a:ext>
              </a:extLst>
            </p:cNvPr>
            <p:cNvGrpSpPr/>
            <p:nvPr/>
          </p:nvGrpSpPr>
          <p:grpSpPr>
            <a:xfrm>
              <a:off x="2061225" y="445969"/>
              <a:ext cx="7785663" cy="2667346"/>
              <a:chOff x="1013538" y="1429500"/>
              <a:chExt cx="2133732" cy="1479618"/>
            </a:xfrm>
            <a:solidFill>
              <a:srgbClr val="FEFDD0"/>
            </a:solidFill>
          </p:grpSpPr>
          <p:sp>
            <p:nvSpPr>
              <p:cNvPr id="8" name="Google Shape;717;p39">
                <a:extLst>
                  <a:ext uri="{FF2B5EF4-FFF2-40B4-BE49-F238E27FC236}">
                    <a16:creationId xmlns:a16="http://schemas.microsoft.com/office/drawing/2014/main" id="{0863833E-C4D6-B0A2-54DA-D05C4D0F992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718;p39">
                <a:extLst>
                  <a:ext uri="{FF2B5EF4-FFF2-40B4-BE49-F238E27FC236}">
                    <a16:creationId xmlns:a16="http://schemas.microsoft.com/office/drawing/2014/main" id="{872A2BCF-DBF2-1D07-86F5-E9E4B9BADC62}"/>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F722E372-1593-30B9-6233-A07166120C95}"/>
                </a:ext>
              </a:extLst>
            </p:cNvPr>
            <p:cNvSpPr txBox="1"/>
            <p:nvPr/>
          </p:nvSpPr>
          <p:spPr>
            <a:xfrm>
              <a:off x="2904020" y="816429"/>
              <a:ext cx="621574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 có biết mẹ mang thai bao lâu, em bé ra đời?</a:t>
              </a:r>
              <a:endPar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0" name="Rectangle: Rounded Corners 9">
            <a:extLst>
              <a:ext uri="{FF2B5EF4-FFF2-40B4-BE49-F238E27FC236}">
                <a16:creationId xmlns:a16="http://schemas.microsoft.com/office/drawing/2014/main" id="{F25A4160-0080-CD34-5F3E-4C40182FAE99}"/>
              </a:ext>
            </a:extLst>
          </p:cNvPr>
          <p:cNvSpPr/>
          <p:nvPr/>
        </p:nvSpPr>
        <p:spPr>
          <a:xfrm>
            <a:off x="4054930" y="3925552"/>
            <a:ext cx="7277099" cy="248613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800" b="1" dirty="0">
                <a:solidFill>
                  <a:srgbClr val="FF0000"/>
                </a:solidFill>
                <a:latin typeface="Calibri" panose="020F0502020204030204"/>
              </a:rPr>
              <a:t>Em bé được sinh ra sau khoảng 9 tháng ở trong bụng mẹ</a:t>
            </a:r>
            <a:endPar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1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1918E7-5337-08B3-28EE-B142A0C6F034}"/>
              </a:ext>
            </a:extLst>
          </p:cNvPr>
          <p:cNvSpPr txBox="1"/>
          <p:nvPr/>
        </p:nvSpPr>
        <p:spPr>
          <a:xfrm>
            <a:off x="1398601" y="331120"/>
            <a:ext cx="10212374" cy="1323439"/>
          </a:xfrm>
          <a:prstGeom prst="rect">
            <a:avLst/>
          </a:prstGeom>
          <a:noFill/>
        </p:spPr>
        <p:txBody>
          <a:bodyPr wrap="square" rtlCol="0">
            <a:spAutoFit/>
          </a:bodyPr>
          <a:lstStyle/>
          <a:p>
            <a:pPr lvl="0" algn="ctr">
              <a:defRPr/>
            </a:pPr>
            <a:r>
              <a:rPr lang="vi-VN" sz="4000" b="1" dirty="0">
                <a:solidFill>
                  <a:srgbClr val="002060"/>
                </a:solidFill>
                <a:latin typeface="Calibri" panose="020F0502020204030204"/>
              </a:rPr>
              <a:t>Chỉ trên hình 3 và nói về quá trình hình thành cơ thể người.</a:t>
            </a:r>
            <a:endParaRPr kumimoji="0" lang="en-US" sz="4000" b="1" i="0" u="none" strike="noStrike" kern="1200" cap="none" spc="0" normalizeH="0" baseline="0" noProof="0" dirty="0">
              <a:ln>
                <a:noFill/>
              </a:ln>
              <a:solidFill>
                <a:srgbClr val="002060"/>
              </a:solidFill>
              <a:effectLst/>
              <a:uLnTx/>
              <a:uFillTx/>
              <a:latin typeface="Calibri" panose="020F0502020204030204"/>
            </a:endParaRPr>
          </a:p>
        </p:txBody>
      </p:sp>
      <p:pic>
        <p:nvPicPr>
          <p:cNvPr id="5" name="Picture 2" descr="Clip nghệ thuật Đồ họa Vector Kính lúp Miễn phí - kính png tải về - Miễn  phí trong suốt Kính Lúp png Tải về.">
            <a:extLst>
              <a:ext uri="{FF2B5EF4-FFF2-40B4-BE49-F238E27FC236}">
                <a16:creationId xmlns:a16="http://schemas.microsoft.com/office/drawing/2014/main" id="{5EC4A590-E5C4-FE40-CD0C-6E67F647C74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098" b="93902" l="9416" r="89286">
                        <a14:foregroundMark x1="24675" y1="90854" x2="24675" y2="90854"/>
                        <a14:foregroundMark x1="59091" y1="11585" x2="59091" y2="11585"/>
                        <a14:foregroundMark x1="60390" y1="6098" x2="60390" y2="6098"/>
                        <a14:foregroundMark x1="21104" y1="93902" x2="21104" y2="93902"/>
                      </a14:backgroundRemoval>
                    </a14:imgEffect>
                  </a14:imgLayer>
                </a14:imgProps>
              </a:ext>
              <a:ext uri="{28A0092B-C50C-407E-A947-70E740481C1C}">
                <a14:useLocalDpi xmlns:a14="http://schemas.microsoft.com/office/drawing/2010/main" val="0"/>
              </a:ext>
            </a:extLst>
          </a:blip>
          <a:srcRect/>
          <a:stretch>
            <a:fillRect/>
          </a:stretch>
        </p:blipFill>
        <p:spPr bwMode="auto">
          <a:xfrm rot="20844692">
            <a:off x="374371" y="312646"/>
            <a:ext cx="1184498" cy="7196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3926C6C-74A7-D146-61D2-47CD259AF2E7}"/>
              </a:ext>
            </a:extLst>
          </p:cNvPr>
          <p:cNvPicPr>
            <a:picLocks noChangeAspect="1"/>
          </p:cNvPicPr>
          <p:nvPr/>
        </p:nvPicPr>
        <p:blipFill>
          <a:blip r:embed="rId4"/>
          <a:stretch>
            <a:fillRect/>
          </a:stretch>
        </p:blipFill>
        <p:spPr>
          <a:xfrm>
            <a:off x="3058886" y="1700889"/>
            <a:ext cx="6356576" cy="4838703"/>
          </a:xfrm>
          <a:prstGeom prst="rect">
            <a:avLst/>
          </a:prstGeom>
        </p:spPr>
      </p:pic>
    </p:spTree>
    <p:extLst>
      <p:ext uri="{BB962C8B-B14F-4D97-AF65-F5344CB8AC3E}">
        <p14:creationId xmlns:p14="http://schemas.microsoft.com/office/powerpoint/2010/main" val="253857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CF2BC-AB45-ABD1-68EA-C9F53317DFFD}"/>
              </a:ext>
            </a:extLst>
          </p:cNvPr>
          <p:cNvPicPr>
            <a:picLocks noChangeAspect="1"/>
          </p:cNvPicPr>
          <p:nvPr/>
        </p:nvPicPr>
        <p:blipFill>
          <a:blip r:embed="rId2"/>
          <a:stretch>
            <a:fillRect/>
          </a:stretch>
        </p:blipFill>
        <p:spPr>
          <a:xfrm>
            <a:off x="2094070" y="371597"/>
            <a:ext cx="7895004" cy="5962405"/>
          </a:xfrm>
          <a:prstGeom prst="rect">
            <a:avLst/>
          </a:prstGeom>
        </p:spPr>
      </p:pic>
    </p:spTree>
    <p:extLst>
      <p:ext uri="{BB962C8B-B14F-4D97-AF65-F5344CB8AC3E}">
        <p14:creationId xmlns:p14="http://schemas.microsoft.com/office/powerpoint/2010/main" val="102906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577A8706-E876-FAD2-E875-19D6A783280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94746" y="-641253"/>
            <a:ext cx="8648700" cy="2020553"/>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ABE1E91-D516-FB22-2512-22C9036272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82341" y="-430148"/>
            <a:ext cx="8648700" cy="2020553"/>
          </a:xfrm>
          <a:prstGeom prst="rect">
            <a:avLst/>
          </a:prstGeom>
        </p:spPr>
      </p:pic>
      <p:sp>
        <p:nvSpPr>
          <p:cNvPr id="6" name="Hộp Văn bản 4">
            <a:extLst>
              <a:ext uri="{FF2B5EF4-FFF2-40B4-BE49-F238E27FC236}">
                <a16:creationId xmlns:a16="http://schemas.microsoft.com/office/drawing/2014/main" id="{EF2138D1-93A4-D59C-53BC-8D03F6C8786D}"/>
              </a:ext>
            </a:extLst>
          </p:cNvPr>
          <p:cNvSpPr txBox="1"/>
          <p:nvPr/>
        </p:nvSpPr>
        <p:spPr>
          <a:xfrm>
            <a:off x="1284514" y="1758923"/>
            <a:ext cx="9906000" cy="4078039"/>
          </a:xfrm>
          <a:prstGeom prst="rect">
            <a:avLst/>
          </a:prstGeom>
          <a:noFill/>
        </p:spPr>
        <p:txBody>
          <a:bodyPr wrap="square" rtlCol="0">
            <a:spAutoFit/>
          </a:bodyPr>
          <a:lstStyle/>
          <a:p>
            <a:pPr lvl="0" algn="just">
              <a:defRPr/>
            </a:pPr>
            <a:r>
              <a:rPr lang="en-US" sz="37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3700" dirty="0">
                <a:solidFill>
                  <a:srgbClr val="FF0000"/>
                </a:solidFill>
                <a:latin typeface="Calibri" panose="020F0502020204030204" pitchFamily="34" charset="0"/>
                <a:ea typeface="Calibri" panose="020F0502020204030204" pitchFamily="34" charset="0"/>
                <a:cs typeface="Calibri" panose="020F0502020204030204" pitchFamily="34" charset="0"/>
              </a:rPr>
              <a:t>Cơ quan sinh dục nữ tạo ra trứng. Cơ quan sinh dục nam tạo ra tinh trùng. Cơ thể mỗi người được hình thành từ sự kết hợp giữa trứng (mẹ) với tinh trùng (bố). Quá trình trứng kết hợp với tinh trùng gọi là thụ tinh. Trứng được thụ tinh tạo thành hợp tử. Hợp tử phát triển thành bào thai. Sau 9 tháng trong bụng mẹ em bé sẽ ra đời.</a:t>
            </a:r>
            <a:endParaRPr kumimoji="0" lang="vi-VN" sz="37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407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4A015A-D51C-B0B4-6F51-9879258897A8}"/>
              </a:ext>
            </a:extLst>
          </p:cNvPr>
          <p:cNvPicPr>
            <a:picLocks noChangeAspect="1"/>
          </p:cNvPicPr>
          <p:nvPr/>
        </p:nvPicPr>
        <p:blipFill>
          <a:blip r:embed="rId2"/>
          <a:stretch>
            <a:fillRect/>
          </a:stretch>
        </p:blipFill>
        <p:spPr>
          <a:xfrm>
            <a:off x="847724" y="432705"/>
            <a:ext cx="10114189" cy="5773603"/>
          </a:xfrm>
          <a:prstGeom prst="rect">
            <a:avLst/>
          </a:prstGeom>
        </p:spPr>
      </p:pic>
    </p:spTree>
    <p:extLst>
      <p:ext uri="{BB962C8B-B14F-4D97-AF65-F5344CB8AC3E}">
        <p14:creationId xmlns:p14="http://schemas.microsoft.com/office/powerpoint/2010/main" val="260239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EF35AA-651F-D442-4913-8CBCFC0870CD}"/>
              </a:ext>
            </a:extLst>
          </p:cNvPr>
          <p:cNvPicPr>
            <a:picLocks noChangeAspect="1"/>
          </p:cNvPicPr>
          <p:nvPr/>
        </p:nvPicPr>
        <p:blipFill>
          <a:blip r:embed="rId2"/>
          <a:stretch>
            <a:fillRect/>
          </a:stretch>
        </p:blipFill>
        <p:spPr>
          <a:xfrm>
            <a:off x="3789331" y="2081726"/>
            <a:ext cx="4700423" cy="1322947"/>
          </a:xfrm>
          <a:prstGeom prst="rect">
            <a:avLst/>
          </a:prstGeom>
        </p:spPr>
      </p:pic>
    </p:spTree>
    <p:extLst>
      <p:ext uri="{BB962C8B-B14F-4D97-AF65-F5344CB8AC3E}">
        <p14:creationId xmlns:p14="http://schemas.microsoft.com/office/powerpoint/2010/main" val="6158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90D9B4-C7B1-4E43-02EB-6A8E32697142}"/>
              </a:ext>
            </a:extLst>
          </p:cNvPr>
          <p:cNvSpPr txBox="1"/>
          <p:nvPr/>
        </p:nvSpPr>
        <p:spPr>
          <a:xfrm>
            <a:off x="1213544" y="331120"/>
            <a:ext cx="102123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Thảo</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luận</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nhóm</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hoàn</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thành</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phiếu</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bài</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tập</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07F20D7-D3C4-4D1B-0A3C-EEB043B8260B}"/>
              </a:ext>
            </a:extLst>
          </p:cNvPr>
          <p:cNvPicPr>
            <a:picLocks noChangeAspect="1"/>
          </p:cNvPicPr>
          <p:nvPr/>
        </p:nvPicPr>
        <p:blipFill>
          <a:blip r:embed="rId2"/>
          <a:stretch>
            <a:fillRect/>
          </a:stretch>
        </p:blipFill>
        <p:spPr>
          <a:xfrm>
            <a:off x="2018209" y="1230901"/>
            <a:ext cx="8181703" cy="5221736"/>
          </a:xfrm>
          <a:prstGeom prst="rect">
            <a:avLst/>
          </a:prstGeom>
        </p:spPr>
      </p:pic>
    </p:spTree>
    <p:extLst>
      <p:ext uri="{BB962C8B-B14F-4D97-AF65-F5344CB8AC3E}">
        <p14:creationId xmlns:p14="http://schemas.microsoft.com/office/powerpoint/2010/main" val="307812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13BA22-7802-323B-42B0-7AA2D99905E5}"/>
              </a:ext>
            </a:extLst>
          </p:cNvPr>
          <p:cNvPicPr>
            <a:picLocks noChangeAspect="1"/>
          </p:cNvPicPr>
          <p:nvPr/>
        </p:nvPicPr>
        <p:blipFill>
          <a:blip r:embed="rId2"/>
          <a:stretch>
            <a:fillRect/>
          </a:stretch>
        </p:blipFill>
        <p:spPr>
          <a:xfrm>
            <a:off x="881062" y="689202"/>
            <a:ext cx="10429875" cy="2714625"/>
          </a:xfrm>
          <a:prstGeom prst="rect">
            <a:avLst/>
          </a:prstGeom>
        </p:spPr>
      </p:pic>
      <p:sp>
        <p:nvSpPr>
          <p:cNvPr id="5" name="TextBox 4">
            <a:extLst>
              <a:ext uri="{FF2B5EF4-FFF2-40B4-BE49-F238E27FC236}">
                <a16:creationId xmlns:a16="http://schemas.microsoft.com/office/drawing/2014/main" id="{A67B2783-CF0F-C5EF-173E-D68BD0A740FF}"/>
              </a:ext>
            </a:extLst>
          </p:cNvPr>
          <p:cNvSpPr txBox="1"/>
          <p:nvPr/>
        </p:nvSpPr>
        <p:spPr>
          <a:xfrm>
            <a:off x="903514" y="3679371"/>
            <a:ext cx="10689772" cy="2554545"/>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Cơ thể mỗi người được hình thành từ sự kết hợp giữa </a:t>
            </a:r>
            <a:r>
              <a:rPr lang="vi-VN" sz="3200" b="1" dirty="0">
                <a:solidFill>
                  <a:srgbClr val="FF0000"/>
                </a:solidFill>
                <a:latin typeface="Cambria" panose="02040503050406030204" pitchFamily="18" charset="0"/>
                <a:ea typeface="Cambria" panose="02040503050406030204" pitchFamily="18" charset="0"/>
              </a:rPr>
              <a:t>trứng</a:t>
            </a:r>
            <a:r>
              <a:rPr lang="vi-VN" sz="3200" dirty="0">
                <a:latin typeface="Cambria" panose="02040503050406030204" pitchFamily="18" charset="0"/>
                <a:ea typeface="Cambria" panose="02040503050406030204" pitchFamily="18" charset="0"/>
              </a:rPr>
              <a:t> của mẹ và </a:t>
            </a:r>
            <a:r>
              <a:rPr lang="vi-VN" sz="3200" b="1" dirty="0">
                <a:solidFill>
                  <a:srgbClr val="FF0000"/>
                </a:solidFill>
                <a:latin typeface="Cambria" panose="02040503050406030204" pitchFamily="18" charset="0"/>
                <a:ea typeface="Cambria" panose="02040503050406030204" pitchFamily="18" charset="0"/>
              </a:rPr>
              <a:t>tinh trùng </a:t>
            </a:r>
            <a:r>
              <a:rPr lang="vi-VN" sz="3200" dirty="0">
                <a:latin typeface="Cambria" panose="02040503050406030204" pitchFamily="18" charset="0"/>
                <a:ea typeface="Cambria" panose="02040503050406030204" pitchFamily="18" charset="0"/>
              </a:rPr>
              <a:t>của bố qua thụ tinh tạo thành </a:t>
            </a:r>
            <a:r>
              <a:rPr lang="vi-VN" sz="3200" b="1" dirty="0">
                <a:solidFill>
                  <a:srgbClr val="FF0000"/>
                </a:solidFill>
                <a:latin typeface="Cambria" panose="02040503050406030204" pitchFamily="18" charset="0"/>
                <a:ea typeface="Cambria" panose="02040503050406030204" pitchFamily="18" charset="0"/>
              </a:rPr>
              <a:t>hợp tử</a:t>
            </a:r>
            <a:r>
              <a:rPr lang="vi-VN" sz="3200" dirty="0">
                <a:latin typeface="Cambria" panose="02040503050406030204" pitchFamily="18" charset="0"/>
                <a:ea typeface="Cambria" panose="02040503050406030204" pitchFamily="18" charset="0"/>
              </a:rPr>
              <a:t>. Hợp tử phát triển thành </a:t>
            </a:r>
            <a:r>
              <a:rPr lang="vi-VN" sz="3200" b="1" dirty="0">
                <a:solidFill>
                  <a:srgbClr val="FF0000"/>
                </a:solidFill>
                <a:latin typeface="Cambria" panose="02040503050406030204" pitchFamily="18" charset="0"/>
                <a:ea typeface="Cambria" panose="02040503050406030204" pitchFamily="18" charset="0"/>
              </a:rPr>
              <a:t>phôi</a:t>
            </a:r>
            <a:r>
              <a:rPr lang="en-US" sz="3200" dirty="0">
                <a:latin typeface="Cambria" panose="02040503050406030204" pitchFamily="18" charset="0"/>
                <a:ea typeface="Cambria" panose="02040503050406030204" pitchFamily="18" charset="0"/>
              </a:rPr>
              <a:t>.</a:t>
            </a:r>
            <a:r>
              <a:rPr lang="vi-VN" sz="3200" dirty="0">
                <a:latin typeface="Cambria" panose="02040503050406030204" pitchFamily="18" charset="0"/>
                <a:ea typeface="Cambria" panose="02040503050406030204" pitchFamily="18" charset="0"/>
              </a:rPr>
              <a:t> Trong tử cung của mẹ, phôi tiếp tục phát triển thành </a:t>
            </a:r>
            <a:r>
              <a:rPr lang="vi-VN" sz="3200" b="1" dirty="0">
                <a:solidFill>
                  <a:srgbClr val="FF0000"/>
                </a:solidFill>
                <a:latin typeface="Cambria" panose="02040503050406030204" pitchFamily="18" charset="0"/>
                <a:ea typeface="Cambria" panose="02040503050406030204" pitchFamily="18" charset="0"/>
              </a:rPr>
              <a:t>thai nhi</a:t>
            </a:r>
            <a:r>
              <a:rPr lang="vi-VN" sz="3200" dirty="0">
                <a:latin typeface="Cambria" panose="02040503050406030204" pitchFamily="18" charset="0"/>
                <a:ea typeface="Cambria" panose="02040503050406030204" pitchFamily="18" charset="0"/>
              </a:rPr>
              <a:t>. Khoảng 9 tháng sau thụ tinh, </a:t>
            </a:r>
            <a:r>
              <a:rPr lang="vi-VN" sz="3200" b="1" dirty="0">
                <a:solidFill>
                  <a:srgbClr val="FF0000"/>
                </a:solidFill>
                <a:latin typeface="Cambria" panose="02040503050406030204" pitchFamily="18" charset="0"/>
                <a:ea typeface="Cambria" panose="02040503050406030204" pitchFamily="18" charset="0"/>
              </a:rPr>
              <a:t>em bé </a:t>
            </a:r>
            <a:r>
              <a:rPr lang="vi-VN" sz="3200" dirty="0">
                <a:latin typeface="Cambria" panose="02040503050406030204" pitchFamily="18" charset="0"/>
                <a:ea typeface="Cambria" panose="02040503050406030204" pitchFamily="18" charset="0"/>
              </a:rPr>
              <a:t>được sinh ra.</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574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1F02BE-88E5-90A8-D93F-89FF2D2AD268}"/>
              </a:ext>
            </a:extLst>
          </p:cNvPr>
          <p:cNvPicPr>
            <a:picLocks noChangeAspect="1"/>
          </p:cNvPicPr>
          <p:nvPr/>
        </p:nvPicPr>
        <p:blipFill>
          <a:blip r:embed="rId2"/>
          <a:stretch>
            <a:fillRect/>
          </a:stretch>
        </p:blipFill>
        <p:spPr>
          <a:xfrm>
            <a:off x="3284514" y="2009366"/>
            <a:ext cx="5681964" cy="1207113"/>
          </a:xfrm>
          <a:prstGeom prst="rect">
            <a:avLst/>
          </a:prstGeom>
        </p:spPr>
      </p:pic>
    </p:spTree>
    <p:extLst>
      <p:ext uri="{BB962C8B-B14F-4D97-AF65-F5344CB8AC3E}">
        <p14:creationId xmlns:p14="http://schemas.microsoft.com/office/powerpoint/2010/main" val="1488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5433BF-53D5-4A07-B2AD-8B9DC2139F73}"/>
              </a:ext>
            </a:extLst>
          </p:cNvPr>
          <p:cNvPicPr>
            <a:picLocks noChangeAspect="1"/>
          </p:cNvPicPr>
          <p:nvPr/>
        </p:nvPicPr>
        <p:blipFill>
          <a:blip r:embed="rId2"/>
          <a:stretch>
            <a:fillRect/>
          </a:stretch>
        </p:blipFill>
        <p:spPr>
          <a:xfrm>
            <a:off x="3352990" y="2125710"/>
            <a:ext cx="5681964" cy="1213209"/>
          </a:xfrm>
          <a:prstGeom prst="rect">
            <a:avLst/>
          </a:prstGeom>
        </p:spPr>
      </p:pic>
    </p:spTree>
    <p:extLst>
      <p:ext uri="{BB962C8B-B14F-4D97-AF65-F5344CB8AC3E}">
        <p14:creationId xmlns:p14="http://schemas.microsoft.com/office/powerpoint/2010/main" val="306382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indoor&#10;&#10;Description automatically generated">
            <a:extLst>
              <a:ext uri="{FF2B5EF4-FFF2-40B4-BE49-F238E27FC236}">
                <a16:creationId xmlns:a16="http://schemas.microsoft.com/office/drawing/2014/main" id="{E1D1DDC3-DC58-8CC9-BC1D-ECDA8CB5B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3ECA9E9-C5E0-E3C4-970D-19A1E4651FE2}"/>
              </a:ext>
            </a:extLst>
          </p:cNvPr>
          <p:cNvSpPr txBox="1"/>
          <p:nvPr/>
        </p:nvSpPr>
        <p:spPr>
          <a:xfrm>
            <a:off x="3696929" y="1779639"/>
            <a:ext cx="5211097" cy="2039020"/>
          </a:xfrm>
          <a:prstGeom prst="rect">
            <a:avLst/>
          </a:prstGeom>
          <a:noFill/>
        </p:spPr>
        <p:txBody>
          <a:bodyPr wrap="square" rtlCol="0">
            <a:spAutoFit/>
          </a:bodyPr>
          <a:lstStyle/>
          <a:p>
            <a:pPr lvl="0" algn="ctr">
              <a:lnSpc>
                <a:spcPct val="107000"/>
              </a:lnSpc>
              <a:defRPr/>
            </a:pPr>
            <a:r>
              <a:rPr lang="en-US" sz="4000" b="1" dirty="0">
                <a:solidFill>
                  <a:srgbClr val="FFFF00"/>
                </a:solidFill>
                <a:latin typeface="Calibri" panose="020F0502020204030204"/>
                <a:ea typeface="SimSun" panose="02010600030101010101" pitchFamily="2" charset="-122"/>
                <a:cs typeface="Times New Roman" panose="02020603050405020304" pitchFamily="18" charset="0"/>
              </a:rPr>
              <a:t>C</a:t>
            </a:r>
            <a:r>
              <a:rPr lang="vi-VN" sz="4000" b="1" dirty="0">
                <a:solidFill>
                  <a:srgbClr val="FFFF00"/>
                </a:solidFill>
                <a:latin typeface="Calibri" panose="020F0502020204030204"/>
                <a:ea typeface="SimSun" panose="02010600030101010101" pitchFamily="2" charset="-122"/>
                <a:cs typeface="Times New Roman" panose="02020603050405020304" pitchFamily="18" charset="0"/>
              </a:rPr>
              <a:t>hia sẻ về các giai đoạn trong quá trình hình thành cơ thể người</a:t>
            </a:r>
            <a:endParaRPr kumimoji="0" lang="en-US" sz="4000" b="1" i="0" u="none" strike="noStrike" kern="1200" cap="none" spc="0" normalizeH="0" baseline="0" noProof="0" dirty="0">
              <a:ln>
                <a:noFill/>
              </a:ln>
              <a:solidFill>
                <a:srgbClr val="FFFF00"/>
              </a:solidFill>
              <a:effectLst/>
              <a:uLnTx/>
              <a:uFillTx/>
              <a:latin typeface="Calibri" panose="020F0502020204030204"/>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3500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electronics, screenshot, display&#10;&#10;Description automatically generated">
            <a:extLst>
              <a:ext uri="{FF2B5EF4-FFF2-40B4-BE49-F238E27FC236}">
                <a16:creationId xmlns:a16="http://schemas.microsoft.com/office/drawing/2014/main" id="{4CDF77B0-2784-9E27-A2DC-EE96347A3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087880" y="519102"/>
            <a:ext cx="9829800" cy="4968467"/>
          </a:xfrm>
          <a:prstGeom prst="rect">
            <a:avLst/>
          </a:prstGeom>
        </p:spPr>
      </p:pic>
      <p:pic>
        <p:nvPicPr>
          <p:cNvPr id="7" name="Picture 6" descr="A group of dolls&#10;&#10;Description automatically generated with medium confidence">
            <a:extLst>
              <a:ext uri="{FF2B5EF4-FFF2-40B4-BE49-F238E27FC236}">
                <a16:creationId xmlns:a16="http://schemas.microsoft.com/office/drawing/2014/main" id="{06D8B335-4777-0881-A818-FB73A35C9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1719104"/>
            <a:ext cx="5348299" cy="5348299"/>
          </a:xfrm>
          <a:prstGeom prst="rect">
            <a:avLst/>
          </a:prstGeom>
        </p:spPr>
      </p:pic>
      <p:sp>
        <p:nvSpPr>
          <p:cNvPr id="8" name="TextBox 7">
            <a:extLst>
              <a:ext uri="{FF2B5EF4-FFF2-40B4-BE49-F238E27FC236}">
                <a16:creationId xmlns:a16="http://schemas.microsoft.com/office/drawing/2014/main" id="{2BD89BDC-11D5-09FA-8C6D-CA4F8EC4B147}"/>
              </a:ext>
            </a:extLst>
          </p:cNvPr>
          <p:cNvSpPr txBox="1"/>
          <p:nvPr/>
        </p:nvSpPr>
        <p:spPr>
          <a:xfrm>
            <a:off x="3755923" y="1457574"/>
            <a:ext cx="7731227" cy="2123658"/>
          </a:xfrm>
          <a:prstGeom prst="rect">
            <a:avLst/>
          </a:prstGeom>
          <a:noFill/>
        </p:spPr>
        <p:txBody>
          <a:bodyPr wrap="square">
            <a:spAutoFit/>
          </a:bodyPr>
          <a:lstStyle/>
          <a:p>
            <a:pPr lvl="0" algn="ctr">
              <a:defRPr/>
            </a:pPr>
            <a:r>
              <a:rPr lang="en-US" sz="4400" dirty="0">
                <a:solidFill>
                  <a:prstClr val="white"/>
                </a:solidFill>
                <a:latin typeface="Calibri" panose="020F0502020204030204" pitchFamily="34" charset="0"/>
                <a:ea typeface="Calibri" panose="020F0502020204030204" pitchFamily="34" charset="0"/>
                <a:cs typeface="Calibri" panose="020F0502020204030204" pitchFamily="34" charset="0"/>
              </a:rPr>
              <a:t>C</a:t>
            </a:r>
            <a:r>
              <a:rPr lang="vi-VN" sz="4400" dirty="0">
                <a:solidFill>
                  <a:prstClr val="white"/>
                </a:solidFill>
                <a:latin typeface="Calibri" panose="020F0502020204030204" pitchFamily="34" charset="0"/>
                <a:ea typeface="Calibri" panose="020F0502020204030204" pitchFamily="34" charset="0"/>
                <a:cs typeface="Calibri" panose="020F0502020204030204" pitchFamily="34" charset="0"/>
              </a:rPr>
              <a:t>hia sẻ những việc mình đã làm ở nhà để thể hiện sự quan tâm, lòng biết ơn với ông bà, bố mẹ.</a:t>
            </a:r>
          </a:p>
        </p:txBody>
      </p:sp>
    </p:spTree>
    <p:extLst>
      <p:ext uri="{BB962C8B-B14F-4D97-AF65-F5344CB8AC3E}">
        <p14:creationId xmlns:p14="http://schemas.microsoft.com/office/powerpoint/2010/main" val="75095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34263D-D0B8-76CE-0B86-F5B165AEEA82}"/>
              </a:ext>
            </a:extLst>
          </p:cNvPr>
          <p:cNvPicPr>
            <a:picLocks noChangeAspect="1"/>
          </p:cNvPicPr>
          <p:nvPr/>
        </p:nvPicPr>
        <p:blipFill>
          <a:blip r:embed="rId2"/>
          <a:stretch>
            <a:fillRect/>
          </a:stretch>
        </p:blipFill>
        <p:spPr>
          <a:xfrm>
            <a:off x="3287675" y="2309025"/>
            <a:ext cx="5681964" cy="1194920"/>
          </a:xfrm>
          <a:prstGeom prst="rect">
            <a:avLst/>
          </a:prstGeom>
        </p:spPr>
      </p:pic>
    </p:spTree>
    <p:extLst>
      <p:ext uri="{BB962C8B-B14F-4D97-AF65-F5344CB8AC3E}">
        <p14:creationId xmlns:p14="http://schemas.microsoft.com/office/powerpoint/2010/main" val="281286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with medium confidence">
            <a:extLst>
              <a:ext uri="{FF2B5EF4-FFF2-40B4-BE49-F238E27FC236}">
                <a16:creationId xmlns:a16="http://schemas.microsoft.com/office/drawing/2014/main" id="{DFD51B02-3378-4DF0-3B75-A31BB828C1AC}"/>
              </a:ext>
            </a:extLst>
          </p:cNvPr>
          <p:cNvPicPr>
            <a:picLocks noChangeAspect="1"/>
          </p:cNvPicPr>
          <p:nvPr/>
        </p:nvPicPr>
        <p:blipFill rotWithShape="1">
          <a:blip r:embed="rId2">
            <a:extLst>
              <a:ext uri="{28A0092B-C50C-407E-A947-70E740481C1C}">
                <a14:useLocalDpi xmlns:a14="http://schemas.microsoft.com/office/drawing/2010/main" val="0"/>
              </a:ext>
            </a:extLst>
          </a:blip>
          <a:srcRect t="35710" r="70113" b="34067"/>
          <a:stretch/>
        </p:blipFill>
        <p:spPr>
          <a:xfrm>
            <a:off x="-243708" y="57567"/>
            <a:ext cx="2345231" cy="2131771"/>
          </a:xfrm>
          <a:prstGeom prst="rect">
            <a:avLst/>
          </a:prstGeom>
        </p:spPr>
      </p:pic>
      <p:sp>
        <p:nvSpPr>
          <p:cNvPr id="5" name="Rectangle: Rounded Corners 4">
            <a:extLst>
              <a:ext uri="{FF2B5EF4-FFF2-40B4-BE49-F238E27FC236}">
                <a16:creationId xmlns:a16="http://schemas.microsoft.com/office/drawing/2014/main" id="{323F14DC-24DA-901D-73A5-556D73BA99F9}"/>
              </a:ext>
            </a:extLst>
          </p:cNvPr>
          <p:cNvSpPr/>
          <p:nvPr/>
        </p:nvSpPr>
        <p:spPr>
          <a:xfrm>
            <a:off x="2458811" y="489857"/>
            <a:ext cx="8328932" cy="2181225"/>
          </a:xfrm>
          <a:prstGeom prst="roundRect">
            <a:avLst>
              <a:gd name="adj" fmla="val 33873"/>
            </a:avLst>
          </a:prstGeom>
          <a:solidFill>
            <a:srgbClr val="FFF89A"/>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ysClr val="windowText" lastClr="000000"/>
                </a:solidFill>
                <a:latin typeface="Calibri" panose="020F0502020204030204"/>
              </a:rPr>
              <a:t>Hoạt động </a:t>
            </a:r>
            <a:r>
              <a:rPr lang="en-US" sz="5400" b="1" dirty="0">
                <a:solidFill>
                  <a:sysClr val="windowText" lastClr="000000"/>
                </a:solidFill>
                <a:latin typeface="Calibri" panose="020F0502020204030204"/>
              </a:rPr>
              <a:t>1:</a:t>
            </a:r>
            <a:r>
              <a:rPr lang="vi-VN" sz="5400" b="1" dirty="0">
                <a:solidFill>
                  <a:sysClr val="windowText" lastClr="000000"/>
                </a:solidFill>
                <a:latin typeface="Calibri" panose="020F0502020204030204"/>
              </a:rPr>
              <a:t> Quá trình hình thành cơ thể người.</a:t>
            </a:r>
            <a:endParaRPr kumimoji="0" lang="vi-VN" sz="5400" b="1" i="0" u="none" strike="noStrike" kern="1200" cap="none" spc="0" normalizeH="0" baseline="0" noProof="0" dirty="0">
              <a:ln>
                <a:noFill/>
              </a:ln>
              <a:solidFill>
                <a:sysClr val="windowText" lastClr="000000"/>
              </a:solidFill>
              <a:effectLst/>
              <a:uLnTx/>
              <a:uFillTx/>
              <a:latin typeface="Calibri" panose="020F0502020204030204"/>
            </a:endParaRPr>
          </a:p>
        </p:txBody>
      </p:sp>
      <p:pic>
        <p:nvPicPr>
          <p:cNvPr id="6" name="Picture 5" descr="A group of dolls&#10;&#10;Description automatically generated with low confidence">
            <a:extLst>
              <a:ext uri="{FF2B5EF4-FFF2-40B4-BE49-F238E27FC236}">
                <a16:creationId xmlns:a16="http://schemas.microsoft.com/office/drawing/2014/main" id="{8C3072BE-2C5D-3416-255C-7CD7C3F58FB6}"/>
              </a:ext>
            </a:extLst>
          </p:cNvPr>
          <p:cNvPicPr>
            <a:picLocks noChangeAspect="1"/>
          </p:cNvPicPr>
          <p:nvPr/>
        </p:nvPicPr>
        <p:blipFill rotWithShape="1">
          <a:blip r:embed="rId3">
            <a:extLst>
              <a:ext uri="{28A0092B-C50C-407E-A947-70E740481C1C}">
                <a14:useLocalDpi xmlns:a14="http://schemas.microsoft.com/office/drawing/2010/main" val="0"/>
              </a:ext>
            </a:extLst>
          </a:blip>
          <a:srcRect t="1" b="66724"/>
          <a:stretch/>
        </p:blipFill>
        <p:spPr>
          <a:xfrm>
            <a:off x="2913884" y="3211285"/>
            <a:ext cx="7232173" cy="2914984"/>
          </a:xfrm>
          <a:prstGeom prst="rect">
            <a:avLst/>
          </a:prstGeom>
        </p:spPr>
      </p:pic>
    </p:spTree>
    <p:extLst>
      <p:ext uri="{BB962C8B-B14F-4D97-AF65-F5344CB8AC3E}">
        <p14:creationId xmlns:p14="http://schemas.microsoft.com/office/powerpoint/2010/main" val="318472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733217C-507D-B939-9743-7655E1834A9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94746" y="-641253"/>
            <a:ext cx="8648700" cy="2020553"/>
          </a:xfrm>
          <a:prstGeom prst="rect">
            <a:avLst/>
          </a:prstGeom>
        </p:spPr>
      </p:pic>
      <p:pic>
        <p:nvPicPr>
          <p:cNvPr id="5" name="Picture 4" descr="A group of dolls&#10;&#10;Description automatically generated with low confidence">
            <a:extLst>
              <a:ext uri="{FF2B5EF4-FFF2-40B4-BE49-F238E27FC236}">
                <a16:creationId xmlns:a16="http://schemas.microsoft.com/office/drawing/2014/main" id="{5BBD479B-1881-E9BF-36A3-ECDBB1497AF3}"/>
              </a:ext>
            </a:extLst>
          </p:cNvPr>
          <p:cNvPicPr>
            <a:picLocks noChangeAspect="1"/>
          </p:cNvPicPr>
          <p:nvPr/>
        </p:nvPicPr>
        <p:blipFill rotWithShape="1">
          <a:blip r:embed="rId3">
            <a:extLst>
              <a:ext uri="{28A0092B-C50C-407E-A947-70E740481C1C}">
                <a14:useLocalDpi xmlns:a14="http://schemas.microsoft.com/office/drawing/2010/main" val="0"/>
              </a:ext>
            </a:extLst>
          </a:blip>
          <a:srcRect t="1" b="66724"/>
          <a:stretch/>
        </p:blipFill>
        <p:spPr>
          <a:xfrm>
            <a:off x="8157616" y="219104"/>
            <a:ext cx="4034384" cy="1626090"/>
          </a:xfrm>
          <a:prstGeom prst="rect">
            <a:avLst/>
          </a:prstGeom>
        </p:spPr>
      </p:pic>
      <p:pic>
        <p:nvPicPr>
          <p:cNvPr id="6" name="Picture 5" descr="A group of dolls&#10;&#10;Description automatically generated with low confidence">
            <a:extLst>
              <a:ext uri="{FF2B5EF4-FFF2-40B4-BE49-F238E27FC236}">
                <a16:creationId xmlns:a16="http://schemas.microsoft.com/office/drawing/2014/main" id="{8C16071A-6AF4-BB98-7262-C942FDE14326}"/>
              </a:ext>
            </a:extLst>
          </p:cNvPr>
          <p:cNvPicPr>
            <a:picLocks noChangeAspect="1"/>
          </p:cNvPicPr>
          <p:nvPr/>
        </p:nvPicPr>
        <p:blipFill rotWithShape="1">
          <a:blip r:embed="rId3">
            <a:extLst>
              <a:ext uri="{28A0092B-C50C-407E-A947-70E740481C1C}">
                <a14:useLocalDpi xmlns:a14="http://schemas.microsoft.com/office/drawing/2010/main" val="0"/>
              </a:ext>
            </a:extLst>
          </a:blip>
          <a:srcRect t="33251" b="33475"/>
          <a:stretch/>
        </p:blipFill>
        <p:spPr>
          <a:xfrm>
            <a:off x="7849222" y="4935095"/>
            <a:ext cx="4139749" cy="1668558"/>
          </a:xfrm>
          <a:prstGeom prst="rect">
            <a:avLst/>
          </a:prstGeom>
        </p:spPr>
      </p:pic>
      <p:pic>
        <p:nvPicPr>
          <p:cNvPr id="7" name="Picture 6" descr="A group of dolls&#10;&#10;Description automatically generated with low confidence">
            <a:extLst>
              <a:ext uri="{FF2B5EF4-FFF2-40B4-BE49-F238E27FC236}">
                <a16:creationId xmlns:a16="http://schemas.microsoft.com/office/drawing/2014/main" id="{01243ADA-528E-0603-E95C-60350299C938}"/>
              </a:ext>
            </a:extLst>
          </p:cNvPr>
          <p:cNvPicPr>
            <a:picLocks noChangeAspect="1"/>
          </p:cNvPicPr>
          <p:nvPr/>
        </p:nvPicPr>
        <p:blipFill rotWithShape="1">
          <a:blip r:embed="rId3">
            <a:extLst>
              <a:ext uri="{28A0092B-C50C-407E-A947-70E740481C1C}">
                <a14:useLocalDpi xmlns:a14="http://schemas.microsoft.com/office/drawing/2010/main" val="0"/>
              </a:ext>
            </a:extLst>
          </a:blip>
          <a:srcRect t="66726"/>
          <a:stretch/>
        </p:blipFill>
        <p:spPr>
          <a:xfrm>
            <a:off x="0" y="5154977"/>
            <a:ext cx="4034385" cy="1626091"/>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2BF0089-95E5-99BE-2CDF-6328F8C981D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82341" y="-430148"/>
            <a:ext cx="8648700" cy="2020553"/>
          </a:xfrm>
          <a:prstGeom prst="rect">
            <a:avLst/>
          </a:prstGeom>
        </p:spPr>
      </p:pic>
      <p:sp>
        <p:nvSpPr>
          <p:cNvPr id="9" name="Hộp Văn bản 4">
            <a:extLst>
              <a:ext uri="{FF2B5EF4-FFF2-40B4-BE49-F238E27FC236}">
                <a16:creationId xmlns:a16="http://schemas.microsoft.com/office/drawing/2014/main" id="{2916E90E-AF6C-A56E-1908-0CF4F10E6B77}"/>
              </a:ext>
            </a:extLst>
          </p:cNvPr>
          <p:cNvSpPr txBox="1"/>
          <p:nvPr/>
        </p:nvSpPr>
        <p:spPr>
          <a:xfrm>
            <a:off x="1328057" y="1606523"/>
            <a:ext cx="990600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Cơ thể người được hình thành từ sự kết hợp giữa trứng của mẹ và tinh trùng của bố qua thụ tinh tạo thành hợp tử. Hợp tử phát triển trong tử cung (là một bộ phận của cơ quan sinh dục nữ) hình thành phôi, phôi phát triển thành thai nhi. Khoảng 9 tháng sau thụ tinh, em bé được sinh ra.</a:t>
            </a:r>
          </a:p>
        </p:txBody>
      </p:sp>
    </p:spTree>
    <p:extLst>
      <p:ext uri="{BB962C8B-B14F-4D97-AF65-F5344CB8AC3E}">
        <p14:creationId xmlns:p14="http://schemas.microsoft.com/office/powerpoint/2010/main" val="266876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8931F2-36D0-611A-3436-FAD4713FB4E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5" name="Group 4">
            <a:extLst>
              <a:ext uri="{FF2B5EF4-FFF2-40B4-BE49-F238E27FC236}">
                <a16:creationId xmlns:a16="http://schemas.microsoft.com/office/drawing/2014/main" id="{9A839547-08A2-25B2-64C2-6B6A0C7E4888}"/>
              </a:ext>
            </a:extLst>
          </p:cNvPr>
          <p:cNvGrpSpPr/>
          <p:nvPr/>
        </p:nvGrpSpPr>
        <p:grpSpPr>
          <a:xfrm>
            <a:off x="2061225" y="445969"/>
            <a:ext cx="7785663" cy="2667346"/>
            <a:chOff x="2061225" y="445969"/>
            <a:chExt cx="7785663" cy="2667346"/>
          </a:xfrm>
        </p:grpSpPr>
        <p:grpSp>
          <p:nvGrpSpPr>
            <p:cNvPr id="6" name="Google Shape;716;p39">
              <a:extLst>
                <a:ext uri="{FF2B5EF4-FFF2-40B4-BE49-F238E27FC236}">
                  <a16:creationId xmlns:a16="http://schemas.microsoft.com/office/drawing/2014/main" id="{29569ADA-30A2-4E9E-9744-5EBC233C31AD}"/>
                </a:ext>
              </a:extLst>
            </p:cNvPr>
            <p:cNvGrpSpPr/>
            <p:nvPr/>
          </p:nvGrpSpPr>
          <p:grpSpPr>
            <a:xfrm>
              <a:off x="2061225" y="445969"/>
              <a:ext cx="7785663" cy="2667346"/>
              <a:chOff x="1013538" y="1429500"/>
              <a:chExt cx="2133732" cy="1479618"/>
            </a:xfrm>
            <a:solidFill>
              <a:srgbClr val="FEFDD0"/>
            </a:solidFill>
          </p:grpSpPr>
          <p:sp>
            <p:nvSpPr>
              <p:cNvPr id="8" name="Google Shape;717;p39">
                <a:extLst>
                  <a:ext uri="{FF2B5EF4-FFF2-40B4-BE49-F238E27FC236}">
                    <a16:creationId xmlns:a16="http://schemas.microsoft.com/office/drawing/2014/main" id="{B1ABD2C0-FB08-2277-EE96-A8E7EFB787F3}"/>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18;p39">
                <a:extLst>
                  <a:ext uri="{FF2B5EF4-FFF2-40B4-BE49-F238E27FC236}">
                    <a16:creationId xmlns:a16="http://schemas.microsoft.com/office/drawing/2014/main" id="{0AC9D72E-9DD6-C9F1-8F1F-99F45C9DAE69}"/>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5EF84D98-A76F-9372-6D1D-7E459109AF0F}"/>
                </a:ext>
              </a:extLst>
            </p:cNvPr>
            <p:cNvSpPr txBox="1"/>
            <p:nvPr/>
          </p:nvSpPr>
          <p:spPr>
            <a:xfrm>
              <a:off x="3233057" y="968829"/>
              <a:ext cx="5486400" cy="1446550"/>
            </a:xfrm>
            <a:prstGeom prst="rect">
              <a:avLst/>
            </a:prstGeom>
            <a:noFill/>
          </p:spPr>
          <p:txBody>
            <a:bodyPr wrap="square" rtlCol="0">
              <a:spAutoFit/>
            </a:bodyPr>
            <a:lstStyle/>
            <a:p>
              <a:pPr algn="ctr"/>
              <a:r>
                <a:rPr lang="vi-VN" sz="4400" b="1" dirty="0">
                  <a:latin typeface="Calibri" panose="020F0502020204030204" pitchFamily="34" charset="0"/>
                  <a:cs typeface="Calibri" panose="020F0502020204030204" pitchFamily="34" charset="0"/>
                </a:rPr>
                <a:t>Cơ thể người được hình thành từ đâu?</a:t>
              </a:r>
              <a:endParaRPr lang="en-US" sz="4400" b="1" dirty="0">
                <a:latin typeface="Calibri" panose="020F0502020204030204" pitchFamily="34" charset="0"/>
                <a:cs typeface="Calibri" panose="020F0502020204030204" pitchFamily="34" charset="0"/>
              </a:endParaRPr>
            </a:p>
          </p:txBody>
        </p:sp>
      </p:grpSp>
      <p:sp>
        <p:nvSpPr>
          <p:cNvPr id="10" name="Rectangle: Rounded Corners 9">
            <a:extLst>
              <a:ext uri="{FF2B5EF4-FFF2-40B4-BE49-F238E27FC236}">
                <a16:creationId xmlns:a16="http://schemas.microsoft.com/office/drawing/2014/main" id="{BD98B367-4D40-E141-FC87-2CD61B358A6E}"/>
              </a:ext>
            </a:extLst>
          </p:cNvPr>
          <p:cNvSpPr/>
          <p:nvPr/>
        </p:nvSpPr>
        <p:spPr>
          <a:xfrm>
            <a:off x="4131130" y="3609866"/>
            <a:ext cx="7277099" cy="2703848"/>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Cơ thể người được hình thành từ sự kết hợp giữa trứng của mẹ và tinh trùng của bố.</a:t>
            </a:r>
            <a:endParaRPr lang="vi-VN" sz="4000" dirty="0">
              <a:solidFill>
                <a:srgbClr val="FF0000"/>
              </a:solidFill>
              <a:latin typeface="Calibri" panose="020F0502020204030204"/>
            </a:endParaRPr>
          </a:p>
        </p:txBody>
      </p:sp>
    </p:spTree>
    <p:extLst>
      <p:ext uri="{BB962C8B-B14F-4D97-AF65-F5344CB8AC3E}">
        <p14:creationId xmlns:p14="http://schemas.microsoft.com/office/powerpoint/2010/main" val="366043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374A3C-6413-390F-0874-529E61873DC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5" name="Group 4">
            <a:extLst>
              <a:ext uri="{FF2B5EF4-FFF2-40B4-BE49-F238E27FC236}">
                <a16:creationId xmlns:a16="http://schemas.microsoft.com/office/drawing/2014/main" id="{4E533950-4F1C-5DA0-AECF-6BE862DB2845}"/>
              </a:ext>
            </a:extLst>
          </p:cNvPr>
          <p:cNvGrpSpPr/>
          <p:nvPr/>
        </p:nvGrpSpPr>
        <p:grpSpPr>
          <a:xfrm>
            <a:off x="2061225" y="445969"/>
            <a:ext cx="9651804" cy="2667346"/>
            <a:chOff x="2061225" y="445969"/>
            <a:chExt cx="7785663" cy="2667346"/>
          </a:xfrm>
        </p:grpSpPr>
        <p:grpSp>
          <p:nvGrpSpPr>
            <p:cNvPr id="6" name="Google Shape;716;p39">
              <a:extLst>
                <a:ext uri="{FF2B5EF4-FFF2-40B4-BE49-F238E27FC236}">
                  <a16:creationId xmlns:a16="http://schemas.microsoft.com/office/drawing/2014/main" id="{BAD75BD6-D0C2-40E9-D3B2-236A804218FB}"/>
                </a:ext>
              </a:extLst>
            </p:cNvPr>
            <p:cNvGrpSpPr/>
            <p:nvPr/>
          </p:nvGrpSpPr>
          <p:grpSpPr>
            <a:xfrm>
              <a:off x="2061225" y="445969"/>
              <a:ext cx="7785663" cy="2667346"/>
              <a:chOff x="1013538" y="1429500"/>
              <a:chExt cx="2133732" cy="1479618"/>
            </a:xfrm>
            <a:solidFill>
              <a:srgbClr val="FEFDD0"/>
            </a:solidFill>
          </p:grpSpPr>
          <p:sp>
            <p:nvSpPr>
              <p:cNvPr id="8" name="Google Shape;717;p39">
                <a:extLst>
                  <a:ext uri="{FF2B5EF4-FFF2-40B4-BE49-F238E27FC236}">
                    <a16:creationId xmlns:a16="http://schemas.microsoft.com/office/drawing/2014/main" id="{BE320518-6D29-51C6-D461-4EB8C2BB1EC9}"/>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718;p39">
                <a:extLst>
                  <a:ext uri="{FF2B5EF4-FFF2-40B4-BE49-F238E27FC236}">
                    <a16:creationId xmlns:a16="http://schemas.microsoft.com/office/drawing/2014/main" id="{08D2BB91-075F-0479-D28D-6DB9B3F38E74}"/>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A289738A-FD5E-9545-F695-EA70FECD732F}"/>
                </a:ext>
              </a:extLst>
            </p:cNvPr>
            <p:cNvSpPr txBox="1"/>
            <p:nvPr/>
          </p:nvSpPr>
          <p:spPr>
            <a:xfrm>
              <a:off x="2904020" y="903514"/>
              <a:ext cx="6215742"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Cơ quan nào trong cơ thể quyết định giới tính của mỗi người?</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0" name="Rectangle: Rounded Corners 9">
            <a:extLst>
              <a:ext uri="{FF2B5EF4-FFF2-40B4-BE49-F238E27FC236}">
                <a16:creationId xmlns:a16="http://schemas.microsoft.com/office/drawing/2014/main" id="{26EF3399-8BB0-D728-51D3-71C1DA4982AD}"/>
              </a:ext>
            </a:extLst>
          </p:cNvPr>
          <p:cNvSpPr/>
          <p:nvPr/>
        </p:nvSpPr>
        <p:spPr>
          <a:xfrm>
            <a:off x="4131130" y="3609866"/>
            <a:ext cx="7277099" cy="2703848"/>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b="1" dirty="0">
                <a:solidFill>
                  <a:srgbClr val="FF0000"/>
                </a:solidFill>
                <a:latin typeface="Calibri" panose="020F0502020204030204"/>
              </a:rPr>
              <a:t>Cơ quan sinh dục của cơ thể người quyết định giới tính của mỗi người.</a:t>
            </a:r>
            <a:endParaRPr kumimoji="0" lang="vi-VN" sz="44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04985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517F37-32D4-03CC-400A-5BCEE340592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5" name="Group 4">
            <a:extLst>
              <a:ext uri="{FF2B5EF4-FFF2-40B4-BE49-F238E27FC236}">
                <a16:creationId xmlns:a16="http://schemas.microsoft.com/office/drawing/2014/main" id="{4564868D-FD83-837F-F525-0EBFFB2EF628}"/>
              </a:ext>
            </a:extLst>
          </p:cNvPr>
          <p:cNvGrpSpPr/>
          <p:nvPr/>
        </p:nvGrpSpPr>
        <p:grpSpPr>
          <a:xfrm>
            <a:off x="2061224" y="445969"/>
            <a:ext cx="10130775" cy="2667346"/>
            <a:chOff x="2061225" y="445969"/>
            <a:chExt cx="7785663" cy="2667346"/>
          </a:xfrm>
        </p:grpSpPr>
        <p:grpSp>
          <p:nvGrpSpPr>
            <p:cNvPr id="6" name="Google Shape;716;p39">
              <a:extLst>
                <a:ext uri="{FF2B5EF4-FFF2-40B4-BE49-F238E27FC236}">
                  <a16:creationId xmlns:a16="http://schemas.microsoft.com/office/drawing/2014/main" id="{2472AC82-60FF-826C-0749-F35A6325CC83}"/>
                </a:ext>
              </a:extLst>
            </p:cNvPr>
            <p:cNvGrpSpPr/>
            <p:nvPr/>
          </p:nvGrpSpPr>
          <p:grpSpPr>
            <a:xfrm>
              <a:off x="2061225" y="445969"/>
              <a:ext cx="7785663" cy="2667346"/>
              <a:chOff x="1013538" y="1429500"/>
              <a:chExt cx="2133732" cy="1479618"/>
            </a:xfrm>
            <a:solidFill>
              <a:srgbClr val="FEFDD0"/>
            </a:solidFill>
          </p:grpSpPr>
          <p:sp>
            <p:nvSpPr>
              <p:cNvPr id="8" name="Google Shape;717;p39">
                <a:extLst>
                  <a:ext uri="{FF2B5EF4-FFF2-40B4-BE49-F238E27FC236}">
                    <a16:creationId xmlns:a16="http://schemas.microsoft.com/office/drawing/2014/main" id="{096743B2-49F1-1D6E-532D-D166FDF96608}"/>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718;p39">
                <a:extLst>
                  <a:ext uri="{FF2B5EF4-FFF2-40B4-BE49-F238E27FC236}">
                    <a16:creationId xmlns:a16="http://schemas.microsoft.com/office/drawing/2014/main" id="{7515B4D6-2363-87BF-1186-53005A282276}"/>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4C8B235E-5236-0673-B0DC-C5CCC43B0528}"/>
                </a:ext>
              </a:extLst>
            </p:cNvPr>
            <p:cNvSpPr txBox="1"/>
            <p:nvPr/>
          </p:nvSpPr>
          <p:spPr>
            <a:xfrm>
              <a:off x="2845458" y="968828"/>
              <a:ext cx="6398445" cy="1200329"/>
            </a:xfrm>
            <a:prstGeom prst="rect">
              <a:avLst/>
            </a:prstGeom>
            <a:noFill/>
          </p:spPr>
          <p:txBody>
            <a:bodyPr wrap="square" rtlCol="0">
              <a:spAutoFit/>
            </a:bodyPr>
            <a:lstStyle/>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Cơ quan sinh dục nam có chức năng gì?</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Cơ quan sinh dục nữ có chức năng gì?</a:t>
              </a:r>
            </a:p>
          </p:txBody>
        </p:sp>
      </p:grpSp>
      <p:sp>
        <p:nvSpPr>
          <p:cNvPr id="10" name="Rectangle: Rounded Corners 9">
            <a:extLst>
              <a:ext uri="{FF2B5EF4-FFF2-40B4-BE49-F238E27FC236}">
                <a16:creationId xmlns:a16="http://schemas.microsoft.com/office/drawing/2014/main" id="{D7527D13-6F19-6346-DF8E-D93119F1F498}"/>
              </a:ext>
            </a:extLst>
          </p:cNvPr>
          <p:cNvSpPr/>
          <p:nvPr/>
        </p:nvSpPr>
        <p:spPr>
          <a:xfrm>
            <a:off x="3788230" y="3609865"/>
            <a:ext cx="7620000" cy="2921563"/>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b="1" dirty="0">
                <a:solidFill>
                  <a:srgbClr val="FF0000"/>
                </a:solidFill>
                <a:latin typeface="Calibri" panose="020F0502020204030204"/>
              </a:rPr>
              <a:t>- Cơ quan sinh dục nam tạo ra tinh trùng</a:t>
            </a:r>
          </a:p>
          <a:p>
            <a:pPr lvl="0" algn="just">
              <a:defRPr/>
            </a:pPr>
            <a:r>
              <a:rPr lang="vi-VN" sz="4400" b="1" dirty="0">
                <a:solidFill>
                  <a:srgbClr val="FF0000"/>
                </a:solidFill>
                <a:latin typeface="Calibri" panose="020F0502020204030204"/>
              </a:rPr>
              <a:t>- Cơ quan sinh dục nữ tạo ra trứng</a:t>
            </a:r>
          </a:p>
        </p:txBody>
      </p:sp>
    </p:spTree>
    <p:extLst>
      <p:ext uri="{BB962C8B-B14F-4D97-AF65-F5344CB8AC3E}">
        <p14:creationId xmlns:p14="http://schemas.microsoft.com/office/powerpoint/2010/main" val="202892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TotalTime>
  <Words>443</Words>
  <Application>Microsoft Office PowerPoint</Application>
  <PresentationFormat>Widescreen</PresentationFormat>
  <Paragraphs>22</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 10</dc:creator>
  <cp:lastModifiedBy>Windows 10</cp:lastModifiedBy>
  <cp:revision>3</cp:revision>
  <dcterms:created xsi:type="dcterms:W3CDTF">2025-02-26T08:24:07Z</dcterms:created>
  <dcterms:modified xsi:type="dcterms:W3CDTF">2025-02-27T05:04:54Z</dcterms:modified>
</cp:coreProperties>
</file>