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11" r:id="rId4"/>
    <p:sldId id="2895" r:id="rId5"/>
    <p:sldId id="2913" r:id="rId6"/>
    <p:sldId id="2896" r:id="rId7"/>
    <p:sldId id="2914" r:id="rId8"/>
    <p:sldId id="2898" r:id="rId9"/>
    <p:sldId id="2899" r:id="rId10"/>
    <p:sldId id="2900" r:id="rId11"/>
    <p:sldId id="2901" r:id="rId12"/>
    <p:sldId id="2902" r:id="rId13"/>
    <p:sldId id="2903" r:id="rId14"/>
    <p:sldId id="2904" r:id="rId15"/>
    <p:sldId id="2912" r:id="rId16"/>
    <p:sldId id="2905" r:id="rId17"/>
    <p:sldId id="2906" r:id="rId18"/>
    <p:sldId id="2907" r:id="rId19"/>
    <p:sldId id="2908" r:id="rId20"/>
    <p:sldId id="2909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5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7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6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7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3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C56-2D59-4BAE-B82C-25912B98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389-B808-4BF8-BE43-2ED7DA90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3EE5-BB20-4242-BB5A-AEDC5C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E374-C532-4DA5-8C30-6D21663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25D-5EB7-41F7-B180-DBED5890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9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C56-2D59-4BAE-B82C-25912B98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389-B808-4BF8-BE43-2ED7DA90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3EE5-BB20-4242-BB5A-AEDC5C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E374-C532-4DA5-8C30-6D21663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25D-5EB7-41F7-B180-DBED5890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4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0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38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830A-A4BE-4A80-B557-707958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C5EFC-7EC6-4E23-ADFE-5A58ED2E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A147-6788-41F7-A5B6-F2251965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C0FF-9C9B-460E-BDB5-51126845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FA36-727F-40A4-B2C9-CF2F3D3E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73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ADC0-EC82-4788-8842-7F6CA88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FCBE-ACE2-4B7C-8E14-DAB0DA59E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1926C-75F2-4997-8FBE-A52FC6D7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9D82D-99C2-41BD-9022-79EE230E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F268-3DA0-4B9C-A5E2-74D13CCB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9BA81-213C-41E6-9DF4-AE05FA35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733D-0F9C-4229-AD43-1E2355A4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8169-1AF7-48E6-A5D4-90B25612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5F291-049A-438B-AE2C-BCA5FD1B2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9C967-1572-4E8C-B5EA-8F0D9873F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75C6E-D0A8-4C41-B7A2-961A2C4FC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569F3-B50F-4F63-B29A-7D913096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045A3-1ABF-47E0-A6F7-586ADAB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C1A70-11A8-4B8D-AFCD-6D57966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24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6392-6666-47E9-8AC7-877D228F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97F68-5D14-441E-9CE8-4CD949E2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77702-20E7-4D03-9527-1951E65D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59B02-0888-4FB9-BBCB-896BE13A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4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7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70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2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1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5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5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1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1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2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9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6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67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0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71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6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B429-B77F-4433-9B71-968D827B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03BD-4D33-4A17-8E4B-F455A4F8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34E3A-03CA-49A9-8F35-7E0932419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74B69-5080-4E08-9E99-450ED62A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5DB05-46FA-4D0D-B1F3-013B5E7D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0A5B5-AF59-43E2-8CF8-32A7DF49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1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1912-7DDA-443C-BE0A-9980BE10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386E0-2FAD-4EFC-A93B-202AAF92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048D6-17F2-4167-BF0E-08170329F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53CB0-5D2E-4BF5-AF25-66CD70E2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B186E-3A21-4BD7-A0A2-75BE1EC8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EC412-58E6-41D9-8627-014C7235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3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57A5-29AB-4658-A476-49EA43CC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589D-A38A-4937-9F1E-ABD776664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BD64-51B2-49F0-AE42-E4DCD195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24C4-5806-442E-A608-2D7F4F8F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97BC-3D1C-4589-9390-6193A176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6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8D72E-A043-4FD4-93F5-4F42106D6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471FE-6275-4F2B-80B0-C469C58BC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C3EA-3C96-4A79-9330-39A4AD50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C3D7-CBB1-47A2-9D2B-9588C72F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03CB-ACFF-48E0-9A45-35C0CB9A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30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5131" y="1560910"/>
            <a:ext cx="5831214" cy="5774534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894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7" y="444843"/>
            <a:ext cx="14606703" cy="98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E642CE4-14CB-326A-39FB-0FCD4B437A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4762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D201C18-B2CA-8DD7-1610-79561EA420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114300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9181C-1727-4CA8-A0D3-61B275A9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885CA-D8E4-48A0-BA58-5C5802B1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1B6B-B760-4EDD-A8C4-9BBDA85B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8630-1E1C-48BF-8D8F-AD0475FF693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DACB-B241-46F8-8603-7E856B9FE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D29E-13B8-40DF-991E-50FA64307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714BAAF-B3A4-1205-4551-9F659086CA9E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463" y="1"/>
            <a:ext cx="2435498" cy="24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5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1F948305-DB80-E552-F4BE-D5E7C2BC7ABA}"/>
              </a:ext>
            </a:extLst>
          </p:cNvPr>
          <p:cNvSpPr/>
          <p:nvPr/>
        </p:nvSpPr>
        <p:spPr>
          <a:xfrm>
            <a:off x="3798502" y="952500"/>
            <a:ext cx="12246244" cy="7546748"/>
          </a:xfrm>
          <a:custGeom>
            <a:avLst/>
            <a:gdLst/>
            <a:ahLst/>
            <a:cxnLst/>
            <a:rect l="l" t="t" r="r" b="b"/>
            <a:pathLst>
              <a:path w="12246244" h="7546748">
                <a:moveTo>
                  <a:pt x="0" y="0"/>
                </a:moveTo>
                <a:lnTo>
                  <a:pt x="12246245" y="0"/>
                </a:lnTo>
                <a:lnTo>
                  <a:pt x="12246245" y="7546748"/>
                </a:lnTo>
                <a:lnTo>
                  <a:pt x="0" y="7546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383E5-DFB3-F4FC-6634-F8E2B9ED2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0"/>
            <a:ext cx="5104411" cy="1330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6E967-B20B-C9D2-66EE-4CB457E79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625624"/>
            <a:ext cx="7980356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76762-0F5A-C937-40A4-ED0A1462D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66900"/>
            <a:ext cx="7088030" cy="69342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9B07F3-53D3-73EF-3F2F-5D4E95BEBC85}"/>
              </a:ext>
            </a:extLst>
          </p:cNvPr>
          <p:cNvSpPr/>
          <p:nvPr/>
        </p:nvSpPr>
        <p:spPr>
          <a:xfrm>
            <a:off x="9601200" y="2324100"/>
            <a:ext cx="7696200" cy="5638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371600"/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giai đoạn phát triển của gà:</a:t>
            </a:r>
          </a:p>
          <a:p>
            <a:pPr lvl="0" algn="just" defTabSz="1371600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Trứng.</a:t>
            </a:r>
          </a:p>
          <a:p>
            <a:pPr lvl="0" algn="just" defTabSz="1371600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Gà con mới nở.</a:t>
            </a:r>
          </a:p>
          <a:p>
            <a:pPr lvl="0" algn="just" defTabSz="1371600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Gà con.</a:t>
            </a:r>
          </a:p>
          <a:p>
            <a:pPr lvl="0" algn="just" defTabSz="1371600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Gà trưởng thành.</a:t>
            </a:r>
          </a:p>
        </p:txBody>
      </p:sp>
    </p:spTree>
    <p:extLst>
      <p:ext uri="{BB962C8B-B14F-4D97-AF65-F5344CB8AC3E}">
        <p14:creationId xmlns:p14="http://schemas.microsoft.com/office/powerpoint/2010/main" val="5810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B058A-6E55-F907-1408-C5C2ABDA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66900"/>
            <a:ext cx="7088030" cy="69342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11A608-0D9B-215B-5D09-28E379A96E94}"/>
              </a:ext>
            </a:extLst>
          </p:cNvPr>
          <p:cNvSpPr/>
          <p:nvPr/>
        </p:nvSpPr>
        <p:spPr>
          <a:xfrm>
            <a:off x="8610600" y="1562100"/>
            <a:ext cx="8686800" cy="6248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371600"/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dạng của gà con so với gà trưởng thành: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Kích thước của gà trưởng thành lớn, lớn hơn với gà con. Hình dạng của gà trưởng thành và gà con tương tự nhau.</a:t>
            </a:r>
            <a:endParaRPr kumimoji="0" lang="vi-VN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FE658-75FF-D014-F58D-1B6792FD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66900"/>
            <a:ext cx="7088030" cy="69342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914197-A06F-F619-28CA-99BE1F838B01}"/>
              </a:ext>
            </a:extLst>
          </p:cNvPr>
          <p:cNvSpPr/>
          <p:nvPr/>
        </p:nvSpPr>
        <p:spPr>
          <a:xfrm>
            <a:off x="8610600" y="1562100"/>
            <a:ext cx="8686800" cy="6248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371600"/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tả sự phát triển của của gà con nở ra từ trứng: </a:t>
            </a:r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 được thụ tinh hình thành nên gà con. Gà con nở ra phát triển dần thành gà trưởng thành.</a:t>
            </a:r>
            <a:endParaRPr kumimoji="0" lang="vi-VN" sz="5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F7331-DFB3-ADFA-C895-DCF862A8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14500"/>
            <a:ext cx="11034716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58351-2B7D-F14A-8937-A81CC8C1E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7" t="27045" r="11531" b="22372"/>
          <a:stretch/>
        </p:blipFill>
        <p:spPr>
          <a:xfrm>
            <a:off x="228600" y="419100"/>
            <a:ext cx="13106401" cy="9897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97BFB-3E30-8833-5E79-174F1588E4C7}"/>
              </a:ext>
            </a:extLst>
          </p:cNvPr>
          <p:cNvSpPr txBox="1"/>
          <p:nvPr/>
        </p:nvSpPr>
        <p:spPr>
          <a:xfrm>
            <a:off x="2209800" y="2628900"/>
            <a:ext cx="9677400" cy="519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Ba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vi-VN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Mỗi đội 4 HS.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Khi có hiệu lệnh, các Hs trong đội lần lượt ghép các ô chữ lên bảng theo đúng giai đoạn phát triển trong vòng đời của bướm với hình tương ứng.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Trong 2 phút, đội nào ghép đúng và nhanh nhất sẽ là đội chiến thắng.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2C540B-EC5E-FA55-A95B-235BDAEB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19300"/>
            <a:ext cx="8763000" cy="80851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0BE7921-BB88-3E02-28A0-E89CE88A7E17}"/>
              </a:ext>
            </a:extLst>
          </p:cNvPr>
          <p:cNvSpPr/>
          <p:nvPr/>
        </p:nvSpPr>
        <p:spPr>
          <a:xfrm>
            <a:off x="1981200" y="876300"/>
            <a:ext cx="25908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F4C941-94F6-E80F-7440-58D788C1884C}"/>
              </a:ext>
            </a:extLst>
          </p:cNvPr>
          <p:cNvSpPr/>
          <p:nvPr/>
        </p:nvSpPr>
        <p:spPr>
          <a:xfrm>
            <a:off x="5867400" y="876300"/>
            <a:ext cx="25908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Nhộng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66FFAC-0368-73B8-D10F-F2E9011A4BCE}"/>
              </a:ext>
            </a:extLst>
          </p:cNvPr>
          <p:cNvSpPr/>
          <p:nvPr/>
        </p:nvSpPr>
        <p:spPr>
          <a:xfrm>
            <a:off x="10210800" y="723900"/>
            <a:ext cx="63246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E34537-25DD-7072-C30C-B12F0546C68C}"/>
              </a:ext>
            </a:extLst>
          </p:cNvPr>
          <p:cNvSpPr/>
          <p:nvPr/>
        </p:nvSpPr>
        <p:spPr>
          <a:xfrm>
            <a:off x="990600" y="2476500"/>
            <a:ext cx="63246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bướm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63333 0.525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7084 0.577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2292 0.237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47709 0.637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3D53E5E-7258-EB53-FD35-B3BC2E3A7A43}"/>
              </a:ext>
            </a:extLst>
          </p:cNvPr>
          <p:cNvSpPr txBox="1"/>
          <p:nvPr/>
        </p:nvSpPr>
        <p:spPr>
          <a:xfrm>
            <a:off x="3217138" y="3044151"/>
            <a:ext cx="11853724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/>
            <a:r>
              <a:rPr lang="en-US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  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Sự phát triển trình bày của bướm qua các giai đoạn:  Bướm đẻ trứng, trứng lớn lên thành ấu trùng (sâu bướm). Sâu bướm trưởng thành thành nhộng. Nhộng phá kén thành con bướm.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ore Sugar"/>
              <a:sym typeface="More Sugar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64D6669-8241-B1DF-DFCC-67D45AFD1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"/>
            <a:ext cx="689517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134E2-51DC-9F79-77F2-0C992C1F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957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B70CA-9064-A5FE-0674-0878307CB3A5}"/>
              </a:ext>
            </a:extLst>
          </p:cNvPr>
          <p:cNvSpPr txBox="1"/>
          <p:nvPr/>
        </p:nvSpPr>
        <p:spPr>
          <a:xfrm>
            <a:off x="2209800" y="723900"/>
            <a:ext cx="14935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 defTabSz="1371600"/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vòng đời của một động vật đẻ trứng và viết sơ đồ miêu tả vòng đời của động vật đó.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D0A13-8410-5AA2-A80C-FFE8C7E7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238500"/>
            <a:ext cx="1324910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305AE-3A02-0D09-5A35-8FA8E2FD9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09900"/>
            <a:ext cx="6355485" cy="53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C0A60-37AD-2AA7-C335-EBDAC344B312}"/>
              </a:ext>
            </a:extLst>
          </p:cNvPr>
          <p:cNvSpPr txBox="1"/>
          <p:nvPr/>
        </p:nvSpPr>
        <p:spPr>
          <a:xfrm>
            <a:off x="3810000" y="1132828"/>
            <a:ext cx="11201400" cy="517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 defTabSz="1371600"/>
            <a:r>
              <a:rPr lang="vi-VN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một con vật mà em yêu thích? Nêu hình thức sinh sản và một số điểm khác biệt giữa con non và con trưởng thành của động vật?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9F11D-1935-4697-B88E-31E187F84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52900"/>
            <a:ext cx="9732718" cy="33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2DDEFB-9C0F-C6CB-ABF9-ECD089BDB9A6}"/>
              </a:ext>
            </a:extLst>
          </p:cNvPr>
          <p:cNvSpPr txBox="1"/>
          <p:nvPr/>
        </p:nvSpPr>
        <p:spPr>
          <a:xfrm>
            <a:off x="2057400" y="876300"/>
            <a:ext cx="15773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400" b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Quan sát hình 1, đọc thông tin và thực hiện:</a:t>
            </a:r>
          </a:p>
          <a:p>
            <a:pPr lvl="0" algn="just"/>
            <a:r>
              <a:rPr lang="vi-VN" sz="440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- Nêu tên các giai đoạn phát triển chính trong vòng đời của muỗi.</a:t>
            </a:r>
          </a:p>
          <a:p>
            <a:pPr lvl="0" algn="just"/>
            <a:r>
              <a:rPr lang="vi-VN" sz="440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- Nhận xét về hình dạng và nơi sống của ấu trùng nở ra từ trứng.</a:t>
            </a:r>
          </a:p>
          <a:p>
            <a:pPr lvl="0" algn="just"/>
            <a:r>
              <a:rPr lang="vi-VN" sz="440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- Trình bày sự phát triển của ấu trùng đến khi là muỗi trưởng thành.</a:t>
            </a:r>
            <a:endParaRPr lang="vi-VN" sz="4400" dirty="0">
              <a:solidFill>
                <a:prstClr val="black"/>
              </a:solidFill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4A9-B7AC-5C63-AF65-6104D676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004040"/>
            <a:ext cx="8686800" cy="61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CC858-05BB-4681-FAC0-C739D6278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52701"/>
            <a:ext cx="8326734" cy="5867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66F04E-6F8A-5179-E5B1-21F69769D2C3}"/>
              </a:ext>
            </a:extLst>
          </p:cNvPr>
          <p:cNvSpPr/>
          <p:nvPr/>
        </p:nvSpPr>
        <p:spPr>
          <a:xfrm>
            <a:off x="9753600" y="2628900"/>
            <a:ext cx="7696200" cy="5029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371600"/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giai đoạn phát triển chính trong vòng đời của muỗi (4 giai đoạn):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 - ấu trùng - nhộng - muỗi trưởng thành.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069483-26E2-2334-6749-2F45E8D7A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52701"/>
            <a:ext cx="8326734" cy="5867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BB81FB-BE28-EED8-4CA7-4B29BD080D7B}"/>
              </a:ext>
            </a:extLst>
          </p:cNvPr>
          <p:cNvSpPr/>
          <p:nvPr/>
        </p:nvSpPr>
        <p:spPr>
          <a:xfrm>
            <a:off x="9753600" y="2476500"/>
            <a:ext cx="7696200" cy="5486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371600"/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dạng và nơi sống của ấu trùng nở ra từ trứng: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Ấu trùng sống trong nước. Hình dạng của ấu trùng cũng đầy đủ các bộ phận nhưng chưa có cánh.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61182-8A5E-C762-0395-472DCD5D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52701"/>
            <a:ext cx="8326734" cy="5867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E9323A-F1C8-9D23-4727-FF9FE93F3E42}"/>
              </a:ext>
            </a:extLst>
          </p:cNvPr>
          <p:cNvSpPr/>
          <p:nvPr/>
        </p:nvSpPr>
        <p:spPr>
          <a:xfrm>
            <a:off x="9753600" y="1714500"/>
            <a:ext cx="7696200" cy="6477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371600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phát triển của ấu trùng đến khi là muỗi trưởng thành: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Ấu trùng phát triển thành nhộng sau khoảng năm ngày. Nhộng sống trong nước và phát triển thành muỗi trưởng thành sau khoảng hai ngày.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9E0DE-852C-170C-C3CD-5FE97050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952500"/>
            <a:ext cx="8793428" cy="8602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DF6F2-A3EB-068E-A2EF-39E91AB5A43E}"/>
              </a:ext>
            </a:extLst>
          </p:cNvPr>
          <p:cNvSpPr txBox="1"/>
          <p:nvPr/>
        </p:nvSpPr>
        <p:spPr>
          <a:xfrm>
            <a:off x="426772" y="2324101"/>
            <a:ext cx="78790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400" b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Quan sát sơ đồ vòng đời của gà trong hình 2 và thực hiện:</a:t>
            </a:r>
          </a:p>
          <a:p>
            <a:pPr lvl="0" algn="just"/>
            <a:r>
              <a:rPr lang="vi-VN" sz="440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- Nêu tên các giai đoạn phát triển của gà.</a:t>
            </a:r>
          </a:p>
          <a:p>
            <a:pPr lvl="0" algn="just"/>
            <a:r>
              <a:rPr lang="vi-VN" sz="440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- Nhận xét về hình dạng của gà con so với gà trưởng thành.</a:t>
            </a:r>
          </a:p>
          <a:p>
            <a:pPr lvl="0" algn="just"/>
            <a:r>
              <a:rPr lang="vi-VN" sz="440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- Mô tả sự phát triển của của gà con nở ra từ trứng.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499</Words>
  <Application>Microsoft Office PowerPoint</Application>
  <PresentationFormat>Custom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Illustrative Fight Bullying Presentation</dc:title>
  <dc:creator>thao</dc:creator>
  <cp:lastModifiedBy>Windows 10</cp:lastModifiedBy>
  <cp:revision>28</cp:revision>
  <dcterms:created xsi:type="dcterms:W3CDTF">2006-08-16T00:00:00Z</dcterms:created>
  <dcterms:modified xsi:type="dcterms:W3CDTF">2025-01-03T06:48:38Z</dcterms:modified>
  <dc:identifier>DAGR2Yeb-4Y</dc:identifier>
</cp:coreProperties>
</file>