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94" r:id="rId3"/>
    <p:sldId id="256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9" r:id="rId13"/>
    <p:sldId id="377" r:id="rId14"/>
    <p:sldId id="378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6" d="100"/>
          <a:sy n="6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FCD1-306B-A150-5394-F001D1B8F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62F18-4F86-A22A-3A75-725FCA1A1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29F9-A5DC-08F4-713F-F3B46355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41A9-1AC3-01AF-F0C5-A49F9D67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974C-8733-3D08-FF96-58810628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0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F79C-0DCB-3002-DAE9-2341103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CA3D-02FB-62CF-3B8A-16811895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D56-1B2F-4701-C231-8A73DFAB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0951-C9D6-C966-90F5-8CDCA7C52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AD30-CE78-B187-6512-3EFCE7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A620-0FDD-02CA-725C-99C626C6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3660-0451-15B9-6648-86C69FCEE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851C0-24C1-D9F5-C0B1-8660DE22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617C-9523-3966-60A7-8233234E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E31AC-DAEE-2377-B002-CA0C99BE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038F-26CF-D79A-69D1-29E7711F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7BC6-F7C2-3345-210F-34DB0BB48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24D1A-8107-1589-44FF-D48231FF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E86A-29A0-761B-456D-0816311C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A0A47-5166-23A4-6D30-68443827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6ADF1-2A38-4C04-AF0E-83C78664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30EF-AB88-0466-3D9F-EC2A6435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471B9-7144-7011-EBA7-93EE5752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C4473-A43C-2EBE-3B10-08759494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4695B-44F0-DB38-965C-5E627662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17D94-B8D4-F914-209D-08DB76485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8BCB3-DE48-2DDE-5F94-78C0F7DF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04C89-C4C5-FE80-31BC-A93981EA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F2FA9-18F0-2642-40CD-8D8BC081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6B36-5524-9872-3980-E853F343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0DC27-CA02-B104-2405-950BED0B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11493-BEA5-5C56-2E1C-6BD9063E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3410A-8839-57F3-B0A9-5A75B6AF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851CF-CCB3-7706-8BEC-ADC4D287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F8978-6193-B491-4D3C-FC7D73D0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41DA1-4805-5CB9-8018-6273410E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6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32DC-8A9B-9B44-9306-F55A2E7C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F764-E0F1-92A3-A34C-5E469D5E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3710F-A1E8-32A2-0FDA-0BA0AE7E9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C58C2-1C32-A8DE-4ACF-B0B472B5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81B56-EA7C-E776-408F-81EC096E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D2AA6-F104-C8B8-87CF-45F565C8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3140-894A-2155-C966-CE899E8E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0D1F9-C141-211E-215F-024436744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E26AE-022E-5503-FE75-CA95535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0E255-2197-AF6C-AF12-273D0652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ADE2C-657A-4CCF-DB5F-3CB66A30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E2A5F-9E1A-E5AE-47D2-091CC67C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2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EC0C-0DFD-4795-24E2-D64613D3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998D6-F43E-4F30-8A96-CE16849A9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C110D-3037-EE6A-8CC4-1CC53793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AB9E-0439-A22E-160B-640C12C7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828F9-ABF3-9A31-B47D-43820803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B06D4-3AFD-A094-CDBC-8C080B2A8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2AE40-6BD9-0414-C645-EFA3F539E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31BB-8705-99EF-E5F9-E48052D2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3E594-AF0C-AEC2-FD83-BE41E23A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46361-8F03-BEC6-0ED4-97DC696E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EF1ED-CADF-EA23-7543-76D75A33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A8E0F-CC2F-B275-46EA-A33DAFBDC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E651-EE18-E609-EA5D-BFFEB4FD2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139C-41EA-487D-85AB-DC9DEC82306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F9D4-0FD3-9D8D-C6E0-107E27B8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DB66-441C-838E-DBFC-923271832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4F6B-36AE-4D2E-A828-0DD21CA72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8" b="64077" l="48538" r="95538">
                        <a14:foregroundMark x1="71846" y1="45000" x2="77846" y2="4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3" y="4326226"/>
            <a:ext cx="3815527" cy="3815527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0" y="-154730"/>
            <a:ext cx="4201589" cy="24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0" y="2895869"/>
            <a:ext cx="2397420" cy="239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6" b="93515" l="10000" r="95515">
                        <a14:foregroundMark x1="27212" y1="22788" x2="35455" y2="44909"/>
                        <a14:foregroundMark x1="66848" y1="34242" x2="82000" y2="48000"/>
                        <a14:foregroundMark x1="69091" y1="46182" x2="66424" y2="59515"/>
                        <a14:foregroundMark x1="68485" y1="41212" x2="688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6" y="1218067"/>
            <a:ext cx="1768690" cy="176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6" y="3802365"/>
            <a:ext cx="4452475" cy="267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60615" l="10000" r="73000">
                        <a14:foregroundMark x1="47308" y1="39000" x2="49000" y2="39692"/>
                        <a14:foregroundMark x1="39538" y1="39154" x2="39846" y2="39154"/>
                        <a14:foregroundMark x1="39462" y1="38154" x2="410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3" y="4174753"/>
            <a:ext cx="3547363" cy="354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6" b="36077" l="66385" r="95846">
                        <a14:foregroundMark x1="75615" y1="17154" x2="81000" y2="14769"/>
                        <a14:foregroundMark x1="74923" y1="14154" x2="83769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372">
            <a:off x="198838" y="943325"/>
            <a:ext cx="2528185" cy="2644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1" y="4381703"/>
            <a:ext cx="1696513" cy="18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E8213-AA24-B3CC-FBF6-E2C8027986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8352" y="-113986"/>
            <a:ext cx="3060457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B5950B-8755-BFA7-F3E3-6453688A2E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627" y="1971860"/>
            <a:ext cx="1182726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6A56D8-3280-8B6A-56C1-0DA9659B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CA440-69D8-E136-7FD1-8BD2E405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79E5B-74C4-02D1-A9AC-528E0BFBA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F4413-8049-F878-45EC-7FCE31601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C010B-21E0-7FE9-AEFC-84F5632F0DEB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 Vòng đời và sự phát triển của ếch trải qua 4 giai đoạn: Trứng → nòng nọc → ếch con → ếch trưởng thành.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77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5F1B2F3-83DC-F94E-302A-FB93DA0C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8AC893-531D-7DCE-CF8B-59931BFC5EFE}"/>
              </a:ext>
            </a:extLst>
          </p:cNvPr>
          <p:cNvSpPr txBox="1"/>
          <p:nvPr/>
        </p:nvSpPr>
        <p:spPr>
          <a:xfrm>
            <a:off x="1118523" y="385950"/>
            <a:ext cx="10306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Tìm hiểu xung quanh nhà: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Cho biết em nhìn thấy ấu trùng muỗi và muỗi có ở đâu.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Nhận xét về hình dạng của ấu trùng so với muỗi.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Dựa vào vòng đời của muỗi, hãy đề xuất một số biện pháp để hạn chế sự phát triển của muỗi. Giải thích.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66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B45AEF-DABB-A5A2-E1A3-6594C3600C91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 Ấu trùng muỗi ở những nơi có nước đọng. Muỗi thường có nhiều ở những bụi cây, nơi tối, ẩm ướt.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 Hình dạng ấu trùng rất khác so với muỗi trưởng thành.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 Biện pháp để hạn chế sự phát triển của muỗi: phát quang cây cỏ; loại bỏ những nơi có nước đọng để trứng muỗi không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5026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6A60F-648F-1AF3-2DE1-2A4989EA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74" y="1733041"/>
            <a:ext cx="12071126" cy="31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F59E9D-6723-11D6-571B-CDE2CE44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2" y="1889626"/>
            <a:ext cx="941913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12C6B69-3162-EAC9-F74A-E96084330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2" y="150064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9C205-66BC-4263-1651-505FFB2B6661}"/>
              </a:ext>
            </a:extLst>
          </p:cNvPr>
          <p:cNvSpPr txBox="1"/>
          <p:nvPr/>
        </p:nvSpPr>
        <p:spPr>
          <a:xfrm>
            <a:off x="1572977" y="392916"/>
            <a:ext cx="970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Dựa vào hình 1, hãy trình bày tóm tắt một số nội dung đã học trong chủ đề Thực vật và động vật.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DF65F-D86A-3223-E547-5B530883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293" y="1445545"/>
            <a:ext cx="4557491" cy="50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0E953-3213-90D2-0521-835BACFE2743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PHIẾU HỌC TẬP SỐ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74634-1E35-243F-B95D-3700119EBC6E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Hoàn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tóm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thực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vật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5E21C6-DB84-BA58-2BB5-36FF6B4C5518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VẬT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B3D65F-F1CC-F388-393A-D4E0159E37F0}"/>
              </a:ext>
            </a:extLst>
          </p:cNvPr>
          <p:cNvCxnSpPr>
            <a:stCxn id="6" idx="2"/>
          </p:cNvCxnSpPr>
          <p:nvPr/>
        </p:nvCxnSpPr>
        <p:spPr>
          <a:xfrm flipH="1">
            <a:off x="3232298" y="2381693"/>
            <a:ext cx="2929269" cy="2658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E4FB0D-2DD8-B65C-7F73-4FD0E69DACBA}"/>
              </a:ext>
            </a:extLst>
          </p:cNvPr>
          <p:cNvSpPr/>
          <p:nvPr/>
        </p:nvSpPr>
        <p:spPr>
          <a:xfrm>
            <a:off x="669851" y="2679405"/>
            <a:ext cx="3083441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 –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cơ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F8DD30-D6CD-70EC-DF8F-C380A59F622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161567" y="2381693"/>
            <a:ext cx="0" cy="38277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02AF0D-9FCB-0367-8C36-01395B99C279}"/>
              </a:ext>
            </a:extLst>
          </p:cNvPr>
          <p:cNvSpPr/>
          <p:nvPr/>
        </p:nvSpPr>
        <p:spPr>
          <a:xfrm>
            <a:off x="4859080" y="2743200"/>
            <a:ext cx="2434856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mọc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hạt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C2EDD6-2D34-FF94-4F73-DA532A5EC9B8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3583172" cy="329609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A15A87-F61B-3850-1B98-A3B5EBB3E53E}"/>
              </a:ext>
            </a:extLst>
          </p:cNvPr>
          <p:cNvSpPr/>
          <p:nvPr/>
        </p:nvSpPr>
        <p:spPr>
          <a:xfrm>
            <a:off x="8102010" y="2753832"/>
            <a:ext cx="3359887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mọc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thân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rễ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86FDBA-C3A9-A3D2-D137-4D133DEC3FE7}"/>
              </a:ext>
            </a:extLst>
          </p:cNvPr>
          <p:cNvCxnSpPr>
            <a:cxnSpLocks/>
          </p:cNvCxnSpPr>
          <p:nvPr/>
        </p:nvCxnSpPr>
        <p:spPr>
          <a:xfrm>
            <a:off x="2121195" y="3285460"/>
            <a:ext cx="0" cy="38277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CA7BA2-C9E8-CE47-6018-96D4EA908533}"/>
              </a:ext>
            </a:extLst>
          </p:cNvPr>
          <p:cNvSpPr/>
          <p:nvPr/>
        </p:nvSpPr>
        <p:spPr>
          <a:xfrm>
            <a:off x="659219" y="3657599"/>
            <a:ext cx="2923954" cy="177563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phân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Thụ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phấn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Thụ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tinh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Phát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hạt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D64B35-95F2-7BCB-8F48-7EAB0A98BD34}"/>
              </a:ext>
            </a:extLst>
          </p:cNvPr>
          <p:cNvCxnSpPr>
            <a:cxnSpLocks/>
          </p:cNvCxnSpPr>
          <p:nvPr/>
        </p:nvCxnSpPr>
        <p:spPr>
          <a:xfrm>
            <a:off x="6225362" y="3349255"/>
            <a:ext cx="0" cy="38277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19F81B-5E59-084F-153B-C90B7B3DF346}"/>
              </a:ext>
            </a:extLst>
          </p:cNvPr>
          <p:cNvSpPr/>
          <p:nvPr/>
        </p:nvSpPr>
        <p:spPr>
          <a:xfrm>
            <a:off x="4763386" y="3721394"/>
            <a:ext cx="2923954" cy="177563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phát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506DDA-18B1-13F1-5E1F-3CD352F9237F}"/>
              </a:ext>
            </a:extLst>
          </p:cNvPr>
          <p:cNvCxnSpPr>
            <a:cxnSpLocks/>
          </p:cNvCxnSpPr>
          <p:nvPr/>
        </p:nvCxnSpPr>
        <p:spPr>
          <a:xfrm>
            <a:off x="9999921" y="3402418"/>
            <a:ext cx="0" cy="38277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0EA1A9-E3C7-71D8-D772-1D23885A5E66}"/>
              </a:ext>
            </a:extLst>
          </p:cNvPr>
          <p:cNvSpPr/>
          <p:nvPr/>
        </p:nvSpPr>
        <p:spPr>
          <a:xfrm>
            <a:off x="8537945" y="3774557"/>
            <a:ext cx="2923954" cy="177563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thân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rễ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phát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628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7F8D23-24D8-3699-8E60-A5EC6E8ACD81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PHIẾU HỌC TẬP SỐ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2065F-325E-5B6E-9717-1D9C33DC165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Hoàn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tóm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10AB5-7B68-1B14-3499-F738D7B0627B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 VẬT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D9EDBA-6E6F-8751-B39A-07BA60D9FE8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48716" y="2381693"/>
            <a:ext cx="1812851" cy="446568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AB9B5B-3ACA-A136-10F8-065944E6D433}"/>
              </a:ext>
            </a:extLst>
          </p:cNvPr>
          <p:cNvSpPr/>
          <p:nvPr/>
        </p:nvSpPr>
        <p:spPr>
          <a:xfrm>
            <a:off x="2806995" y="2828261"/>
            <a:ext cx="3083441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083930-7356-F61E-9F8A-1A91230C7201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1988288" cy="478465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02D668-440D-5354-6AF9-2D593E4C1D61}"/>
              </a:ext>
            </a:extLst>
          </p:cNvPr>
          <p:cNvSpPr/>
          <p:nvPr/>
        </p:nvSpPr>
        <p:spPr>
          <a:xfrm>
            <a:off x="6858001" y="2870790"/>
            <a:ext cx="3359887" cy="61668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trứng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3C2E86-0018-46DB-7587-BB24E6D3EB61}"/>
              </a:ext>
            </a:extLst>
          </p:cNvPr>
          <p:cNvCxnSpPr>
            <a:cxnSpLocks/>
          </p:cNvCxnSpPr>
          <p:nvPr/>
        </p:nvCxnSpPr>
        <p:spPr>
          <a:xfrm>
            <a:off x="4258339" y="3434316"/>
            <a:ext cx="0" cy="38277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7ECE93-3FD5-223F-B65E-DEED05C27DCC}"/>
              </a:ext>
            </a:extLst>
          </p:cNvPr>
          <p:cNvSpPr/>
          <p:nvPr/>
        </p:nvSpPr>
        <p:spPr>
          <a:xfrm>
            <a:off x="2796363" y="3806455"/>
            <a:ext cx="2923954" cy="177563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E2F5C2-7F3C-6A3D-732F-F358175C2D32}"/>
              </a:ext>
            </a:extLst>
          </p:cNvPr>
          <p:cNvCxnSpPr>
            <a:cxnSpLocks/>
          </p:cNvCxnSpPr>
          <p:nvPr/>
        </p:nvCxnSpPr>
        <p:spPr>
          <a:xfrm>
            <a:off x="8755912" y="3519376"/>
            <a:ext cx="0" cy="382772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6912D6-47D7-D520-F05D-4FF326D1311D}"/>
              </a:ext>
            </a:extLst>
          </p:cNvPr>
          <p:cNvSpPr/>
          <p:nvPr/>
        </p:nvSpPr>
        <p:spPr>
          <a:xfrm>
            <a:off x="7293936" y="3891515"/>
            <a:ext cx="2923954" cy="177563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8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18F99-C131-F831-F45E-37DE5F27C940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2. Quan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2a, 2b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9E0D0-8BF4-B4F9-6724-A4F569FD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BB9122-EAD1-0623-03E2-829279653486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B29110-FB5F-8C05-A2FD-480FB5B303B3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ếch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Sắp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xếp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vòng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ếch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vòng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ếch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25AE3-23A3-EC59-14D6-8DBD8B41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1438</TotalTime>
  <Words>519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10</cp:lastModifiedBy>
  <cp:revision>11</cp:revision>
  <dcterms:created xsi:type="dcterms:W3CDTF">2017-03-18T13:24:00Z</dcterms:created>
  <dcterms:modified xsi:type="dcterms:W3CDTF">2025-01-21T05:43:54Z</dcterms:modified>
</cp:coreProperties>
</file>