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7" r:id="rId2"/>
    <p:sldId id="256" r:id="rId3"/>
    <p:sldId id="2888" r:id="rId4"/>
    <p:sldId id="2889" r:id="rId5"/>
    <p:sldId id="2890" r:id="rId6"/>
    <p:sldId id="2891" r:id="rId7"/>
    <p:sldId id="2892" r:id="rId8"/>
    <p:sldId id="2893" r:id="rId9"/>
    <p:sldId id="2894" r:id="rId10"/>
    <p:sldId id="2895" r:id="rId11"/>
    <p:sldId id="2896" r:id="rId12"/>
    <p:sldId id="2897" r:id="rId13"/>
    <p:sldId id="2898" r:id="rId14"/>
    <p:sldId id="2899" r:id="rId15"/>
    <p:sldId id="2900" r:id="rId16"/>
    <p:sldId id="2901" r:id="rId17"/>
    <p:sldId id="2902" r:id="rId18"/>
    <p:sldId id="2903" r:id="rId19"/>
    <p:sldId id="2904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93F4-2CE8-D89A-0444-77CCB10AA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749AA-0553-C548-B379-4409EBC1F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C4B9-7152-B03E-82AA-8ED9828B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20904-3A80-D87B-8F3D-850176AA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AC56-CBC5-764D-DD5E-772E08E3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E978-4D5A-805F-617D-B4A314A5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8B358-82C8-210B-3B5D-0D6E9D4EF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2B080-6B1E-8730-4788-0B1645B5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6BF45-B4AB-C53E-477F-4D7AAC0F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546E-98AB-554E-081B-F6B678BF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08EB1-A8F3-1F40-B659-02741553A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E91DE-B2A0-FADC-D680-B43BEDB68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6FDA7-E2A1-EF34-E7AD-382C2B52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06D2-AEDE-27DA-EEF3-DB9D6E63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C9AE1-DB57-FA64-5495-B17A64D9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840A-8007-702B-0A6E-F9917F4A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9265-5F8F-1B66-5A62-48F2633D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DE145-8220-7AB0-0DEF-68BDEBD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FD1B-00B4-812F-87F0-456E6B34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4BFE-D987-5D37-41CC-7051C483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9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2830-2CE8-A753-A420-8F7A71A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506C1-A4A3-EEB2-FD4C-2756BEB3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8880F-9329-0D08-76DD-DCCFEFFF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AC6FD-4061-F5BA-6BA2-B64EDDAB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161E-7E51-3F40-8FF7-E060B7C9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43AF-F35E-0D68-C309-A8190D93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2599-6F3E-0314-A271-D41BDEF82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038C3-9238-B940-BFF2-BC3F1E1AB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12B1-A34B-27EC-1CD4-73954A82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E2AB6-E511-D854-F0EA-07F1269B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ED783-B0E6-DB2E-96ED-BA4BD90D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2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37A8-8F88-968E-5CDE-345C6C1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60EA7-2A3A-6FD6-2051-0CC557F0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326D1-4DC9-732D-47CB-D45AE0FE3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61F06-91DC-EECD-20FF-806D05209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DCDF7-F393-1C54-AFF5-5DC184AF9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22123-0466-A623-6ED9-1B9648A5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83516-7348-59D7-AA2B-4C72BA48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155EE-DA56-08C2-3D84-922437D5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13F0-B431-E13C-AEB4-F4519E21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3BF93-12B3-0F3E-6DD0-7BD9D983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F3756-4DAB-995C-E145-75836A9A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F15E-B6E4-3E30-F133-855097EB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6D8FC-A9A4-0AD2-4ACB-B12EAA6C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06CA0-8F9B-CCE3-533B-C8C13AFB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FFE0B-DFF6-6D9C-C545-34AC7632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1621-0200-A31E-C8CC-98467D07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48FAB-ADB6-F148-44A5-91AEDF43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0B2B3-0412-6F70-4399-6334A5B6A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6DFE2-A945-AEEC-A89E-60FBAFA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8D0A1-049E-5F15-33B2-BBA25E4F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1508E-7F9A-B9FC-09EB-20CEDEBC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B8DF-4003-54E2-2236-EFA50018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13237-C74E-CC01-F4F2-EDFB4335A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F2DCB-41AA-394B-F370-F27A90858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8DADA-12D5-E5E4-DF90-69F20C9F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8354-B1C8-DE51-DEEA-D64DFFC3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1DB8C-54BE-CD1F-4995-3D7262D4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D00B5-DFEB-3755-79D4-4DECF8F6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A050A-936B-1DEC-2F84-489B3294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75FEB-10F8-1CD2-FD6E-9708333C3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3906-065A-4547-9230-A332AA20B6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BB5F-367D-FB7A-B924-D2FDC21C2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3607A-4CCC-9300-A07A-3858F242E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1F2A-D775-4743-BA6C-E9350D4A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4">
            <a:extLst>
              <a:ext uri="{FF2B5EF4-FFF2-40B4-BE49-F238E27FC236}">
                <a16:creationId xmlns:a16="http://schemas.microsoft.com/office/drawing/2014/main" id="{D145DAE2-2E36-4953-9708-B568451B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48" y="0"/>
            <a:ext cx="11501269" cy="6932386"/>
          </a:xfrm>
          <a:prstGeom prst="rect">
            <a:avLst/>
          </a:prstGeom>
        </p:spPr>
      </p:pic>
      <p:pic>
        <p:nvPicPr>
          <p:cNvPr id="118" name="图片 16">
            <a:extLst>
              <a:ext uri="{FF2B5EF4-FFF2-40B4-BE49-F238E27FC236}">
                <a16:creationId xmlns:a16="http://schemas.microsoft.com/office/drawing/2014/main" id="{11AA59B1-0835-41CA-90E4-DCB405F3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4" y="417286"/>
            <a:ext cx="1534028" cy="1492540"/>
          </a:xfrm>
          <a:prstGeom prst="rect">
            <a:avLst/>
          </a:prstGeom>
        </p:spPr>
      </p:pic>
      <p:grpSp>
        <p:nvGrpSpPr>
          <p:cNvPr id="119" name="组合 5">
            <a:extLst>
              <a:ext uri="{FF2B5EF4-FFF2-40B4-BE49-F238E27FC236}">
                <a16:creationId xmlns:a16="http://schemas.microsoft.com/office/drawing/2014/main" id="{660AD6BF-557F-48B4-9A42-A61B6C58BE17}"/>
              </a:ext>
            </a:extLst>
          </p:cNvPr>
          <p:cNvGrpSpPr/>
          <p:nvPr/>
        </p:nvGrpSpPr>
        <p:grpSpPr>
          <a:xfrm>
            <a:off x="9900691" y="3924870"/>
            <a:ext cx="2150885" cy="2693960"/>
            <a:chOff x="3778251" y="989012"/>
            <a:chExt cx="514350" cy="609601"/>
          </a:xfrm>
        </p:grpSpPr>
        <p:sp>
          <p:nvSpPr>
            <p:cNvPr id="120" name="Freeform 1577">
              <a:extLst>
                <a:ext uri="{FF2B5EF4-FFF2-40B4-BE49-F238E27FC236}">
                  <a16:creationId xmlns:a16="http://schemas.microsoft.com/office/drawing/2014/main" id="{4119FF59-B3C9-455E-BABD-42DFC556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1541463"/>
              <a:ext cx="84138" cy="52388"/>
            </a:xfrm>
            <a:custGeom>
              <a:avLst/>
              <a:gdLst>
                <a:gd name="T0" fmla="*/ 2 w 55"/>
                <a:gd name="T1" fmla="*/ 27 h 35"/>
                <a:gd name="T2" fmla="*/ 4 w 55"/>
                <a:gd name="T3" fmla="*/ 29 h 35"/>
                <a:gd name="T4" fmla="*/ 23 w 55"/>
                <a:gd name="T5" fmla="*/ 34 h 35"/>
                <a:gd name="T6" fmla="*/ 33 w 55"/>
                <a:gd name="T7" fmla="*/ 31 h 35"/>
                <a:gd name="T8" fmla="*/ 36 w 55"/>
                <a:gd name="T9" fmla="*/ 31 h 35"/>
                <a:gd name="T10" fmla="*/ 36 w 55"/>
                <a:gd name="T11" fmla="*/ 32 h 35"/>
                <a:gd name="T12" fmla="*/ 48 w 55"/>
                <a:gd name="T13" fmla="*/ 31 h 35"/>
                <a:gd name="T14" fmla="*/ 54 w 55"/>
                <a:gd name="T15" fmla="*/ 26 h 35"/>
                <a:gd name="T16" fmla="*/ 51 w 55"/>
                <a:gd name="T17" fmla="*/ 5 h 35"/>
                <a:gd name="T18" fmla="*/ 51 w 55"/>
                <a:gd name="T19" fmla="*/ 2 h 35"/>
                <a:gd name="T20" fmla="*/ 51 w 55"/>
                <a:gd name="T21" fmla="*/ 2 h 35"/>
                <a:gd name="T22" fmla="*/ 48 w 55"/>
                <a:gd name="T23" fmla="*/ 1 h 35"/>
                <a:gd name="T24" fmla="*/ 26 w 55"/>
                <a:gd name="T25" fmla="*/ 1 h 35"/>
                <a:gd name="T26" fmla="*/ 23 w 55"/>
                <a:gd name="T27" fmla="*/ 4 h 35"/>
                <a:gd name="T28" fmla="*/ 8 w 55"/>
                <a:gd name="T29" fmla="*/ 12 h 35"/>
                <a:gd name="T30" fmla="*/ 6 w 55"/>
                <a:gd name="T31" fmla="*/ 14 h 35"/>
                <a:gd name="T32" fmla="*/ 4 w 55"/>
                <a:gd name="T33" fmla="*/ 15 h 35"/>
                <a:gd name="T34" fmla="*/ 2 w 55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2" y="27"/>
                  </a:moveTo>
                  <a:cubicBezTo>
                    <a:pt x="2" y="28"/>
                    <a:pt x="3" y="29"/>
                    <a:pt x="4" y="29"/>
                  </a:cubicBezTo>
                  <a:cubicBezTo>
                    <a:pt x="8" y="34"/>
                    <a:pt x="16" y="35"/>
                    <a:pt x="23" y="34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6" y="30"/>
                    <a:pt x="37" y="30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32"/>
                    <a:pt x="43" y="32"/>
                    <a:pt x="48" y="31"/>
                  </a:cubicBezTo>
                  <a:cubicBezTo>
                    <a:pt x="53" y="30"/>
                    <a:pt x="54" y="30"/>
                    <a:pt x="54" y="26"/>
                  </a:cubicBezTo>
                  <a:cubicBezTo>
                    <a:pt x="55" y="20"/>
                    <a:pt x="53" y="11"/>
                    <a:pt x="51" y="5"/>
                  </a:cubicBezTo>
                  <a:cubicBezTo>
                    <a:pt x="52" y="4"/>
                    <a:pt x="51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0"/>
                    <a:pt x="49" y="0"/>
                    <a:pt x="48" y="1"/>
                  </a:cubicBezTo>
                  <a:cubicBezTo>
                    <a:pt x="41" y="1"/>
                    <a:pt x="33" y="1"/>
                    <a:pt x="26" y="1"/>
                  </a:cubicBezTo>
                  <a:cubicBezTo>
                    <a:pt x="24" y="1"/>
                    <a:pt x="23" y="2"/>
                    <a:pt x="23" y="4"/>
                  </a:cubicBezTo>
                  <a:cubicBezTo>
                    <a:pt x="24" y="12"/>
                    <a:pt x="13" y="9"/>
                    <a:pt x="8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0" y="18"/>
                    <a:pt x="0" y="24"/>
                    <a:pt x="2" y="27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1" name="Freeform 1578">
              <a:extLst>
                <a:ext uri="{FF2B5EF4-FFF2-40B4-BE49-F238E27FC236}">
                  <a16:creationId xmlns:a16="http://schemas.microsoft.com/office/drawing/2014/main" id="{8AE9D2BF-C141-40F6-AFF8-9FA9B76C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571625"/>
              <a:ext cx="77788" cy="25400"/>
            </a:xfrm>
            <a:custGeom>
              <a:avLst/>
              <a:gdLst>
                <a:gd name="T0" fmla="*/ 4 w 51"/>
                <a:gd name="T1" fmla="*/ 3 h 17"/>
                <a:gd name="T2" fmla="*/ 36 w 51"/>
                <a:gd name="T3" fmla="*/ 3 h 17"/>
                <a:gd name="T4" fmla="*/ 51 w 51"/>
                <a:gd name="T5" fmla="*/ 3 h 17"/>
                <a:gd name="T6" fmla="*/ 50 w 51"/>
                <a:gd name="T7" fmla="*/ 4 h 17"/>
                <a:gd name="T8" fmla="*/ 2 w 51"/>
                <a:gd name="T9" fmla="*/ 5 h 17"/>
                <a:gd name="T10" fmla="*/ 4 w 5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4" y="3"/>
                  </a:moveTo>
                  <a:cubicBezTo>
                    <a:pt x="14" y="10"/>
                    <a:pt x="25" y="6"/>
                    <a:pt x="36" y="3"/>
                  </a:cubicBezTo>
                  <a:cubicBezTo>
                    <a:pt x="41" y="2"/>
                    <a:pt x="46" y="0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34" y="1"/>
                    <a:pt x="17" y="17"/>
                    <a:pt x="2" y="5"/>
                  </a:cubicBezTo>
                  <a:cubicBezTo>
                    <a:pt x="0" y="4"/>
                    <a:pt x="2" y="2"/>
                    <a:pt x="4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2" name="Freeform 1579">
              <a:extLst>
                <a:ext uri="{FF2B5EF4-FFF2-40B4-BE49-F238E27FC236}">
                  <a16:creationId xmlns:a16="http://schemas.microsoft.com/office/drawing/2014/main" id="{338563CC-1CFB-407A-B0E1-C3425347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555750"/>
              <a:ext cx="19050" cy="30163"/>
            </a:xfrm>
            <a:custGeom>
              <a:avLst/>
              <a:gdLst>
                <a:gd name="T0" fmla="*/ 3 w 12"/>
                <a:gd name="T1" fmla="*/ 1 h 19"/>
                <a:gd name="T2" fmla="*/ 12 w 12"/>
                <a:gd name="T3" fmla="*/ 17 h 19"/>
                <a:gd name="T4" fmla="*/ 9 w 12"/>
                <a:gd name="T5" fmla="*/ 17 h 19"/>
                <a:gd name="T6" fmla="*/ 1 w 12"/>
                <a:gd name="T7" fmla="*/ 3 h 19"/>
                <a:gd name="T8" fmla="*/ 3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3" y="1"/>
                  </a:moveTo>
                  <a:cubicBezTo>
                    <a:pt x="8" y="5"/>
                    <a:pt x="12" y="10"/>
                    <a:pt x="12" y="17"/>
                  </a:cubicBezTo>
                  <a:cubicBezTo>
                    <a:pt x="12" y="18"/>
                    <a:pt x="9" y="19"/>
                    <a:pt x="9" y="17"/>
                  </a:cubicBezTo>
                  <a:cubicBezTo>
                    <a:pt x="9" y="11"/>
                    <a:pt x="7" y="6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3" name="Freeform 1580">
              <a:extLst>
                <a:ext uri="{FF2B5EF4-FFF2-40B4-BE49-F238E27FC236}">
                  <a16:creationId xmlns:a16="http://schemas.microsoft.com/office/drawing/2014/main" id="{18888B87-18E4-45FA-A8EE-00362344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543050"/>
              <a:ext cx="30163" cy="30163"/>
            </a:xfrm>
            <a:custGeom>
              <a:avLst/>
              <a:gdLst>
                <a:gd name="T0" fmla="*/ 1 w 20"/>
                <a:gd name="T1" fmla="*/ 16 h 20"/>
                <a:gd name="T2" fmla="*/ 15 w 20"/>
                <a:gd name="T3" fmla="*/ 13 h 20"/>
                <a:gd name="T4" fmla="*/ 18 w 20"/>
                <a:gd name="T5" fmla="*/ 2 h 20"/>
                <a:gd name="T6" fmla="*/ 20 w 20"/>
                <a:gd name="T7" fmla="*/ 1 h 20"/>
                <a:gd name="T8" fmla="*/ 16 w 20"/>
                <a:gd name="T9" fmla="*/ 15 h 20"/>
                <a:gd name="T10" fmla="*/ 0 w 20"/>
                <a:gd name="T11" fmla="*/ 18 h 20"/>
                <a:gd name="T12" fmla="*/ 1 w 20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" y="16"/>
                  </a:moveTo>
                  <a:cubicBezTo>
                    <a:pt x="6" y="15"/>
                    <a:pt x="11" y="17"/>
                    <a:pt x="15" y="13"/>
                  </a:cubicBezTo>
                  <a:cubicBezTo>
                    <a:pt x="18" y="10"/>
                    <a:pt x="18" y="5"/>
                    <a:pt x="18" y="2"/>
                  </a:cubicBezTo>
                  <a:cubicBezTo>
                    <a:pt x="18" y="0"/>
                    <a:pt x="20" y="0"/>
                    <a:pt x="20" y="1"/>
                  </a:cubicBezTo>
                  <a:cubicBezTo>
                    <a:pt x="20" y="6"/>
                    <a:pt x="20" y="12"/>
                    <a:pt x="16" y="15"/>
                  </a:cubicBezTo>
                  <a:cubicBezTo>
                    <a:pt x="13" y="19"/>
                    <a:pt x="5" y="20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4" name="Freeform 1581">
              <a:extLst>
                <a:ext uri="{FF2B5EF4-FFF2-40B4-BE49-F238E27FC236}">
                  <a16:creationId xmlns:a16="http://schemas.microsoft.com/office/drawing/2014/main" id="{978AB3F9-EF12-443E-B9AB-637DC4B1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1549400"/>
              <a:ext cx="15875" cy="9525"/>
            </a:xfrm>
            <a:custGeom>
              <a:avLst/>
              <a:gdLst>
                <a:gd name="T0" fmla="*/ 2 w 10"/>
                <a:gd name="T1" fmla="*/ 1 h 6"/>
                <a:gd name="T2" fmla="*/ 6 w 10"/>
                <a:gd name="T3" fmla="*/ 3 h 6"/>
                <a:gd name="T4" fmla="*/ 10 w 10"/>
                <a:gd name="T5" fmla="*/ 5 h 6"/>
                <a:gd name="T6" fmla="*/ 10 w 10"/>
                <a:gd name="T7" fmla="*/ 5 h 6"/>
                <a:gd name="T8" fmla="*/ 1 w 10"/>
                <a:gd name="T9" fmla="*/ 2 h 6"/>
                <a:gd name="T10" fmla="*/ 2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2" y="1"/>
                  </a:moveTo>
                  <a:cubicBezTo>
                    <a:pt x="4" y="2"/>
                    <a:pt x="5" y="3"/>
                    <a:pt x="6" y="3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6"/>
                    <a:pt x="3" y="4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5" name="Freeform 1582">
              <a:extLst>
                <a:ext uri="{FF2B5EF4-FFF2-40B4-BE49-F238E27FC236}">
                  <a16:creationId xmlns:a16="http://schemas.microsoft.com/office/drawing/2014/main" id="{D95FA9CE-AB79-49CB-86B2-3483E61F5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554163"/>
              <a:ext cx="14288" cy="11113"/>
            </a:xfrm>
            <a:custGeom>
              <a:avLst/>
              <a:gdLst>
                <a:gd name="T0" fmla="*/ 2 w 9"/>
                <a:gd name="T1" fmla="*/ 0 h 7"/>
                <a:gd name="T2" fmla="*/ 5 w 9"/>
                <a:gd name="T3" fmla="*/ 3 h 7"/>
                <a:gd name="T4" fmla="*/ 8 w 9"/>
                <a:gd name="T5" fmla="*/ 6 h 7"/>
                <a:gd name="T6" fmla="*/ 7 w 9"/>
                <a:gd name="T7" fmla="*/ 7 h 7"/>
                <a:gd name="T8" fmla="*/ 0 w 9"/>
                <a:gd name="T9" fmla="*/ 1 h 7"/>
                <a:gd name="T10" fmla="*/ 2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3" y="1"/>
                    <a:pt x="4" y="2"/>
                    <a:pt x="5" y="3"/>
                  </a:cubicBezTo>
                  <a:cubicBezTo>
                    <a:pt x="6" y="4"/>
                    <a:pt x="7" y="5"/>
                    <a:pt x="8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5" y="6"/>
                    <a:pt x="2" y="4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6" name="Freeform 1583">
              <a:extLst>
                <a:ext uri="{FF2B5EF4-FFF2-40B4-BE49-F238E27FC236}">
                  <a16:creationId xmlns:a16="http://schemas.microsoft.com/office/drawing/2014/main" id="{5CA6CE1B-BD56-4DA5-8292-A33FBC5EB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1557338"/>
              <a:ext cx="15875" cy="11113"/>
            </a:xfrm>
            <a:custGeom>
              <a:avLst/>
              <a:gdLst>
                <a:gd name="T0" fmla="*/ 1 w 10"/>
                <a:gd name="T1" fmla="*/ 0 h 7"/>
                <a:gd name="T2" fmla="*/ 6 w 10"/>
                <a:gd name="T3" fmla="*/ 2 h 7"/>
                <a:gd name="T4" fmla="*/ 10 w 10"/>
                <a:gd name="T5" fmla="*/ 6 h 7"/>
                <a:gd name="T6" fmla="*/ 9 w 10"/>
                <a:gd name="T7" fmla="*/ 7 h 7"/>
                <a:gd name="T8" fmla="*/ 4 w 10"/>
                <a:gd name="T9" fmla="*/ 4 h 7"/>
                <a:gd name="T10" fmla="*/ 1 w 10"/>
                <a:gd name="T11" fmla="*/ 1 h 7"/>
                <a:gd name="T12" fmla="*/ 1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3" y="0"/>
                    <a:pt x="4" y="2"/>
                    <a:pt x="6" y="2"/>
                  </a:cubicBezTo>
                  <a:cubicBezTo>
                    <a:pt x="7" y="4"/>
                    <a:pt x="9" y="5"/>
                    <a:pt x="10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7" y="6"/>
                    <a:pt x="6" y="5"/>
                    <a:pt x="4" y="4"/>
                  </a:cubicBezTo>
                  <a:cubicBezTo>
                    <a:pt x="3" y="3"/>
                    <a:pt x="1" y="2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7" name="Freeform 1584">
              <a:extLst>
                <a:ext uri="{FF2B5EF4-FFF2-40B4-BE49-F238E27FC236}">
                  <a16:creationId xmlns:a16="http://schemas.microsoft.com/office/drawing/2014/main" id="{C2EA66D2-B406-44AB-B306-D01527EA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1560513"/>
              <a:ext cx="17463" cy="17463"/>
            </a:xfrm>
            <a:custGeom>
              <a:avLst/>
              <a:gdLst>
                <a:gd name="T0" fmla="*/ 3 w 11"/>
                <a:gd name="T1" fmla="*/ 3 h 11"/>
                <a:gd name="T2" fmla="*/ 10 w 11"/>
                <a:gd name="T3" fmla="*/ 0 h 11"/>
                <a:gd name="T4" fmla="*/ 10 w 11"/>
                <a:gd name="T5" fmla="*/ 1 h 11"/>
                <a:gd name="T6" fmla="*/ 5 w 11"/>
                <a:gd name="T7" fmla="*/ 5 h 11"/>
                <a:gd name="T8" fmla="*/ 2 w 11"/>
                <a:gd name="T9" fmla="*/ 10 h 11"/>
                <a:gd name="T10" fmla="*/ 1 w 11"/>
                <a:gd name="T11" fmla="*/ 10 h 11"/>
                <a:gd name="T12" fmla="*/ 3 w 11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3"/>
                  </a:moveTo>
                  <a:cubicBezTo>
                    <a:pt x="5" y="2"/>
                    <a:pt x="7" y="0"/>
                    <a:pt x="10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0" y="8"/>
                    <a:pt x="2" y="5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8" name="Freeform 1585">
              <a:extLst>
                <a:ext uri="{FF2B5EF4-FFF2-40B4-BE49-F238E27FC236}">
                  <a16:creationId xmlns:a16="http://schemas.microsoft.com/office/drawing/2014/main" id="{EAFFF758-42EC-4F94-9BE2-AE891886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1546225"/>
              <a:ext cx="15875" cy="6350"/>
            </a:xfrm>
            <a:custGeom>
              <a:avLst/>
              <a:gdLst>
                <a:gd name="T0" fmla="*/ 2 w 10"/>
                <a:gd name="T1" fmla="*/ 1 h 4"/>
                <a:gd name="T2" fmla="*/ 7 w 10"/>
                <a:gd name="T3" fmla="*/ 2 h 4"/>
                <a:gd name="T4" fmla="*/ 10 w 10"/>
                <a:gd name="T5" fmla="*/ 3 h 4"/>
                <a:gd name="T6" fmla="*/ 10 w 10"/>
                <a:gd name="T7" fmla="*/ 3 h 4"/>
                <a:gd name="T8" fmla="*/ 6 w 10"/>
                <a:gd name="T9" fmla="*/ 3 h 4"/>
                <a:gd name="T10" fmla="*/ 1 w 10"/>
                <a:gd name="T11" fmla="*/ 2 h 4"/>
                <a:gd name="T12" fmla="*/ 2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2" y="1"/>
                  </a:moveTo>
                  <a:cubicBezTo>
                    <a:pt x="3" y="1"/>
                    <a:pt x="5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7" y="3"/>
                    <a:pt x="6" y="3"/>
                  </a:cubicBezTo>
                  <a:cubicBezTo>
                    <a:pt x="4" y="3"/>
                    <a:pt x="3" y="2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9" name="Freeform 1586">
              <a:extLst>
                <a:ext uri="{FF2B5EF4-FFF2-40B4-BE49-F238E27FC236}">
                  <a16:creationId xmlns:a16="http://schemas.microsoft.com/office/drawing/2014/main" id="{737F1FA9-D088-4B64-A1DA-EC7371DB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1581150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0" name="Freeform 1587">
              <a:extLst>
                <a:ext uri="{FF2B5EF4-FFF2-40B4-BE49-F238E27FC236}">
                  <a16:creationId xmlns:a16="http://schemas.microsoft.com/office/drawing/2014/main" id="{BAB8CC9A-BC14-4909-8FBF-2A8B2D4C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1543050"/>
              <a:ext cx="84138" cy="50800"/>
            </a:xfrm>
            <a:custGeom>
              <a:avLst/>
              <a:gdLst>
                <a:gd name="T0" fmla="*/ 1 w 55"/>
                <a:gd name="T1" fmla="*/ 27 h 34"/>
                <a:gd name="T2" fmla="*/ 4 w 55"/>
                <a:gd name="T3" fmla="*/ 29 h 34"/>
                <a:gd name="T4" fmla="*/ 23 w 55"/>
                <a:gd name="T5" fmla="*/ 33 h 34"/>
                <a:gd name="T6" fmla="*/ 33 w 55"/>
                <a:gd name="T7" fmla="*/ 31 h 34"/>
                <a:gd name="T8" fmla="*/ 35 w 55"/>
                <a:gd name="T9" fmla="*/ 30 h 34"/>
                <a:gd name="T10" fmla="*/ 36 w 55"/>
                <a:gd name="T11" fmla="*/ 31 h 34"/>
                <a:gd name="T12" fmla="*/ 48 w 55"/>
                <a:gd name="T13" fmla="*/ 31 h 34"/>
                <a:gd name="T14" fmla="*/ 54 w 55"/>
                <a:gd name="T15" fmla="*/ 26 h 34"/>
                <a:gd name="T16" fmla="*/ 51 w 55"/>
                <a:gd name="T17" fmla="*/ 4 h 34"/>
                <a:gd name="T18" fmla="*/ 51 w 55"/>
                <a:gd name="T19" fmla="*/ 2 h 34"/>
                <a:gd name="T20" fmla="*/ 51 w 55"/>
                <a:gd name="T21" fmla="*/ 1 h 34"/>
                <a:gd name="T22" fmla="*/ 48 w 55"/>
                <a:gd name="T23" fmla="*/ 1 h 34"/>
                <a:gd name="T24" fmla="*/ 25 w 55"/>
                <a:gd name="T25" fmla="*/ 0 h 34"/>
                <a:gd name="T26" fmla="*/ 23 w 55"/>
                <a:gd name="T27" fmla="*/ 3 h 34"/>
                <a:gd name="T28" fmla="*/ 8 w 55"/>
                <a:gd name="T29" fmla="*/ 12 h 34"/>
                <a:gd name="T30" fmla="*/ 5 w 55"/>
                <a:gd name="T31" fmla="*/ 13 h 34"/>
                <a:gd name="T32" fmla="*/ 4 w 55"/>
                <a:gd name="T33" fmla="*/ 14 h 34"/>
                <a:gd name="T34" fmla="*/ 1 w 55"/>
                <a:gd name="T3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4">
                  <a:moveTo>
                    <a:pt x="1" y="27"/>
                  </a:moveTo>
                  <a:cubicBezTo>
                    <a:pt x="2" y="28"/>
                    <a:pt x="3" y="29"/>
                    <a:pt x="4" y="29"/>
                  </a:cubicBezTo>
                  <a:cubicBezTo>
                    <a:pt x="8" y="33"/>
                    <a:pt x="16" y="34"/>
                    <a:pt x="23" y="33"/>
                  </a:cubicBezTo>
                  <a:cubicBezTo>
                    <a:pt x="26" y="33"/>
                    <a:pt x="29" y="31"/>
                    <a:pt x="33" y="31"/>
                  </a:cubicBezTo>
                  <a:cubicBezTo>
                    <a:pt x="36" y="30"/>
                    <a:pt x="37" y="29"/>
                    <a:pt x="35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32"/>
                    <a:pt x="43" y="32"/>
                    <a:pt x="48" y="31"/>
                  </a:cubicBezTo>
                  <a:cubicBezTo>
                    <a:pt x="52" y="30"/>
                    <a:pt x="54" y="30"/>
                    <a:pt x="54" y="26"/>
                  </a:cubicBezTo>
                  <a:cubicBezTo>
                    <a:pt x="55" y="20"/>
                    <a:pt x="53" y="11"/>
                    <a:pt x="51" y="4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9" y="0"/>
                    <a:pt x="48" y="1"/>
                  </a:cubicBezTo>
                  <a:cubicBezTo>
                    <a:pt x="41" y="1"/>
                    <a:pt x="33" y="0"/>
                    <a:pt x="25" y="0"/>
                  </a:cubicBezTo>
                  <a:cubicBezTo>
                    <a:pt x="24" y="1"/>
                    <a:pt x="22" y="2"/>
                    <a:pt x="23" y="3"/>
                  </a:cubicBezTo>
                  <a:cubicBezTo>
                    <a:pt x="24" y="11"/>
                    <a:pt x="12" y="9"/>
                    <a:pt x="8" y="12"/>
                  </a:cubicBezTo>
                  <a:cubicBezTo>
                    <a:pt x="7" y="12"/>
                    <a:pt x="6" y="13"/>
                    <a:pt x="5" y="13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0" y="17"/>
                    <a:pt x="0" y="23"/>
                    <a:pt x="1" y="27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1" name="Freeform 1588">
              <a:extLst>
                <a:ext uri="{FF2B5EF4-FFF2-40B4-BE49-F238E27FC236}">
                  <a16:creationId xmlns:a16="http://schemas.microsoft.com/office/drawing/2014/main" id="{0B2531B4-1BC6-4810-80C4-84F67C150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573213"/>
              <a:ext cx="77788" cy="25400"/>
            </a:xfrm>
            <a:custGeom>
              <a:avLst/>
              <a:gdLst>
                <a:gd name="T0" fmla="*/ 3 w 51"/>
                <a:gd name="T1" fmla="*/ 3 h 17"/>
                <a:gd name="T2" fmla="*/ 36 w 51"/>
                <a:gd name="T3" fmla="*/ 3 h 17"/>
                <a:gd name="T4" fmla="*/ 51 w 51"/>
                <a:gd name="T5" fmla="*/ 2 h 17"/>
                <a:gd name="T6" fmla="*/ 50 w 51"/>
                <a:gd name="T7" fmla="*/ 3 h 17"/>
                <a:gd name="T8" fmla="*/ 1 w 51"/>
                <a:gd name="T9" fmla="*/ 5 h 17"/>
                <a:gd name="T10" fmla="*/ 3 w 5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3" y="3"/>
                  </a:moveTo>
                  <a:cubicBezTo>
                    <a:pt x="13" y="10"/>
                    <a:pt x="25" y="6"/>
                    <a:pt x="36" y="3"/>
                  </a:cubicBezTo>
                  <a:cubicBezTo>
                    <a:pt x="41" y="1"/>
                    <a:pt x="46" y="0"/>
                    <a:pt x="51" y="2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33" y="1"/>
                    <a:pt x="17" y="17"/>
                    <a:pt x="1" y="5"/>
                  </a:cubicBezTo>
                  <a:cubicBezTo>
                    <a:pt x="0" y="4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2" name="Freeform 1589">
              <a:extLst>
                <a:ext uri="{FF2B5EF4-FFF2-40B4-BE49-F238E27FC236}">
                  <a16:creationId xmlns:a16="http://schemas.microsoft.com/office/drawing/2014/main" id="{06DE2F9C-CF56-4220-90C7-4A9B8CBA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1557338"/>
              <a:ext cx="15875" cy="28575"/>
            </a:xfrm>
            <a:custGeom>
              <a:avLst/>
              <a:gdLst>
                <a:gd name="T0" fmla="*/ 2 w 11"/>
                <a:gd name="T1" fmla="*/ 1 h 18"/>
                <a:gd name="T2" fmla="*/ 11 w 11"/>
                <a:gd name="T3" fmla="*/ 16 h 18"/>
                <a:gd name="T4" fmla="*/ 9 w 11"/>
                <a:gd name="T5" fmla="*/ 17 h 18"/>
                <a:gd name="T6" fmla="*/ 1 w 11"/>
                <a:gd name="T7" fmla="*/ 2 h 18"/>
                <a:gd name="T8" fmla="*/ 2 w 1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2" y="1"/>
                  </a:moveTo>
                  <a:cubicBezTo>
                    <a:pt x="8" y="4"/>
                    <a:pt x="11" y="10"/>
                    <a:pt x="11" y="16"/>
                  </a:cubicBezTo>
                  <a:cubicBezTo>
                    <a:pt x="11" y="18"/>
                    <a:pt x="9" y="18"/>
                    <a:pt x="9" y="17"/>
                  </a:cubicBezTo>
                  <a:cubicBezTo>
                    <a:pt x="9" y="11"/>
                    <a:pt x="6" y="6"/>
                    <a:pt x="1" y="2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3" name="Freeform 1590">
              <a:extLst>
                <a:ext uri="{FF2B5EF4-FFF2-40B4-BE49-F238E27FC236}">
                  <a16:creationId xmlns:a16="http://schemas.microsoft.com/office/drawing/2014/main" id="{73F9CB21-B2D9-4A87-B0EF-32E2661F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543050"/>
              <a:ext cx="33338" cy="30163"/>
            </a:xfrm>
            <a:custGeom>
              <a:avLst/>
              <a:gdLst>
                <a:gd name="T0" fmla="*/ 1 w 21"/>
                <a:gd name="T1" fmla="*/ 17 h 20"/>
                <a:gd name="T2" fmla="*/ 15 w 21"/>
                <a:gd name="T3" fmla="*/ 14 h 20"/>
                <a:gd name="T4" fmla="*/ 18 w 21"/>
                <a:gd name="T5" fmla="*/ 2 h 20"/>
                <a:gd name="T6" fmla="*/ 21 w 21"/>
                <a:gd name="T7" fmla="*/ 2 h 20"/>
                <a:gd name="T8" fmla="*/ 17 w 21"/>
                <a:gd name="T9" fmla="*/ 16 h 20"/>
                <a:gd name="T10" fmla="*/ 1 w 21"/>
                <a:gd name="T11" fmla="*/ 18 h 20"/>
                <a:gd name="T12" fmla="*/ 1 w 21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1" y="17"/>
                  </a:moveTo>
                  <a:cubicBezTo>
                    <a:pt x="6" y="16"/>
                    <a:pt x="12" y="18"/>
                    <a:pt x="15" y="14"/>
                  </a:cubicBezTo>
                  <a:cubicBezTo>
                    <a:pt x="18" y="11"/>
                    <a:pt x="18" y="6"/>
                    <a:pt x="18" y="2"/>
                  </a:cubicBezTo>
                  <a:cubicBezTo>
                    <a:pt x="18" y="1"/>
                    <a:pt x="21" y="0"/>
                    <a:pt x="21" y="2"/>
                  </a:cubicBezTo>
                  <a:cubicBezTo>
                    <a:pt x="21" y="7"/>
                    <a:pt x="21" y="12"/>
                    <a:pt x="17" y="16"/>
                  </a:cubicBezTo>
                  <a:cubicBezTo>
                    <a:pt x="13" y="19"/>
                    <a:pt x="6" y="20"/>
                    <a:pt x="1" y="18"/>
                  </a:cubicBezTo>
                  <a:cubicBezTo>
                    <a:pt x="0" y="18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4" name="Freeform 1591">
              <a:extLst>
                <a:ext uri="{FF2B5EF4-FFF2-40B4-BE49-F238E27FC236}">
                  <a16:creationId xmlns:a16="http://schemas.microsoft.com/office/drawing/2014/main" id="{1E548497-ACEB-4426-937C-6F564361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1550988"/>
              <a:ext cx="15875" cy="7938"/>
            </a:xfrm>
            <a:custGeom>
              <a:avLst/>
              <a:gdLst>
                <a:gd name="T0" fmla="*/ 2 w 10"/>
                <a:gd name="T1" fmla="*/ 0 h 5"/>
                <a:gd name="T2" fmla="*/ 6 w 10"/>
                <a:gd name="T3" fmla="*/ 3 h 5"/>
                <a:gd name="T4" fmla="*/ 10 w 10"/>
                <a:gd name="T5" fmla="*/ 5 h 5"/>
                <a:gd name="T6" fmla="*/ 10 w 10"/>
                <a:gd name="T7" fmla="*/ 5 h 5"/>
                <a:gd name="T8" fmla="*/ 1 w 10"/>
                <a:gd name="T9" fmla="*/ 2 h 5"/>
                <a:gd name="T10" fmla="*/ 2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3" y="4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5" name="Freeform 1592">
              <a:extLst>
                <a:ext uri="{FF2B5EF4-FFF2-40B4-BE49-F238E27FC236}">
                  <a16:creationId xmlns:a16="http://schemas.microsoft.com/office/drawing/2014/main" id="{1BE03505-A714-4A56-BDB1-2450CB65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1554163"/>
              <a:ext cx="15875" cy="12700"/>
            </a:xfrm>
            <a:custGeom>
              <a:avLst/>
              <a:gdLst>
                <a:gd name="T0" fmla="*/ 3 w 10"/>
                <a:gd name="T1" fmla="*/ 1 h 8"/>
                <a:gd name="T2" fmla="*/ 5 w 10"/>
                <a:gd name="T3" fmla="*/ 4 h 8"/>
                <a:gd name="T4" fmla="*/ 9 w 10"/>
                <a:gd name="T5" fmla="*/ 6 h 8"/>
                <a:gd name="T6" fmla="*/ 8 w 10"/>
                <a:gd name="T7" fmla="*/ 8 h 8"/>
                <a:gd name="T8" fmla="*/ 1 w 10"/>
                <a:gd name="T9" fmla="*/ 2 h 8"/>
                <a:gd name="T10" fmla="*/ 3 w 10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3" y="1"/>
                  </a:moveTo>
                  <a:cubicBezTo>
                    <a:pt x="4" y="2"/>
                    <a:pt x="4" y="3"/>
                    <a:pt x="5" y="4"/>
                  </a:cubicBezTo>
                  <a:cubicBezTo>
                    <a:pt x="7" y="5"/>
                    <a:pt x="8" y="6"/>
                    <a:pt x="9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5" y="6"/>
                    <a:pt x="2" y="4"/>
                    <a:pt x="1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6" name="Freeform 1593">
              <a:extLst>
                <a:ext uri="{FF2B5EF4-FFF2-40B4-BE49-F238E27FC236}">
                  <a16:creationId xmlns:a16="http://schemas.microsoft.com/office/drawing/2014/main" id="{88E0541A-E553-4ACA-88B0-EBD9A87A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1" y="1557338"/>
              <a:ext cx="15875" cy="12700"/>
            </a:xfrm>
            <a:custGeom>
              <a:avLst/>
              <a:gdLst>
                <a:gd name="T0" fmla="*/ 1 w 10"/>
                <a:gd name="T1" fmla="*/ 0 h 8"/>
                <a:gd name="T2" fmla="*/ 5 w 10"/>
                <a:gd name="T3" fmla="*/ 3 h 8"/>
                <a:gd name="T4" fmla="*/ 10 w 10"/>
                <a:gd name="T5" fmla="*/ 7 h 8"/>
                <a:gd name="T6" fmla="*/ 9 w 10"/>
                <a:gd name="T7" fmla="*/ 8 h 8"/>
                <a:gd name="T8" fmla="*/ 4 w 10"/>
                <a:gd name="T9" fmla="*/ 5 h 8"/>
                <a:gd name="T10" fmla="*/ 0 w 10"/>
                <a:gd name="T11" fmla="*/ 1 h 8"/>
                <a:gd name="T12" fmla="*/ 1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7" y="4"/>
                    <a:pt x="9" y="5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7" y="7"/>
                    <a:pt x="6" y="6"/>
                    <a:pt x="4" y="5"/>
                  </a:cubicBezTo>
                  <a:cubicBezTo>
                    <a:pt x="3" y="4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7" name="Freeform 1594">
              <a:extLst>
                <a:ext uri="{FF2B5EF4-FFF2-40B4-BE49-F238E27FC236}">
                  <a16:creationId xmlns:a16="http://schemas.microsoft.com/office/drawing/2014/main" id="{E88A6532-3F8C-460B-B740-6A3C1D68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1562100"/>
              <a:ext cx="17463" cy="15875"/>
            </a:xfrm>
            <a:custGeom>
              <a:avLst/>
              <a:gdLst>
                <a:gd name="T0" fmla="*/ 3 w 11"/>
                <a:gd name="T1" fmla="*/ 3 h 10"/>
                <a:gd name="T2" fmla="*/ 10 w 11"/>
                <a:gd name="T3" fmla="*/ 0 h 10"/>
                <a:gd name="T4" fmla="*/ 10 w 11"/>
                <a:gd name="T5" fmla="*/ 1 h 10"/>
                <a:gd name="T6" fmla="*/ 4 w 11"/>
                <a:gd name="T7" fmla="*/ 4 h 10"/>
                <a:gd name="T8" fmla="*/ 2 w 11"/>
                <a:gd name="T9" fmla="*/ 10 h 10"/>
                <a:gd name="T10" fmla="*/ 1 w 11"/>
                <a:gd name="T11" fmla="*/ 9 h 10"/>
                <a:gd name="T12" fmla="*/ 3 w 11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3" y="3"/>
                  </a:moveTo>
                  <a:cubicBezTo>
                    <a:pt x="5" y="1"/>
                    <a:pt x="7" y="0"/>
                    <a:pt x="10" y="0"/>
                  </a:cubicBezTo>
                  <a:cubicBezTo>
                    <a:pt x="10" y="0"/>
                    <a:pt x="11" y="1"/>
                    <a:pt x="10" y="1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7"/>
                    <a:pt x="2" y="5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8" name="Freeform 1595">
              <a:extLst>
                <a:ext uri="{FF2B5EF4-FFF2-40B4-BE49-F238E27FC236}">
                  <a16:creationId xmlns:a16="http://schemas.microsoft.com/office/drawing/2014/main" id="{B06D1D12-D6A1-41DD-86F0-71CFE997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6" y="1547813"/>
              <a:ext cx="15875" cy="4763"/>
            </a:xfrm>
            <a:custGeom>
              <a:avLst/>
              <a:gdLst>
                <a:gd name="T0" fmla="*/ 1 w 10"/>
                <a:gd name="T1" fmla="*/ 0 h 3"/>
                <a:gd name="T2" fmla="*/ 6 w 10"/>
                <a:gd name="T3" fmla="*/ 2 h 3"/>
                <a:gd name="T4" fmla="*/ 10 w 10"/>
                <a:gd name="T5" fmla="*/ 2 h 3"/>
                <a:gd name="T6" fmla="*/ 10 w 10"/>
                <a:gd name="T7" fmla="*/ 3 h 3"/>
                <a:gd name="T8" fmla="*/ 6 w 10"/>
                <a:gd name="T9" fmla="*/ 3 h 3"/>
                <a:gd name="T10" fmla="*/ 1 w 10"/>
                <a:gd name="T11" fmla="*/ 1 h 3"/>
                <a:gd name="T12" fmla="*/ 1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3" y="1"/>
                    <a:pt x="5" y="1"/>
                    <a:pt x="6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3"/>
                    <a:pt x="6" y="3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9" name="Freeform 1596">
              <a:extLst>
                <a:ext uri="{FF2B5EF4-FFF2-40B4-BE49-F238E27FC236}">
                  <a16:creationId xmlns:a16="http://schemas.microsoft.com/office/drawing/2014/main" id="{040FEF0D-EDAB-4127-AFFC-6D5873C1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565275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0" name="Freeform 1597">
              <a:extLst>
                <a:ext uri="{FF2B5EF4-FFF2-40B4-BE49-F238E27FC236}">
                  <a16:creationId xmlns:a16="http://schemas.microsoft.com/office/drawing/2014/main" id="{F8E6BEF6-1C49-4969-B3FD-260D9ABF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404938"/>
              <a:ext cx="149225" cy="144463"/>
            </a:xfrm>
            <a:custGeom>
              <a:avLst/>
              <a:gdLst>
                <a:gd name="T0" fmla="*/ 11 w 97"/>
                <a:gd name="T1" fmla="*/ 88 h 95"/>
                <a:gd name="T2" fmla="*/ 16 w 97"/>
                <a:gd name="T3" fmla="*/ 91 h 95"/>
                <a:gd name="T4" fmla="*/ 38 w 97"/>
                <a:gd name="T5" fmla="*/ 91 h 95"/>
                <a:gd name="T6" fmla="*/ 43 w 97"/>
                <a:gd name="T7" fmla="*/ 85 h 95"/>
                <a:gd name="T8" fmla="*/ 39 w 97"/>
                <a:gd name="T9" fmla="*/ 34 h 95"/>
                <a:gd name="T10" fmla="*/ 63 w 97"/>
                <a:gd name="T11" fmla="*/ 92 h 95"/>
                <a:gd name="T12" fmla="*/ 68 w 97"/>
                <a:gd name="T13" fmla="*/ 95 h 95"/>
                <a:gd name="T14" fmla="*/ 93 w 97"/>
                <a:gd name="T15" fmla="*/ 93 h 95"/>
                <a:gd name="T16" fmla="*/ 97 w 97"/>
                <a:gd name="T17" fmla="*/ 89 h 95"/>
                <a:gd name="T18" fmla="*/ 87 w 97"/>
                <a:gd name="T19" fmla="*/ 11 h 95"/>
                <a:gd name="T20" fmla="*/ 86 w 97"/>
                <a:gd name="T21" fmla="*/ 5 h 95"/>
                <a:gd name="T22" fmla="*/ 83 w 97"/>
                <a:gd name="T23" fmla="*/ 4 h 95"/>
                <a:gd name="T24" fmla="*/ 83 w 97"/>
                <a:gd name="T25" fmla="*/ 4 h 95"/>
                <a:gd name="T26" fmla="*/ 25 w 97"/>
                <a:gd name="T27" fmla="*/ 3 h 95"/>
                <a:gd name="T28" fmla="*/ 3 w 97"/>
                <a:gd name="T29" fmla="*/ 7 h 95"/>
                <a:gd name="T30" fmla="*/ 2 w 97"/>
                <a:gd name="T31" fmla="*/ 24 h 95"/>
                <a:gd name="T32" fmla="*/ 4 w 97"/>
                <a:gd name="T33" fmla="*/ 50 h 95"/>
                <a:gd name="T34" fmla="*/ 11 w 97"/>
                <a:gd name="T3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5">
                  <a:moveTo>
                    <a:pt x="11" y="88"/>
                  </a:moveTo>
                  <a:cubicBezTo>
                    <a:pt x="12" y="90"/>
                    <a:pt x="14" y="91"/>
                    <a:pt x="16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41" y="90"/>
                    <a:pt x="43" y="88"/>
                    <a:pt x="43" y="85"/>
                  </a:cubicBezTo>
                  <a:cubicBezTo>
                    <a:pt x="40" y="66"/>
                    <a:pt x="38" y="54"/>
                    <a:pt x="39" y="34"/>
                  </a:cubicBezTo>
                  <a:cubicBezTo>
                    <a:pt x="56" y="38"/>
                    <a:pt x="61" y="81"/>
                    <a:pt x="63" y="92"/>
                  </a:cubicBezTo>
                  <a:cubicBezTo>
                    <a:pt x="64" y="94"/>
                    <a:pt x="66" y="95"/>
                    <a:pt x="68" y="95"/>
                  </a:cubicBezTo>
                  <a:cubicBezTo>
                    <a:pt x="76" y="94"/>
                    <a:pt x="85" y="94"/>
                    <a:pt x="93" y="93"/>
                  </a:cubicBezTo>
                  <a:cubicBezTo>
                    <a:pt x="95" y="93"/>
                    <a:pt x="97" y="92"/>
                    <a:pt x="97" y="89"/>
                  </a:cubicBezTo>
                  <a:cubicBezTo>
                    <a:pt x="95" y="63"/>
                    <a:pt x="92" y="37"/>
                    <a:pt x="87" y="11"/>
                  </a:cubicBezTo>
                  <a:cubicBezTo>
                    <a:pt x="88" y="9"/>
                    <a:pt x="87" y="6"/>
                    <a:pt x="86" y="5"/>
                  </a:cubicBezTo>
                  <a:cubicBezTo>
                    <a:pt x="85" y="4"/>
                    <a:pt x="84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3"/>
                    <a:pt x="45" y="3"/>
                    <a:pt x="25" y="3"/>
                  </a:cubicBezTo>
                  <a:cubicBezTo>
                    <a:pt x="19" y="3"/>
                    <a:pt x="8" y="0"/>
                    <a:pt x="3" y="7"/>
                  </a:cubicBezTo>
                  <a:cubicBezTo>
                    <a:pt x="0" y="11"/>
                    <a:pt x="2" y="19"/>
                    <a:pt x="2" y="24"/>
                  </a:cubicBezTo>
                  <a:cubicBezTo>
                    <a:pt x="3" y="33"/>
                    <a:pt x="3" y="42"/>
                    <a:pt x="4" y="50"/>
                  </a:cubicBezTo>
                  <a:cubicBezTo>
                    <a:pt x="5" y="65"/>
                    <a:pt x="9" y="73"/>
                    <a:pt x="11" y="88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1" name="Freeform 1598">
              <a:extLst>
                <a:ext uri="{FF2B5EF4-FFF2-40B4-BE49-F238E27FC236}">
                  <a16:creationId xmlns:a16="http://schemas.microsoft.com/office/drawing/2014/main" id="{8EA42040-E344-40B4-9D5C-2211F0E9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524000"/>
              <a:ext cx="50800" cy="11113"/>
            </a:xfrm>
            <a:custGeom>
              <a:avLst/>
              <a:gdLst>
                <a:gd name="T0" fmla="*/ 2 w 33"/>
                <a:gd name="T1" fmla="*/ 0 h 7"/>
                <a:gd name="T2" fmla="*/ 18 w 33"/>
                <a:gd name="T3" fmla="*/ 2 h 7"/>
                <a:gd name="T4" fmla="*/ 32 w 33"/>
                <a:gd name="T5" fmla="*/ 0 h 7"/>
                <a:gd name="T6" fmla="*/ 33 w 33"/>
                <a:gd name="T7" fmla="*/ 1 h 7"/>
                <a:gd name="T8" fmla="*/ 1 w 33"/>
                <a:gd name="T9" fmla="*/ 2 h 7"/>
                <a:gd name="T10" fmla="*/ 2 w 3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">
                  <a:moveTo>
                    <a:pt x="2" y="0"/>
                  </a:moveTo>
                  <a:cubicBezTo>
                    <a:pt x="7" y="2"/>
                    <a:pt x="13" y="2"/>
                    <a:pt x="18" y="2"/>
                  </a:cubicBezTo>
                  <a:cubicBezTo>
                    <a:pt x="23" y="2"/>
                    <a:pt x="28" y="1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24" y="7"/>
                    <a:pt x="10" y="5"/>
                    <a:pt x="1" y="2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2" name="Freeform 1599">
              <a:extLst>
                <a:ext uri="{FF2B5EF4-FFF2-40B4-BE49-F238E27FC236}">
                  <a16:creationId xmlns:a16="http://schemas.microsoft.com/office/drawing/2014/main" id="{D26A31A6-EE64-4B6A-9277-617AB7AB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1531938"/>
              <a:ext cx="52388" cy="7938"/>
            </a:xfrm>
            <a:custGeom>
              <a:avLst/>
              <a:gdLst>
                <a:gd name="T0" fmla="*/ 2 w 34"/>
                <a:gd name="T1" fmla="*/ 1 h 5"/>
                <a:gd name="T2" fmla="*/ 33 w 34"/>
                <a:gd name="T3" fmla="*/ 0 h 5"/>
                <a:gd name="T4" fmla="*/ 33 w 34"/>
                <a:gd name="T5" fmla="*/ 1 h 5"/>
                <a:gd name="T6" fmla="*/ 1 w 34"/>
                <a:gd name="T7" fmla="*/ 3 h 5"/>
                <a:gd name="T8" fmla="*/ 2 w 3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2" y="1"/>
                  </a:moveTo>
                  <a:cubicBezTo>
                    <a:pt x="11" y="4"/>
                    <a:pt x="23" y="1"/>
                    <a:pt x="33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22" y="3"/>
                    <a:pt x="12" y="5"/>
                    <a:pt x="1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3" name="Freeform 1600">
              <a:extLst>
                <a:ext uri="{FF2B5EF4-FFF2-40B4-BE49-F238E27FC236}">
                  <a16:creationId xmlns:a16="http://schemas.microsoft.com/office/drawing/2014/main" id="{2AEE0471-0924-4813-AC1A-C9341B9DD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1377950"/>
              <a:ext cx="60325" cy="65088"/>
            </a:xfrm>
            <a:custGeom>
              <a:avLst/>
              <a:gdLst>
                <a:gd name="T0" fmla="*/ 38 w 40"/>
                <a:gd name="T1" fmla="*/ 7 h 42"/>
                <a:gd name="T2" fmla="*/ 17 w 40"/>
                <a:gd name="T3" fmla="*/ 3 h 42"/>
                <a:gd name="T4" fmla="*/ 9 w 40"/>
                <a:gd name="T5" fmla="*/ 12 h 42"/>
                <a:gd name="T6" fmla="*/ 2 w 40"/>
                <a:gd name="T7" fmla="*/ 28 h 42"/>
                <a:gd name="T8" fmla="*/ 10 w 40"/>
                <a:gd name="T9" fmla="*/ 42 h 42"/>
                <a:gd name="T10" fmla="*/ 26 w 40"/>
                <a:gd name="T11" fmla="*/ 25 h 42"/>
                <a:gd name="T12" fmla="*/ 35 w 40"/>
                <a:gd name="T13" fmla="*/ 31 h 42"/>
                <a:gd name="T14" fmla="*/ 38 w 40"/>
                <a:gd name="T15" fmla="*/ 10 h 42"/>
                <a:gd name="T16" fmla="*/ 38 w 40"/>
                <a:gd name="T17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2">
                  <a:moveTo>
                    <a:pt x="38" y="7"/>
                  </a:moveTo>
                  <a:cubicBezTo>
                    <a:pt x="35" y="3"/>
                    <a:pt x="22" y="0"/>
                    <a:pt x="17" y="3"/>
                  </a:cubicBezTo>
                  <a:cubicBezTo>
                    <a:pt x="13" y="4"/>
                    <a:pt x="11" y="9"/>
                    <a:pt x="9" y="12"/>
                  </a:cubicBezTo>
                  <a:cubicBezTo>
                    <a:pt x="6" y="17"/>
                    <a:pt x="3" y="22"/>
                    <a:pt x="2" y="28"/>
                  </a:cubicBezTo>
                  <a:cubicBezTo>
                    <a:pt x="0" y="33"/>
                    <a:pt x="2" y="42"/>
                    <a:pt x="10" y="42"/>
                  </a:cubicBezTo>
                  <a:cubicBezTo>
                    <a:pt x="19" y="42"/>
                    <a:pt x="23" y="32"/>
                    <a:pt x="26" y="25"/>
                  </a:cubicBezTo>
                  <a:cubicBezTo>
                    <a:pt x="28" y="29"/>
                    <a:pt x="30" y="34"/>
                    <a:pt x="35" y="31"/>
                  </a:cubicBezTo>
                  <a:cubicBezTo>
                    <a:pt x="40" y="28"/>
                    <a:pt x="38" y="15"/>
                    <a:pt x="38" y="10"/>
                  </a:cubicBezTo>
                  <a:cubicBezTo>
                    <a:pt x="38" y="9"/>
                    <a:pt x="39" y="8"/>
                    <a:pt x="38" y="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4" name="Freeform 1601">
              <a:extLst>
                <a:ext uri="{FF2B5EF4-FFF2-40B4-BE49-F238E27FC236}">
                  <a16:creationId xmlns:a16="http://schemas.microsoft.com/office/drawing/2014/main" id="{8D7448CB-920A-4FEC-87DD-0014A8DF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1236663"/>
              <a:ext cx="101600" cy="161925"/>
            </a:xfrm>
            <a:custGeom>
              <a:avLst/>
              <a:gdLst>
                <a:gd name="T0" fmla="*/ 65 w 66"/>
                <a:gd name="T1" fmla="*/ 30 h 106"/>
                <a:gd name="T2" fmla="*/ 59 w 66"/>
                <a:gd name="T3" fmla="*/ 6 h 106"/>
                <a:gd name="T4" fmla="*/ 55 w 66"/>
                <a:gd name="T5" fmla="*/ 3 h 106"/>
                <a:gd name="T6" fmla="*/ 57 w 66"/>
                <a:gd name="T7" fmla="*/ 1 h 106"/>
                <a:gd name="T8" fmla="*/ 56 w 66"/>
                <a:gd name="T9" fmla="*/ 0 h 106"/>
                <a:gd name="T10" fmla="*/ 0 w 66"/>
                <a:gd name="T11" fmla="*/ 97 h 106"/>
                <a:gd name="T12" fmla="*/ 3 w 66"/>
                <a:gd name="T13" fmla="*/ 100 h 106"/>
                <a:gd name="T14" fmla="*/ 28 w 66"/>
                <a:gd name="T15" fmla="*/ 105 h 106"/>
                <a:gd name="T16" fmla="*/ 31 w 66"/>
                <a:gd name="T17" fmla="*/ 104 h 106"/>
                <a:gd name="T18" fmla="*/ 61 w 66"/>
                <a:gd name="T19" fmla="*/ 46 h 106"/>
                <a:gd name="T20" fmla="*/ 65 w 66"/>
                <a:gd name="T2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6">
                  <a:moveTo>
                    <a:pt x="65" y="30"/>
                  </a:moveTo>
                  <a:cubicBezTo>
                    <a:pt x="64" y="22"/>
                    <a:pt x="60" y="14"/>
                    <a:pt x="59" y="6"/>
                  </a:cubicBezTo>
                  <a:cubicBezTo>
                    <a:pt x="59" y="4"/>
                    <a:pt x="57" y="3"/>
                    <a:pt x="55" y="3"/>
                  </a:cubicBezTo>
                  <a:cubicBezTo>
                    <a:pt x="56" y="3"/>
                    <a:pt x="56" y="2"/>
                    <a:pt x="57" y="1"/>
                  </a:cubicBezTo>
                  <a:cubicBezTo>
                    <a:pt x="57" y="1"/>
                    <a:pt x="56" y="0"/>
                    <a:pt x="56" y="0"/>
                  </a:cubicBezTo>
                  <a:cubicBezTo>
                    <a:pt x="28" y="26"/>
                    <a:pt x="11" y="64"/>
                    <a:pt x="0" y="97"/>
                  </a:cubicBezTo>
                  <a:cubicBezTo>
                    <a:pt x="0" y="99"/>
                    <a:pt x="1" y="100"/>
                    <a:pt x="3" y="100"/>
                  </a:cubicBezTo>
                  <a:cubicBezTo>
                    <a:pt x="12" y="101"/>
                    <a:pt x="20" y="103"/>
                    <a:pt x="28" y="105"/>
                  </a:cubicBezTo>
                  <a:cubicBezTo>
                    <a:pt x="29" y="106"/>
                    <a:pt x="31" y="105"/>
                    <a:pt x="31" y="104"/>
                  </a:cubicBezTo>
                  <a:cubicBezTo>
                    <a:pt x="41" y="85"/>
                    <a:pt x="51" y="66"/>
                    <a:pt x="61" y="46"/>
                  </a:cubicBezTo>
                  <a:cubicBezTo>
                    <a:pt x="63" y="41"/>
                    <a:pt x="66" y="36"/>
                    <a:pt x="65" y="30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5" name="Freeform 1602">
              <a:extLst>
                <a:ext uri="{FF2B5EF4-FFF2-40B4-BE49-F238E27FC236}">
                  <a16:creationId xmlns:a16="http://schemas.microsoft.com/office/drawing/2014/main" id="{391176F0-0CE4-4A9E-808C-3FD6AB1AA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1371600"/>
              <a:ext cx="44450" cy="12700"/>
            </a:xfrm>
            <a:custGeom>
              <a:avLst/>
              <a:gdLst>
                <a:gd name="T0" fmla="*/ 28 w 29"/>
                <a:gd name="T1" fmla="*/ 6 h 8"/>
                <a:gd name="T2" fmla="*/ 0 w 29"/>
                <a:gd name="T3" fmla="*/ 1 h 8"/>
                <a:gd name="T4" fmla="*/ 0 w 29"/>
                <a:gd name="T5" fmla="*/ 1 h 8"/>
                <a:gd name="T6" fmla="*/ 27 w 29"/>
                <a:gd name="T7" fmla="*/ 8 h 8"/>
                <a:gd name="T8" fmla="*/ 28 w 2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8" y="6"/>
                  </a:moveTo>
                  <a:cubicBezTo>
                    <a:pt x="20" y="3"/>
                    <a:pt x="1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3"/>
                    <a:pt x="18" y="4"/>
                    <a:pt x="27" y="8"/>
                  </a:cubicBezTo>
                  <a:cubicBezTo>
                    <a:pt x="28" y="8"/>
                    <a:pt x="29" y="7"/>
                    <a:pt x="28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6" name="Freeform 1603">
              <a:extLst>
                <a:ext uri="{FF2B5EF4-FFF2-40B4-BE49-F238E27FC236}">
                  <a16:creationId xmlns:a16="http://schemas.microsoft.com/office/drawing/2014/main" id="{6EC1854F-32F7-4A16-83E1-98508A5D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1" y="1412875"/>
              <a:ext cx="19050" cy="28575"/>
            </a:xfrm>
            <a:custGeom>
              <a:avLst/>
              <a:gdLst>
                <a:gd name="T0" fmla="*/ 12 w 12"/>
                <a:gd name="T1" fmla="*/ 0 h 19"/>
                <a:gd name="T2" fmla="*/ 0 w 12"/>
                <a:gd name="T3" fmla="*/ 17 h 19"/>
                <a:gd name="T4" fmla="*/ 1 w 12"/>
                <a:gd name="T5" fmla="*/ 18 h 19"/>
                <a:gd name="T6" fmla="*/ 12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cubicBezTo>
                    <a:pt x="9" y="6"/>
                    <a:pt x="6" y="12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7" y="13"/>
                    <a:pt x="12" y="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7" name="Freeform 1604">
              <a:extLst>
                <a:ext uri="{FF2B5EF4-FFF2-40B4-BE49-F238E27FC236}">
                  <a16:creationId xmlns:a16="http://schemas.microsoft.com/office/drawing/2014/main" id="{48CBE85C-B0EB-43D4-B51E-3BA1F3BB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6" y="1400175"/>
              <a:ext cx="6350" cy="22225"/>
            </a:xfrm>
            <a:custGeom>
              <a:avLst/>
              <a:gdLst>
                <a:gd name="T0" fmla="*/ 3 w 5"/>
                <a:gd name="T1" fmla="*/ 1 h 15"/>
                <a:gd name="T2" fmla="*/ 2 w 5"/>
                <a:gd name="T3" fmla="*/ 1 h 15"/>
                <a:gd name="T4" fmla="*/ 0 w 5"/>
                <a:gd name="T5" fmla="*/ 14 h 15"/>
                <a:gd name="T6" fmla="*/ 1 w 5"/>
                <a:gd name="T7" fmla="*/ 14 h 15"/>
                <a:gd name="T8" fmla="*/ 3 w 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3" y="5"/>
                    <a:pt x="3" y="10"/>
                    <a:pt x="0" y="14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4" y="10"/>
                    <a:pt x="5" y="5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8" name="Freeform 1605">
              <a:extLst>
                <a:ext uri="{FF2B5EF4-FFF2-40B4-BE49-F238E27FC236}">
                  <a16:creationId xmlns:a16="http://schemas.microsoft.com/office/drawing/2014/main" id="{0C8058A4-09C7-4019-8216-69240509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397000"/>
              <a:ext cx="61913" cy="61913"/>
            </a:xfrm>
            <a:custGeom>
              <a:avLst/>
              <a:gdLst>
                <a:gd name="T0" fmla="*/ 3 w 40"/>
                <a:gd name="T1" fmla="*/ 9 h 41"/>
                <a:gd name="T2" fmla="*/ 6 w 40"/>
                <a:gd name="T3" fmla="*/ 30 h 41"/>
                <a:gd name="T4" fmla="*/ 14 w 40"/>
                <a:gd name="T5" fmla="*/ 24 h 41"/>
                <a:gd name="T6" fmla="*/ 30 w 40"/>
                <a:gd name="T7" fmla="*/ 41 h 41"/>
                <a:gd name="T8" fmla="*/ 39 w 40"/>
                <a:gd name="T9" fmla="*/ 27 h 41"/>
                <a:gd name="T10" fmla="*/ 31 w 40"/>
                <a:gd name="T11" fmla="*/ 11 h 41"/>
                <a:gd name="T12" fmla="*/ 24 w 40"/>
                <a:gd name="T13" fmla="*/ 2 h 41"/>
                <a:gd name="T14" fmla="*/ 2 w 40"/>
                <a:gd name="T15" fmla="*/ 6 h 41"/>
                <a:gd name="T16" fmla="*/ 3 w 40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1">
                  <a:moveTo>
                    <a:pt x="3" y="9"/>
                  </a:moveTo>
                  <a:cubicBezTo>
                    <a:pt x="2" y="14"/>
                    <a:pt x="0" y="27"/>
                    <a:pt x="6" y="30"/>
                  </a:cubicBezTo>
                  <a:cubicBezTo>
                    <a:pt x="11" y="33"/>
                    <a:pt x="13" y="28"/>
                    <a:pt x="14" y="24"/>
                  </a:cubicBezTo>
                  <a:cubicBezTo>
                    <a:pt x="18" y="31"/>
                    <a:pt x="22" y="41"/>
                    <a:pt x="30" y="41"/>
                  </a:cubicBezTo>
                  <a:cubicBezTo>
                    <a:pt x="39" y="41"/>
                    <a:pt x="40" y="32"/>
                    <a:pt x="39" y="27"/>
                  </a:cubicBezTo>
                  <a:cubicBezTo>
                    <a:pt x="38" y="21"/>
                    <a:pt x="34" y="16"/>
                    <a:pt x="31" y="11"/>
                  </a:cubicBezTo>
                  <a:cubicBezTo>
                    <a:pt x="29" y="8"/>
                    <a:pt x="27" y="3"/>
                    <a:pt x="24" y="2"/>
                  </a:cubicBezTo>
                  <a:cubicBezTo>
                    <a:pt x="19" y="0"/>
                    <a:pt x="5" y="2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9" name="Freeform 1606">
              <a:extLst>
                <a:ext uri="{FF2B5EF4-FFF2-40B4-BE49-F238E27FC236}">
                  <a16:creationId xmlns:a16="http://schemas.microsoft.com/office/drawing/2014/main" id="{A33FCB41-93CF-4112-A86B-8C07A482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1252538"/>
              <a:ext cx="101600" cy="161925"/>
            </a:xfrm>
            <a:custGeom>
              <a:avLst/>
              <a:gdLst>
                <a:gd name="T0" fmla="*/ 5 w 66"/>
                <a:gd name="T1" fmla="*/ 46 h 106"/>
                <a:gd name="T2" fmla="*/ 34 w 66"/>
                <a:gd name="T3" fmla="*/ 104 h 106"/>
                <a:gd name="T4" fmla="*/ 37 w 66"/>
                <a:gd name="T5" fmla="*/ 105 h 106"/>
                <a:gd name="T6" fmla="*/ 63 w 66"/>
                <a:gd name="T7" fmla="*/ 100 h 106"/>
                <a:gd name="T8" fmla="*/ 65 w 66"/>
                <a:gd name="T9" fmla="*/ 97 h 106"/>
                <a:gd name="T10" fmla="*/ 10 w 66"/>
                <a:gd name="T11" fmla="*/ 1 h 106"/>
                <a:gd name="T12" fmla="*/ 9 w 66"/>
                <a:gd name="T13" fmla="*/ 1 h 106"/>
                <a:gd name="T14" fmla="*/ 10 w 66"/>
                <a:gd name="T15" fmla="*/ 3 h 106"/>
                <a:gd name="T16" fmla="*/ 7 w 66"/>
                <a:gd name="T17" fmla="*/ 6 h 106"/>
                <a:gd name="T18" fmla="*/ 1 w 66"/>
                <a:gd name="T19" fmla="*/ 30 h 106"/>
                <a:gd name="T20" fmla="*/ 5 w 66"/>
                <a:gd name="T21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6">
                  <a:moveTo>
                    <a:pt x="5" y="46"/>
                  </a:moveTo>
                  <a:cubicBezTo>
                    <a:pt x="15" y="66"/>
                    <a:pt x="24" y="85"/>
                    <a:pt x="34" y="104"/>
                  </a:cubicBezTo>
                  <a:cubicBezTo>
                    <a:pt x="35" y="105"/>
                    <a:pt x="36" y="106"/>
                    <a:pt x="37" y="105"/>
                  </a:cubicBezTo>
                  <a:cubicBezTo>
                    <a:pt x="46" y="103"/>
                    <a:pt x="54" y="101"/>
                    <a:pt x="63" y="100"/>
                  </a:cubicBezTo>
                  <a:cubicBezTo>
                    <a:pt x="64" y="100"/>
                    <a:pt x="66" y="99"/>
                    <a:pt x="65" y="97"/>
                  </a:cubicBezTo>
                  <a:cubicBezTo>
                    <a:pt x="54" y="64"/>
                    <a:pt x="38" y="26"/>
                    <a:pt x="10" y="1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6" y="14"/>
                    <a:pt x="2" y="22"/>
                    <a:pt x="1" y="30"/>
                  </a:cubicBezTo>
                  <a:cubicBezTo>
                    <a:pt x="0" y="36"/>
                    <a:pt x="2" y="41"/>
                    <a:pt x="5" y="46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0" name="Freeform 1607">
              <a:extLst>
                <a:ext uri="{FF2B5EF4-FFF2-40B4-BE49-F238E27FC236}">
                  <a16:creationId xmlns:a16="http://schemas.microsoft.com/office/drawing/2014/main" id="{436B5B99-5DB7-4B51-866F-935C462E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55713"/>
              <a:ext cx="109538" cy="163513"/>
            </a:xfrm>
            <a:custGeom>
              <a:avLst/>
              <a:gdLst>
                <a:gd name="T0" fmla="*/ 2 w 71"/>
                <a:gd name="T1" fmla="*/ 97 h 107"/>
                <a:gd name="T2" fmla="*/ 7 w 71"/>
                <a:gd name="T3" fmla="*/ 104 h 107"/>
                <a:gd name="T4" fmla="*/ 36 w 71"/>
                <a:gd name="T5" fmla="*/ 106 h 107"/>
                <a:gd name="T6" fmla="*/ 65 w 71"/>
                <a:gd name="T7" fmla="*/ 104 h 107"/>
                <a:gd name="T8" fmla="*/ 70 w 71"/>
                <a:gd name="T9" fmla="*/ 104 h 107"/>
                <a:gd name="T10" fmla="*/ 70 w 71"/>
                <a:gd name="T11" fmla="*/ 103 h 107"/>
                <a:gd name="T12" fmla="*/ 69 w 71"/>
                <a:gd name="T13" fmla="*/ 100 h 107"/>
                <a:gd name="T14" fmla="*/ 68 w 71"/>
                <a:gd name="T15" fmla="*/ 53 h 107"/>
                <a:gd name="T16" fmla="*/ 67 w 71"/>
                <a:gd name="T17" fmla="*/ 3 h 107"/>
                <a:gd name="T18" fmla="*/ 64 w 71"/>
                <a:gd name="T19" fmla="*/ 0 h 107"/>
                <a:gd name="T20" fmla="*/ 26 w 71"/>
                <a:gd name="T21" fmla="*/ 1 h 107"/>
                <a:gd name="T22" fmla="*/ 15 w 71"/>
                <a:gd name="T23" fmla="*/ 4 h 107"/>
                <a:gd name="T24" fmla="*/ 11 w 71"/>
                <a:gd name="T25" fmla="*/ 26 h 107"/>
                <a:gd name="T26" fmla="*/ 6 w 71"/>
                <a:gd name="T27" fmla="*/ 62 h 107"/>
                <a:gd name="T28" fmla="*/ 4 w 71"/>
                <a:gd name="T29" fmla="*/ 78 h 107"/>
                <a:gd name="T30" fmla="*/ 2 w 71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7">
                  <a:moveTo>
                    <a:pt x="2" y="97"/>
                  </a:moveTo>
                  <a:cubicBezTo>
                    <a:pt x="3" y="101"/>
                    <a:pt x="2" y="102"/>
                    <a:pt x="7" y="104"/>
                  </a:cubicBezTo>
                  <a:cubicBezTo>
                    <a:pt x="14" y="107"/>
                    <a:pt x="28" y="106"/>
                    <a:pt x="36" y="106"/>
                  </a:cubicBezTo>
                  <a:cubicBezTo>
                    <a:pt x="46" y="106"/>
                    <a:pt x="56" y="105"/>
                    <a:pt x="65" y="104"/>
                  </a:cubicBezTo>
                  <a:cubicBezTo>
                    <a:pt x="66" y="105"/>
                    <a:pt x="68" y="105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2"/>
                    <a:pt x="71" y="100"/>
                    <a:pt x="69" y="100"/>
                  </a:cubicBezTo>
                  <a:cubicBezTo>
                    <a:pt x="70" y="100"/>
                    <a:pt x="68" y="57"/>
                    <a:pt x="68" y="53"/>
                  </a:cubicBezTo>
                  <a:cubicBezTo>
                    <a:pt x="67" y="36"/>
                    <a:pt x="67" y="20"/>
                    <a:pt x="67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51" y="0"/>
                    <a:pt x="39" y="1"/>
                    <a:pt x="26" y="1"/>
                  </a:cubicBezTo>
                  <a:cubicBezTo>
                    <a:pt x="21" y="1"/>
                    <a:pt x="18" y="1"/>
                    <a:pt x="15" y="4"/>
                  </a:cubicBezTo>
                  <a:cubicBezTo>
                    <a:pt x="11" y="9"/>
                    <a:pt x="12" y="21"/>
                    <a:pt x="11" y="26"/>
                  </a:cubicBezTo>
                  <a:cubicBezTo>
                    <a:pt x="10" y="38"/>
                    <a:pt x="8" y="50"/>
                    <a:pt x="6" y="62"/>
                  </a:cubicBezTo>
                  <a:cubicBezTo>
                    <a:pt x="6" y="67"/>
                    <a:pt x="5" y="73"/>
                    <a:pt x="4" y="78"/>
                  </a:cubicBezTo>
                  <a:cubicBezTo>
                    <a:pt x="3" y="83"/>
                    <a:pt x="0" y="92"/>
                    <a:pt x="2" y="97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1" name="Freeform 1608">
              <a:extLst>
                <a:ext uri="{FF2B5EF4-FFF2-40B4-BE49-F238E27FC236}">
                  <a16:creationId xmlns:a16="http://schemas.microsoft.com/office/drawing/2014/main" id="{BD161CAD-5AB2-4872-AA14-6C210177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55713"/>
              <a:ext cx="109538" cy="163513"/>
            </a:xfrm>
            <a:custGeom>
              <a:avLst/>
              <a:gdLst>
                <a:gd name="T0" fmla="*/ 2 w 71"/>
                <a:gd name="T1" fmla="*/ 97 h 107"/>
                <a:gd name="T2" fmla="*/ 7 w 71"/>
                <a:gd name="T3" fmla="*/ 104 h 107"/>
                <a:gd name="T4" fmla="*/ 36 w 71"/>
                <a:gd name="T5" fmla="*/ 106 h 107"/>
                <a:gd name="T6" fmla="*/ 65 w 71"/>
                <a:gd name="T7" fmla="*/ 104 h 107"/>
                <a:gd name="T8" fmla="*/ 70 w 71"/>
                <a:gd name="T9" fmla="*/ 104 h 107"/>
                <a:gd name="T10" fmla="*/ 70 w 71"/>
                <a:gd name="T11" fmla="*/ 103 h 107"/>
                <a:gd name="T12" fmla="*/ 69 w 71"/>
                <a:gd name="T13" fmla="*/ 100 h 107"/>
                <a:gd name="T14" fmla="*/ 68 w 71"/>
                <a:gd name="T15" fmla="*/ 53 h 107"/>
                <a:gd name="T16" fmla="*/ 67 w 71"/>
                <a:gd name="T17" fmla="*/ 3 h 107"/>
                <a:gd name="T18" fmla="*/ 64 w 71"/>
                <a:gd name="T19" fmla="*/ 0 h 107"/>
                <a:gd name="T20" fmla="*/ 26 w 71"/>
                <a:gd name="T21" fmla="*/ 1 h 107"/>
                <a:gd name="T22" fmla="*/ 15 w 71"/>
                <a:gd name="T23" fmla="*/ 4 h 107"/>
                <a:gd name="T24" fmla="*/ 11 w 71"/>
                <a:gd name="T25" fmla="*/ 26 h 107"/>
                <a:gd name="T26" fmla="*/ 6 w 71"/>
                <a:gd name="T27" fmla="*/ 62 h 107"/>
                <a:gd name="T28" fmla="*/ 4 w 71"/>
                <a:gd name="T29" fmla="*/ 78 h 107"/>
                <a:gd name="T30" fmla="*/ 2 w 71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7">
                  <a:moveTo>
                    <a:pt x="2" y="97"/>
                  </a:moveTo>
                  <a:cubicBezTo>
                    <a:pt x="3" y="101"/>
                    <a:pt x="2" y="102"/>
                    <a:pt x="7" y="104"/>
                  </a:cubicBezTo>
                  <a:cubicBezTo>
                    <a:pt x="14" y="107"/>
                    <a:pt x="28" y="106"/>
                    <a:pt x="36" y="106"/>
                  </a:cubicBezTo>
                  <a:cubicBezTo>
                    <a:pt x="46" y="106"/>
                    <a:pt x="56" y="105"/>
                    <a:pt x="65" y="104"/>
                  </a:cubicBezTo>
                  <a:cubicBezTo>
                    <a:pt x="66" y="105"/>
                    <a:pt x="68" y="105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2"/>
                    <a:pt x="71" y="100"/>
                    <a:pt x="69" y="100"/>
                  </a:cubicBezTo>
                  <a:cubicBezTo>
                    <a:pt x="70" y="100"/>
                    <a:pt x="68" y="57"/>
                    <a:pt x="68" y="53"/>
                  </a:cubicBezTo>
                  <a:cubicBezTo>
                    <a:pt x="67" y="36"/>
                    <a:pt x="67" y="20"/>
                    <a:pt x="67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51" y="0"/>
                    <a:pt x="39" y="1"/>
                    <a:pt x="26" y="1"/>
                  </a:cubicBezTo>
                  <a:cubicBezTo>
                    <a:pt x="21" y="1"/>
                    <a:pt x="18" y="1"/>
                    <a:pt x="15" y="4"/>
                  </a:cubicBezTo>
                  <a:cubicBezTo>
                    <a:pt x="11" y="9"/>
                    <a:pt x="12" y="21"/>
                    <a:pt x="11" y="26"/>
                  </a:cubicBezTo>
                  <a:cubicBezTo>
                    <a:pt x="10" y="38"/>
                    <a:pt x="8" y="50"/>
                    <a:pt x="6" y="62"/>
                  </a:cubicBezTo>
                  <a:cubicBezTo>
                    <a:pt x="6" y="67"/>
                    <a:pt x="5" y="73"/>
                    <a:pt x="4" y="78"/>
                  </a:cubicBezTo>
                  <a:cubicBezTo>
                    <a:pt x="3" y="83"/>
                    <a:pt x="0" y="92"/>
                    <a:pt x="2" y="97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2" name="Freeform 1609">
              <a:extLst>
                <a:ext uri="{FF2B5EF4-FFF2-40B4-BE49-F238E27FC236}">
                  <a16:creationId xmlns:a16="http://schemas.microsoft.com/office/drawing/2014/main" id="{7026EABC-F542-4C64-9E4E-326AE42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403350"/>
              <a:ext cx="79375" cy="9525"/>
            </a:xfrm>
            <a:custGeom>
              <a:avLst/>
              <a:gdLst>
                <a:gd name="T0" fmla="*/ 1 w 51"/>
                <a:gd name="T1" fmla="*/ 0 h 6"/>
                <a:gd name="T2" fmla="*/ 26 w 51"/>
                <a:gd name="T3" fmla="*/ 2 h 6"/>
                <a:gd name="T4" fmla="*/ 51 w 51"/>
                <a:gd name="T5" fmla="*/ 2 h 6"/>
                <a:gd name="T6" fmla="*/ 51 w 51"/>
                <a:gd name="T7" fmla="*/ 2 h 6"/>
                <a:gd name="T8" fmla="*/ 1 w 51"/>
                <a:gd name="T9" fmla="*/ 1 h 6"/>
                <a:gd name="T10" fmla="*/ 1 w 5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">
                  <a:moveTo>
                    <a:pt x="1" y="0"/>
                  </a:moveTo>
                  <a:cubicBezTo>
                    <a:pt x="9" y="0"/>
                    <a:pt x="18" y="2"/>
                    <a:pt x="26" y="2"/>
                  </a:cubicBezTo>
                  <a:cubicBezTo>
                    <a:pt x="35" y="2"/>
                    <a:pt x="43" y="1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6" y="6"/>
                    <a:pt x="16" y="5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3" name="Freeform 1610">
              <a:extLst>
                <a:ext uri="{FF2B5EF4-FFF2-40B4-BE49-F238E27FC236}">
                  <a16:creationId xmlns:a16="http://schemas.microsoft.com/office/drawing/2014/main" id="{5AEEC2A8-69EB-432A-B386-96C64156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1" y="1385888"/>
              <a:ext cx="74613" cy="20638"/>
            </a:xfrm>
            <a:custGeom>
              <a:avLst/>
              <a:gdLst>
                <a:gd name="T0" fmla="*/ 2 w 48"/>
                <a:gd name="T1" fmla="*/ 0 h 13"/>
                <a:gd name="T2" fmla="*/ 28 w 48"/>
                <a:gd name="T3" fmla="*/ 6 h 13"/>
                <a:gd name="T4" fmla="*/ 48 w 48"/>
                <a:gd name="T5" fmla="*/ 7 h 13"/>
                <a:gd name="T6" fmla="*/ 48 w 48"/>
                <a:gd name="T7" fmla="*/ 7 h 13"/>
                <a:gd name="T8" fmla="*/ 1 w 48"/>
                <a:gd name="T9" fmla="*/ 2 h 13"/>
                <a:gd name="T10" fmla="*/ 2 w 4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">
                  <a:moveTo>
                    <a:pt x="2" y="0"/>
                  </a:moveTo>
                  <a:cubicBezTo>
                    <a:pt x="11" y="2"/>
                    <a:pt x="19" y="5"/>
                    <a:pt x="28" y="6"/>
                  </a:cubicBezTo>
                  <a:cubicBezTo>
                    <a:pt x="34" y="6"/>
                    <a:pt x="41" y="5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36" y="13"/>
                    <a:pt x="12" y="9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4" name="Freeform 1611">
              <a:extLst>
                <a:ext uri="{FF2B5EF4-FFF2-40B4-BE49-F238E27FC236}">
                  <a16:creationId xmlns:a16="http://schemas.microsoft.com/office/drawing/2014/main" id="{8049B6B0-3970-4776-B16D-586A98F5D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373188"/>
              <a:ext cx="76200" cy="12700"/>
            </a:xfrm>
            <a:custGeom>
              <a:avLst/>
              <a:gdLst>
                <a:gd name="T0" fmla="*/ 3 w 49"/>
                <a:gd name="T1" fmla="*/ 0 h 8"/>
                <a:gd name="T2" fmla="*/ 27 w 49"/>
                <a:gd name="T3" fmla="*/ 3 h 8"/>
                <a:gd name="T4" fmla="*/ 48 w 49"/>
                <a:gd name="T5" fmla="*/ 6 h 8"/>
                <a:gd name="T6" fmla="*/ 48 w 49"/>
                <a:gd name="T7" fmla="*/ 7 h 8"/>
                <a:gd name="T8" fmla="*/ 23 w 49"/>
                <a:gd name="T9" fmla="*/ 6 h 8"/>
                <a:gd name="T10" fmla="*/ 2 w 49"/>
                <a:gd name="T11" fmla="*/ 4 h 8"/>
                <a:gd name="T12" fmla="*/ 3 w 4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3" y="0"/>
                  </a:moveTo>
                  <a:cubicBezTo>
                    <a:pt x="11" y="1"/>
                    <a:pt x="19" y="2"/>
                    <a:pt x="27" y="3"/>
                  </a:cubicBezTo>
                  <a:cubicBezTo>
                    <a:pt x="34" y="4"/>
                    <a:pt x="41" y="4"/>
                    <a:pt x="48" y="6"/>
                  </a:cubicBezTo>
                  <a:cubicBezTo>
                    <a:pt x="49" y="6"/>
                    <a:pt x="49" y="7"/>
                    <a:pt x="48" y="7"/>
                  </a:cubicBezTo>
                  <a:cubicBezTo>
                    <a:pt x="40" y="8"/>
                    <a:pt x="31" y="7"/>
                    <a:pt x="23" y="6"/>
                  </a:cubicBezTo>
                  <a:cubicBezTo>
                    <a:pt x="16" y="5"/>
                    <a:pt x="9" y="5"/>
                    <a:pt x="2" y="4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5" name="Freeform 1613">
              <a:extLst>
                <a:ext uri="{FF2B5EF4-FFF2-40B4-BE49-F238E27FC236}">
                  <a16:creationId xmlns:a16="http://schemas.microsoft.com/office/drawing/2014/main" id="{E5A855E5-DCEF-4924-A15B-E5BC332A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4" y="1362075"/>
              <a:ext cx="74613" cy="12700"/>
            </a:xfrm>
            <a:custGeom>
              <a:avLst/>
              <a:gdLst>
                <a:gd name="T0" fmla="*/ 3 w 48"/>
                <a:gd name="T1" fmla="*/ 0 h 9"/>
                <a:gd name="T2" fmla="*/ 47 w 48"/>
                <a:gd name="T3" fmla="*/ 5 h 9"/>
                <a:gd name="T4" fmla="*/ 47 w 48"/>
                <a:gd name="T5" fmla="*/ 7 h 9"/>
                <a:gd name="T6" fmla="*/ 2 w 48"/>
                <a:gd name="T7" fmla="*/ 4 h 9"/>
                <a:gd name="T8" fmla="*/ 3 w 4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">
                  <a:moveTo>
                    <a:pt x="3" y="0"/>
                  </a:moveTo>
                  <a:cubicBezTo>
                    <a:pt x="18" y="2"/>
                    <a:pt x="33" y="3"/>
                    <a:pt x="47" y="5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33" y="9"/>
                    <a:pt x="16" y="7"/>
                    <a:pt x="2" y="4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6" name="Freeform 1614">
              <a:extLst>
                <a:ext uri="{FF2B5EF4-FFF2-40B4-BE49-F238E27FC236}">
                  <a16:creationId xmlns:a16="http://schemas.microsoft.com/office/drawing/2014/main" id="{B7C4F913-761D-429D-8021-473B44D25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49375"/>
              <a:ext cx="73025" cy="11113"/>
            </a:xfrm>
            <a:custGeom>
              <a:avLst/>
              <a:gdLst>
                <a:gd name="T0" fmla="*/ 1 w 47"/>
                <a:gd name="T1" fmla="*/ 2 h 7"/>
                <a:gd name="T2" fmla="*/ 23 w 47"/>
                <a:gd name="T3" fmla="*/ 2 h 7"/>
                <a:gd name="T4" fmla="*/ 46 w 47"/>
                <a:gd name="T5" fmla="*/ 4 h 7"/>
                <a:gd name="T6" fmla="*/ 46 w 47"/>
                <a:gd name="T7" fmla="*/ 5 h 7"/>
                <a:gd name="T8" fmla="*/ 21 w 47"/>
                <a:gd name="T9" fmla="*/ 6 h 7"/>
                <a:gd name="T10" fmla="*/ 1 w 47"/>
                <a:gd name="T11" fmla="*/ 4 h 7"/>
                <a:gd name="T12" fmla="*/ 1 w 47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">
                  <a:moveTo>
                    <a:pt x="1" y="2"/>
                  </a:moveTo>
                  <a:cubicBezTo>
                    <a:pt x="8" y="0"/>
                    <a:pt x="16" y="2"/>
                    <a:pt x="23" y="2"/>
                  </a:cubicBezTo>
                  <a:cubicBezTo>
                    <a:pt x="31" y="2"/>
                    <a:pt x="39" y="2"/>
                    <a:pt x="46" y="4"/>
                  </a:cubicBezTo>
                  <a:cubicBezTo>
                    <a:pt x="47" y="4"/>
                    <a:pt x="47" y="5"/>
                    <a:pt x="46" y="5"/>
                  </a:cubicBezTo>
                  <a:cubicBezTo>
                    <a:pt x="38" y="6"/>
                    <a:pt x="29" y="6"/>
                    <a:pt x="21" y="6"/>
                  </a:cubicBezTo>
                  <a:cubicBezTo>
                    <a:pt x="15" y="6"/>
                    <a:pt x="7" y="7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7" name="Freeform 1615">
              <a:extLst>
                <a:ext uri="{FF2B5EF4-FFF2-40B4-BE49-F238E27FC236}">
                  <a16:creationId xmlns:a16="http://schemas.microsoft.com/office/drawing/2014/main" id="{CCD83889-FFEE-4622-AC36-73C69214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36675"/>
              <a:ext cx="71438" cy="14288"/>
            </a:xfrm>
            <a:custGeom>
              <a:avLst/>
              <a:gdLst>
                <a:gd name="T0" fmla="*/ 3 w 46"/>
                <a:gd name="T1" fmla="*/ 1 h 9"/>
                <a:gd name="T2" fmla="*/ 24 w 46"/>
                <a:gd name="T3" fmla="*/ 3 h 9"/>
                <a:gd name="T4" fmla="*/ 44 w 46"/>
                <a:gd name="T5" fmla="*/ 3 h 9"/>
                <a:gd name="T6" fmla="*/ 45 w 46"/>
                <a:gd name="T7" fmla="*/ 5 h 9"/>
                <a:gd name="T8" fmla="*/ 28 w 46"/>
                <a:gd name="T9" fmla="*/ 7 h 9"/>
                <a:gd name="T10" fmla="*/ 2 w 46"/>
                <a:gd name="T11" fmla="*/ 4 h 9"/>
                <a:gd name="T12" fmla="*/ 3 w 46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">
                  <a:moveTo>
                    <a:pt x="3" y="1"/>
                  </a:moveTo>
                  <a:cubicBezTo>
                    <a:pt x="10" y="2"/>
                    <a:pt x="17" y="3"/>
                    <a:pt x="24" y="3"/>
                  </a:cubicBezTo>
                  <a:cubicBezTo>
                    <a:pt x="30" y="4"/>
                    <a:pt x="38" y="6"/>
                    <a:pt x="44" y="3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1" y="9"/>
                    <a:pt x="33" y="7"/>
                    <a:pt x="28" y="7"/>
                  </a:cubicBezTo>
                  <a:cubicBezTo>
                    <a:pt x="19" y="7"/>
                    <a:pt x="11" y="6"/>
                    <a:pt x="2" y="4"/>
                  </a:cubicBezTo>
                  <a:cubicBezTo>
                    <a:pt x="0" y="4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8" name="Freeform 1616">
              <a:extLst>
                <a:ext uri="{FF2B5EF4-FFF2-40B4-BE49-F238E27FC236}">
                  <a16:creationId xmlns:a16="http://schemas.microsoft.com/office/drawing/2014/main" id="{1CD00D91-DECC-4555-91AE-7A22BAB8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23975"/>
              <a:ext cx="74613" cy="12700"/>
            </a:xfrm>
            <a:custGeom>
              <a:avLst/>
              <a:gdLst>
                <a:gd name="T0" fmla="*/ 3 w 49"/>
                <a:gd name="T1" fmla="*/ 1 h 9"/>
                <a:gd name="T2" fmla="*/ 48 w 49"/>
                <a:gd name="T3" fmla="*/ 6 h 9"/>
                <a:gd name="T4" fmla="*/ 47 w 49"/>
                <a:gd name="T5" fmla="*/ 8 h 9"/>
                <a:gd name="T6" fmla="*/ 3 w 49"/>
                <a:gd name="T7" fmla="*/ 4 h 9"/>
                <a:gd name="T8" fmla="*/ 3 w 4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">
                  <a:moveTo>
                    <a:pt x="3" y="1"/>
                  </a:moveTo>
                  <a:cubicBezTo>
                    <a:pt x="17" y="0"/>
                    <a:pt x="34" y="2"/>
                    <a:pt x="48" y="6"/>
                  </a:cubicBezTo>
                  <a:cubicBezTo>
                    <a:pt x="49" y="7"/>
                    <a:pt x="49" y="9"/>
                    <a:pt x="47" y="8"/>
                  </a:cubicBezTo>
                  <a:cubicBezTo>
                    <a:pt x="33" y="7"/>
                    <a:pt x="18" y="6"/>
                    <a:pt x="3" y="4"/>
                  </a:cubicBezTo>
                  <a:cubicBezTo>
                    <a:pt x="1" y="4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9" name="Freeform 1617">
              <a:extLst>
                <a:ext uri="{FF2B5EF4-FFF2-40B4-BE49-F238E27FC236}">
                  <a16:creationId xmlns:a16="http://schemas.microsoft.com/office/drawing/2014/main" id="{6DF39283-97E3-4E2A-A6CF-1B304447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09687"/>
              <a:ext cx="76200" cy="12700"/>
            </a:xfrm>
            <a:custGeom>
              <a:avLst/>
              <a:gdLst>
                <a:gd name="T0" fmla="*/ 3 w 50"/>
                <a:gd name="T1" fmla="*/ 1 h 8"/>
                <a:gd name="T2" fmla="*/ 48 w 50"/>
                <a:gd name="T3" fmla="*/ 5 h 8"/>
                <a:gd name="T4" fmla="*/ 48 w 50"/>
                <a:gd name="T5" fmla="*/ 7 h 8"/>
                <a:gd name="T6" fmla="*/ 3 w 50"/>
                <a:gd name="T7" fmla="*/ 5 h 8"/>
                <a:gd name="T8" fmla="*/ 3 w 5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3" y="1"/>
                  </a:moveTo>
                  <a:cubicBezTo>
                    <a:pt x="17" y="0"/>
                    <a:pt x="34" y="1"/>
                    <a:pt x="48" y="5"/>
                  </a:cubicBezTo>
                  <a:cubicBezTo>
                    <a:pt x="50" y="6"/>
                    <a:pt x="49" y="8"/>
                    <a:pt x="48" y="7"/>
                  </a:cubicBezTo>
                  <a:cubicBezTo>
                    <a:pt x="33" y="7"/>
                    <a:pt x="18" y="6"/>
                    <a:pt x="3" y="5"/>
                  </a:cubicBezTo>
                  <a:cubicBezTo>
                    <a:pt x="0" y="5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0" name="Freeform 1618">
              <a:extLst>
                <a:ext uri="{FF2B5EF4-FFF2-40B4-BE49-F238E27FC236}">
                  <a16:creationId xmlns:a16="http://schemas.microsoft.com/office/drawing/2014/main" id="{9A511EF8-9C88-4D1A-A3F1-4F59182F1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1293812"/>
              <a:ext cx="68263" cy="12700"/>
            </a:xfrm>
            <a:custGeom>
              <a:avLst/>
              <a:gdLst>
                <a:gd name="T0" fmla="*/ 1 w 45"/>
                <a:gd name="T1" fmla="*/ 2 h 8"/>
                <a:gd name="T2" fmla="*/ 23 w 45"/>
                <a:gd name="T3" fmla="*/ 3 h 8"/>
                <a:gd name="T4" fmla="*/ 44 w 45"/>
                <a:gd name="T5" fmla="*/ 6 h 8"/>
                <a:gd name="T6" fmla="*/ 43 w 45"/>
                <a:gd name="T7" fmla="*/ 8 h 8"/>
                <a:gd name="T8" fmla="*/ 21 w 45"/>
                <a:gd name="T9" fmla="*/ 6 h 8"/>
                <a:gd name="T10" fmla="*/ 1 w 45"/>
                <a:gd name="T11" fmla="*/ 4 h 8"/>
                <a:gd name="T12" fmla="*/ 1 w 45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1" y="2"/>
                  </a:moveTo>
                  <a:cubicBezTo>
                    <a:pt x="8" y="0"/>
                    <a:pt x="16" y="2"/>
                    <a:pt x="23" y="3"/>
                  </a:cubicBezTo>
                  <a:cubicBezTo>
                    <a:pt x="30" y="3"/>
                    <a:pt x="37" y="4"/>
                    <a:pt x="44" y="6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36" y="8"/>
                    <a:pt x="28" y="7"/>
                    <a:pt x="21" y="6"/>
                  </a:cubicBezTo>
                  <a:cubicBezTo>
                    <a:pt x="14" y="6"/>
                    <a:pt x="7" y="6"/>
                    <a:pt x="1" y="4"/>
                  </a:cubicBezTo>
                  <a:cubicBezTo>
                    <a:pt x="0" y="4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1" name="Freeform 1619">
              <a:extLst>
                <a:ext uri="{FF2B5EF4-FFF2-40B4-BE49-F238E27FC236}">
                  <a16:creationId xmlns:a16="http://schemas.microsoft.com/office/drawing/2014/main" id="{6EB827B0-DDC8-4B05-BDC3-23C939DA6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281112"/>
              <a:ext cx="69850" cy="12700"/>
            </a:xfrm>
            <a:custGeom>
              <a:avLst/>
              <a:gdLst>
                <a:gd name="T0" fmla="*/ 1 w 46"/>
                <a:gd name="T1" fmla="*/ 2 h 9"/>
                <a:gd name="T2" fmla="*/ 17 w 46"/>
                <a:gd name="T3" fmla="*/ 2 h 9"/>
                <a:gd name="T4" fmla="*/ 45 w 46"/>
                <a:gd name="T5" fmla="*/ 7 h 9"/>
                <a:gd name="T6" fmla="*/ 44 w 46"/>
                <a:gd name="T7" fmla="*/ 9 h 9"/>
                <a:gd name="T8" fmla="*/ 2 w 46"/>
                <a:gd name="T9" fmla="*/ 5 h 9"/>
                <a:gd name="T10" fmla="*/ 1 w 46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">
                  <a:moveTo>
                    <a:pt x="1" y="2"/>
                  </a:moveTo>
                  <a:cubicBezTo>
                    <a:pt x="7" y="0"/>
                    <a:pt x="12" y="1"/>
                    <a:pt x="17" y="2"/>
                  </a:cubicBezTo>
                  <a:cubicBezTo>
                    <a:pt x="26" y="3"/>
                    <a:pt x="36" y="4"/>
                    <a:pt x="45" y="7"/>
                  </a:cubicBezTo>
                  <a:cubicBezTo>
                    <a:pt x="46" y="7"/>
                    <a:pt x="46" y="9"/>
                    <a:pt x="44" y="9"/>
                  </a:cubicBezTo>
                  <a:cubicBezTo>
                    <a:pt x="30" y="8"/>
                    <a:pt x="16" y="4"/>
                    <a:pt x="2" y="5"/>
                  </a:cubicBezTo>
                  <a:cubicBezTo>
                    <a:pt x="0" y="5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2" name="Freeform 1620">
              <a:extLst>
                <a:ext uri="{FF2B5EF4-FFF2-40B4-BE49-F238E27FC236}">
                  <a16:creationId xmlns:a16="http://schemas.microsoft.com/office/drawing/2014/main" id="{A756F005-5709-4519-A31A-E3B19AD0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1" y="1273175"/>
              <a:ext cx="65088" cy="9525"/>
            </a:xfrm>
            <a:custGeom>
              <a:avLst/>
              <a:gdLst>
                <a:gd name="T0" fmla="*/ 1 w 43"/>
                <a:gd name="T1" fmla="*/ 1 h 6"/>
                <a:gd name="T2" fmla="*/ 22 w 43"/>
                <a:gd name="T3" fmla="*/ 2 h 6"/>
                <a:gd name="T4" fmla="*/ 42 w 43"/>
                <a:gd name="T5" fmla="*/ 3 h 6"/>
                <a:gd name="T6" fmla="*/ 42 w 43"/>
                <a:gd name="T7" fmla="*/ 4 h 6"/>
                <a:gd name="T8" fmla="*/ 20 w 43"/>
                <a:gd name="T9" fmla="*/ 5 h 6"/>
                <a:gd name="T10" fmla="*/ 1 w 43"/>
                <a:gd name="T11" fmla="*/ 3 h 6"/>
                <a:gd name="T12" fmla="*/ 1 w 43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">
                  <a:moveTo>
                    <a:pt x="1" y="1"/>
                  </a:moveTo>
                  <a:cubicBezTo>
                    <a:pt x="8" y="0"/>
                    <a:pt x="15" y="1"/>
                    <a:pt x="22" y="2"/>
                  </a:cubicBezTo>
                  <a:cubicBezTo>
                    <a:pt x="28" y="2"/>
                    <a:pt x="35" y="2"/>
                    <a:pt x="42" y="3"/>
                  </a:cubicBezTo>
                  <a:cubicBezTo>
                    <a:pt x="43" y="3"/>
                    <a:pt x="43" y="4"/>
                    <a:pt x="42" y="4"/>
                  </a:cubicBezTo>
                  <a:cubicBezTo>
                    <a:pt x="35" y="6"/>
                    <a:pt x="27" y="5"/>
                    <a:pt x="20" y="5"/>
                  </a:cubicBezTo>
                  <a:cubicBezTo>
                    <a:pt x="13" y="5"/>
                    <a:pt x="7" y="5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3" name="Freeform 1621">
              <a:extLst>
                <a:ext uri="{FF2B5EF4-FFF2-40B4-BE49-F238E27FC236}">
                  <a16:creationId xmlns:a16="http://schemas.microsoft.com/office/drawing/2014/main" id="{C08C29BA-D92D-4FD0-AE34-D6F638AB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4" y="1246187"/>
              <a:ext cx="115888" cy="249238"/>
            </a:xfrm>
            <a:custGeom>
              <a:avLst/>
              <a:gdLst>
                <a:gd name="T0" fmla="*/ 10 w 76"/>
                <a:gd name="T1" fmla="*/ 158 h 162"/>
                <a:gd name="T2" fmla="*/ 13 w 76"/>
                <a:gd name="T3" fmla="*/ 160 h 162"/>
                <a:gd name="T4" fmla="*/ 46 w 76"/>
                <a:gd name="T5" fmla="*/ 161 h 162"/>
                <a:gd name="T6" fmla="*/ 66 w 76"/>
                <a:gd name="T7" fmla="*/ 160 h 162"/>
                <a:gd name="T8" fmla="*/ 70 w 76"/>
                <a:gd name="T9" fmla="*/ 129 h 162"/>
                <a:gd name="T10" fmla="*/ 66 w 76"/>
                <a:gd name="T11" fmla="*/ 39 h 162"/>
                <a:gd name="T12" fmla="*/ 65 w 76"/>
                <a:gd name="T13" fmla="*/ 30 h 162"/>
                <a:gd name="T14" fmla="*/ 54 w 76"/>
                <a:gd name="T15" fmla="*/ 5 h 162"/>
                <a:gd name="T16" fmla="*/ 7 w 76"/>
                <a:gd name="T17" fmla="*/ 8 h 162"/>
                <a:gd name="T18" fmla="*/ 4 w 76"/>
                <a:gd name="T19" fmla="*/ 11 h 162"/>
                <a:gd name="T20" fmla="*/ 10 w 76"/>
                <a:gd name="T21" fmla="*/ 1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62">
                  <a:moveTo>
                    <a:pt x="10" y="158"/>
                  </a:moveTo>
                  <a:cubicBezTo>
                    <a:pt x="10" y="159"/>
                    <a:pt x="12" y="160"/>
                    <a:pt x="13" y="160"/>
                  </a:cubicBezTo>
                  <a:cubicBezTo>
                    <a:pt x="24" y="161"/>
                    <a:pt x="35" y="161"/>
                    <a:pt x="46" y="161"/>
                  </a:cubicBezTo>
                  <a:cubicBezTo>
                    <a:pt x="51" y="161"/>
                    <a:pt x="62" y="162"/>
                    <a:pt x="66" y="160"/>
                  </a:cubicBezTo>
                  <a:cubicBezTo>
                    <a:pt x="76" y="155"/>
                    <a:pt x="71" y="137"/>
                    <a:pt x="70" y="129"/>
                  </a:cubicBezTo>
                  <a:cubicBezTo>
                    <a:pt x="69" y="99"/>
                    <a:pt x="69" y="69"/>
                    <a:pt x="66" y="39"/>
                  </a:cubicBezTo>
                  <a:cubicBezTo>
                    <a:pt x="65" y="36"/>
                    <a:pt x="65" y="33"/>
                    <a:pt x="65" y="30"/>
                  </a:cubicBezTo>
                  <a:cubicBezTo>
                    <a:pt x="65" y="21"/>
                    <a:pt x="65" y="10"/>
                    <a:pt x="54" y="5"/>
                  </a:cubicBezTo>
                  <a:cubicBezTo>
                    <a:pt x="42" y="0"/>
                    <a:pt x="20" y="6"/>
                    <a:pt x="7" y="8"/>
                  </a:cubicBezTo>
                  <a:cubicBezTo>
                    <a:pt x="5" y="8"/>
                    <a:pt x="5" y="10"/>
                    <a:pt x="4" y="11"/>
                  </a:cubicBezTo>
                  <a:cubicBezTo>
                    <a:pt x="0" y="60"/>
                    <a:pt x="1" y="109"/>
                    <a:pt x="10" y="158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4" name="Freeform 1622">
              <a:extLst>
                <a:ext uri="{FF2B5EF4-FFF2-40B4-BE49-F238E27FC236}">
                  <a16:creationId xmlns:a16="http://schemas.microsoft.com/office/drawing/2014/main" id="{A5F9BE5A-58DD-43AE-AFB5-8D606206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4" y="1255712"/>
              <a:ext cx="85725" cy="239713"/>
            </a:xfrm>
            <a:custGeom>
              <a:avLst/>
              <a:gdLst>
                <a:gd name="T0" fmla="*/ 4 w 56"/>
                <a:gd name="T1" fmla="*/ 155 h 156"/>
                <a:gd name="T2" fmla="*/ 40 w 56"/>
                <a:gd name="T3" fmla="*/ 154 h 156"/>
                <a:gd name="T4" fmla="*/ 44 w 56"/>
                <a:gd name="T5" fmla="*/ 152 h 156"/>
                <a:gd name="T6" fmla="*/ 47 w 56"/>
                <a:gd name="T7" fmla="*/ 78 h 156"/>
                <a:gd name="T8" fmla="*/ 55 w 56"/>
                <a:gd name="T9" fmla="*/ 10 h 156"/>
                <a:gd name="T10" fmla="*/ 56 w 56"/>
                <a:gd name="T11" fmla="*/ 7 h 156"/>
                <a:gd name="T12" fmla="*/ 56 w 56"/>
                <a:gd name="T13" fmla="*/ 6 h 156"/>
                <a:gd name="T14" fmla="*/ 53 w 56"/>
                <a:gd name="T15" fmla="*/ 2 h 156"/>
                <a:gd name="T16" fmla="*/ 51 w 56"/>
                <a:gd name="T17" fmla="*/ 2 h 156"/>
                <a:gd name="T18" fmla="*/ 48 w 56"/>
                <a:gd name="T19" fmla="*/ 4 h 156"/>
                <a:gd name="T20" fmla="*/ 48 w 56"/>
                <a:gd name="T21" fmla="*/ 4 h 156"/>
                <a:gd name="T22" fmla="*/ 32 w 56"/>
                <a:gd name="T23" fmla="*/ 1 h 156"/>
                <a:gd name="T24" fmla="*/ 28 w 56"/>
                <a:gd name="T25" fmla="*/ 3 h 156"/>
                <a:gd name="T26" fmla="*/ 1 w 56"/>
                <a:gd name="T27" fmla="*/ 152 h 156"/>
                <a:gd name="T28" fmla="*/ 4 w 56"/>
                <a:gd name="T29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6">
                  <a:moveTo>
                    <a:pt x="4" y="155"/>
                  </a:moveTo>
                  <a:cubicBezTo>
                    <a:pt x="16" y="156"/>
                    <a:pt x="28" y="156"/>
                    <a:pt x="40" y="154"/>
                  </a:cubicBezTo>
                  <a:cubicBezTo>
                    <a:pt x="42" y="154"/>
                    <a:pt x="44" y="153"/>
                    <a:pt x="44" y="152"/>
                  </a:cubicBezTo>
                  <a:cubicBezTo>
                    <a:pt x="44" y="127"/>
                    <a:pt x="45" y="103"/>
                    <a:pt x="47" y="78"/>
                  </a:cubicBezTo>
                  <a:cubicBezTo>
                    <a:pt x="49" y="56"/>
                    <a:pt x="55" y="32"/>
                    <a:pt x="55" y="10"/>
                  </a:cubicBezTo>
                  <a:cubicBezTo>
                    <a:pt x="56" y="9"/>
                    <a:pt x="56" y="8"/>
                    <a:pt x="56" y="7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4"/>
                    <a:pt x="55" y="2"/>
                    <a:pt x="53" y="2"/>
                  </a:cubicBezTo>
                  <a:cubicBezTo>
                    <a:pt x="52" y="2"/>
                    <a:pt x="51" y="2"/>
                    <a:pt x="51" y="2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2"/>
                    <a:pt x="33" y="1"/>
                    <a:pt x="32" y="1"/>
                  </a:cubicBezTo>
                  <a:cubicBezTo>
                    <a:pt x="30" y="0"/>
                    <a:pt x="28" y="1"/>
                    <a:pt x="28" y="3"/>
                  </a:cubicBezTo>
                  <a:cubicBezTo>
                    <a:pt x="13" y="52"/>
                    <a:pt x="15" y="103"/>
                    <a:pt x="1" y="152"/>
                  </a:cubicBezTo>
                  <a:cubicBezTo>
                    <a:pt x="0" y="154"/>
                    <a:pt x="2" y="155"/>
                    <a:pt x="4" y="155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5" name="Freeform 1623">
              <a:extLst>
                <a:ext uri="{FF2B5EF4-FFF2-40B4-BE49-F238E27FC236}">
                  <a16:creationId xmlns:a16="http://schemas.microsoft.com/office/drawing/2014/main" id="{64601374-2C35-43CA-B764-47DFB4C84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1270000"/>
              <a:ext cx="52388" cy="41275"/>
            </a:xfrm>
            <a:custGeom>
              <a:avLst/>
              <a:gdLst>
                <a:gd name="T0" fmla="*/ 4 w 34"/>
                <a:gd name="T1" fmla="*/ 2 h 27"/>
                <a:gd name="T2" fmla="*/ 29 w 34"/>
                <a:gd name="T3" fmla="*/ 21 h 27"/>
                <a:gd name="T4" fmla="*/ 33 w 34"/>
                <a:gd name="T5" fmla="*/ 17 h 27"/>
                <a:gd name="T6" fmla="*/ 34 w 34"/>
                <a:gd name="T7" fmla="*/ 19 h 27"/>
                <a:gd name="T8" fmla="*/ 27 w 34"/>
                <a:gd name="T9" fmla="*/ 26 h 27"/>
                <a:gd name="T10" fmla="*/ 25 w 34"/>
                <a:gd name="T11" fmla="*/ 26 h 27"/>
                <a:gd name="T12" fmla="*/ 1 w 34"/>
                <a:gd name="T13" fmla="*/ 4 h 27"/>
                <a:gd name="T14" fmla="*/ 4 w 34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4" y="2"/>
                  </a:moveTo>
                  <a:cubicBezTo>
                    <a:pt x="9" y="8"/>
                    <a:pt x="21" y="25"/>
                    <a:pt x="29" y="21"/>
                  </a:cubicBezTo>
                  <a:cubicBezTo>
                    <a:pt x="30" y="20"/>
                    <a:pt x="31" y="19"/>
                    <a:pt x="33" y="17"/>
                  </a:cubicBezTo>
                  <a:cubicBezTo>
                    <a:pt x="33" y="18"/>
                    <a:pt x="34" y="19"/>
                    <a:pt x="34" y="19"/>
                  </a:cubicBezTo>
                  <a:cubicBezTo>
                    <a:pt x="32" y="22"/>
                    <a:pt x="29" y="24"/>
                    <a:pt x="27" y="26"/>
                  </a:cubicBezTo>
                  <a:cubicBezTo>
                    <a:pt x="26" y="27"/>
                    <a:pt x="25" y="27"/>
                    <a:pt x="25" y="26"/>
                  </a:cubicBezTo>
                  <a:cubicBezTo>
                    <a:pt x="16" y="19"/>
                    <a:pt x="9" y="12"/>
                    <a:pt x="1" y="4"/>
                  </a:cubicBezTo>
                  <a:cubicBezTo>
                    <a:pt x="0" y="3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6" name="Freeform 1624">
              <a:extLst>
                <a:ext uri="{FF2B5EF4-FFF2-40B4-BE49-F238E27FC236}">
                  <a16:creationId xmlns:a16="http://schemas.microsoft.com/office/drawing/2014/main" id="{1EDC33AF-6E60-4DFD-B342-89187B11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4" y="1271587"/>
              <a:ext cx="25400" cy="19050"/>
            </a:xfrm>
            <a:custGeom>
              <a:avLst/>
              <a:gdLst>
                <a:gd name="T0" fmla="*/ 0 w 17"/>
                <a:gd name="T1" fmla="*/ 12 h 13"/>
                <a:gd name="T2" fmla="*/ 1 w 17"/>
                <a:gd name="T3" fmla="*/ 11 h 13"/>
                <a:gd name="T4" fmla="*/ 15 w 17"/>
                <a:gd name="T5" fmla="*/ 1 h 13"/>
                <a:gd name="T6" fmla="*/ 16 w 17"/>
                <a:gd name="T7" fmla="*/ 2 h 13"/>
                <a:gd name="T8" fmla="*/ 2 w 17"/>
                <a:gd name="T9" fmla="*/ 13 h 13"/>
                <a:gd name="T10" fmla="*/ 0 w 17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5" y="8"/>
                    <a:pt x="10" y="4"/>
                    <a:pt x="15" y="1"/>
                  </a:cubicBezTo>
                  <a:cubicBezTo>
                    <a:pt x="16" y="0"/>
                    <a:pt x="17" y="2"/>
                    <a:pt x="16" y="2"/>
                  </a:cubicBezTo>
                  <a:cubicBezTo>
                    <a:pt x="12" y="6"/>
                    <a:pt x="7" y="10"/>
                    <a:pt x="2" y="13"/>
                  </a:cubicBezTo>
                  <a:cubicBezTo>
                    <a:pt x="1" y="13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7" name="Freeform 1625">
              <a:extLst>
                <a:ext uri="{FF2B5EF4-FFF2-40B4-BE49-F238E27FC236}">
                  <a16:creationId xmlns:a16="http://schemas.microsoft.com/office/drawing/2014/main" id="{13FD0C18-6F13-426C-8D82-820042B97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70000"/>
              <a:ext cx="44450" cy="36513"/>
            </a:xfrm>
            <a:custGeom>
              <a:avLst/>
              <a:gdLst>
                <a:gd name="T0" fmla="*/ 3 w 30"/>
                <a:gd name="T1" fmla="*/ 1 h 24"/>
                <a:gd name="T2" fmla="*/ 8 w 30"/>
                <a:gd name="T3" fmla="*/ 10 h 24"/>
                <a:gd name="T4" fmla="*/ 10 w 30"/>
                <a:gd name="T5" fmla="*/ 16 h 24"/>
                <a:gd name="T6" fmla="*/ 13 w 30"/>
                <a:gd name="T7" fmla="*/ 19 h 24"/>
                <a:gd name="T8" fmla="*/ 21 w 30"/>
                <a:gd name="T9" fmla="*/ 12 h 24"/>
                <a:gd name="T10" fmla="*/ 29 w 30"/>
                <a:gd name="T11" fmla="*/ 5 h 24"/>
                <a:gd name="T12" fmla="*/ 30 w 30"/>
                <a:gd name="T13" fmla="*/ 5 h 24"/>
                <a:gd name="T14" fmla="*/ 20 w 30"/>
                <a:gd name="T15" fmla="*/ 16 h 24"/>
                <a:gd name="T16" fmla="*/ 12 w 30"/>
                <a:gd name="T17" fmla="*/ 24 h 24"/>
                <a:gd name="T18" fmla="*/ 7 w 30"/>
                <a:gd name="T19" fmla="*/ 17 h 24"/>
                <a:gd name="T20" fmla="*/ 0 w 30"/>
                <a:gd name="T21" fmla="*/ 2 h 24"/>
                <a:gd name="T22" fmla="*/ 3 w 30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8" y="12"/>
                    <a:pt x="9" y="14"/>
                    <a:pt x="10" y="16"/>
                  </a:cubicBezTo>
                  <a:cubicBezTo>
                    <a:pt x="11" y="18"/>
                    <a:pt x="11" y="20"/>
                    <a:pt x="13" y="19"/>
                  </a:cubicBezTo>
                  <a:cubicBezTo>
                    <a:pt x="16" y="19"/>
                    <a:pt x="19" y="14"/>
                    <a:pt x="21" y="12"/>
                  </a:cubicBezTo>
                  <a:cubicBezTo>
                    <a:pt x="23" y="10"/>
                    <a:pt x="26" y="7"/>
                    <a:pt x="29" y="5"/>
                  </a:cubicBezTo>
                  <a:cubicBezTo>
                    <a:pt x="29" y="4"/>
                    <a:pt x="30" y="5"/>
                    <a:pt x="30" y="5"/>
                  </a:cubicBezTo>
                  <a:cubicBezTo>
                    <a:pt x="27" y="9"/>
                    <a:pt x="24" y="13"/>
                    <a:pt x="20" y="16"/>
                  </a:cubicBezTo>
                  <a:cubicBezTo>
                    <a:pt x="19" y="18"/>
                    <a:pt x="15" y="24"/>
                    <a:pt x="12" y="24"/>
                  </a:cubicBezTo>
                  <a:cubicBezTo>
                    <a:pt x="9" y="24"/>
                    <a:pt x="8" y="19"/>
                    <a:pt x="7" y="17"/>
                  </a:cubicBezTo>
                  <a:cubicBezTo>
                    <a:pt x="5" y="12"/>
                    <a:pt x="2" y="7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8" name="Freeform 1626">
              <a:extLst>
                <a:ext uri="{FF2B5EF4-FFF2-40B4-BE49-F238E27FC236}">
                  <a16:creationId xmlns:a16="http://schemas.microsoft.com/office/drawing/2014/main" id="{ED36B172-E1CD-4C71-883A-7B63E37C25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5589" y="1422400"/>
              <a:ext cx="46038" cy="50800"/>
            </a:xfrm>
            <a:custGeom>
              <a:avLst/>
              <a:gdLst>
                <a:gd name="T0" fmla="*/ 4 w 30"/>
                <a:gd name="T1" fmla="*/ 4 h 33"/>
                <a:gd name="T2" fmla="*/ 6 w 30"/>
                <a:gd name="T3" fmla="*/ 29 h 33"/>
                <a:gd name="T4" fmla="*/ 22 w 30"/>
                <a:gd name="T5" fmla="*/ 28 h 33"/>
                <a:gd name="T6" fmla="*/ 27 w 30"/>
                <a:gd name="T7" fmla="*/ 16 h 33"/>
                <a:gd name="T8" fmla="*/ 28 w 30"/>
                <a:gd name="T9" fmla="*/ 4 h 33"/>
                <a:gd name="T10" fmla="*/ 20 w 30"/>
                <a:gd name="T11" fmla="*/ 1 h 33"/>
                <a:gd name="T12" fmla="*/ 3 w 30"/>
                <a:gd name="T13" fmla="*/ 1 h 33"/>
                <a:gd name="T14" fmla="*/ 4 w 30"/>
                <a:gd name="T15" fmla="*/ 4 h 33"/>
                <a:gd name="T16" fmla="*/ 5 w 30"/>
                <a:gd name="T17" fmla="*/ 4 h 33"/>
                <a:gd name="T18" fmla="*/ 15 w 30"/>
                <a:gd name="T19" fmla="*/ 3 h 33"/>
                <a:gd name="T20" fmla="*/ 22 w 30"/>
                <a:gd name="T21" fmla="*/ 4 h 33"/>
                <a:gd name="T22" fmla="*/ 25 w 30"/>
                <a:gd name="T23" fmla="*/ 8 h 33"/>
                <a:gd name="T24" fmla="*/ 22 w 30"/>
                <a:gd name="T25" fmla="*/ 23 h 33"/>
                <a:gd name="T26" fmla="*/ 11 w 30"/>
                <a:gd name="T27" fmla="*/ 29 h 33"/>
                <a:gd name="T28" fmla="*/ 5 w 30"/>
                <a:gd name="T29" fmla="*/ 20 h 33"/>
                <a:gd name="T30" fmla="*/ 5 w 30"/>
                <a:gd name="T3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4" y="4"/>
                  </a:moveTo>
                  <a:cubicBezTo>
                    <a:pt x="2" y="11"/>
                    <a:pt x="0" y="23"/>
                    <a:pt x="6" y="29"/>
                  </a:cubicBezTo>
                  <a:cubicBezTo>
                    <a:pt x="11" y="33"/>
                    <a:pt x="18" y="33"/>
                    <a:pt x="22" y="28"/>
                  </a:cubicBezTo>
                  <a:cubicBezTo>
                    <a:pt x="25" y="25"/>
                    <a:pt x="26" y="20"/>
                    <a:pt x="27" y="16"/>
                  </a:cubicBezTo>
                  <a:cubicBezTo>
                    <a:pt x="28" y="13"/>
                    <a:pt x="30" y="7"/>
                    <a:pt x="28" y="4"/>
                  </a:cubicBezTo>
                  <a:cubicBezTo>
                    <a:pt x="27" y="1"/>
                    <a:pt x="23" y="1"/>
                    <a:pt x="20" y="1"/>
                  </a:cubicBezTo>
                  <a:cubicBezTo>
                    <a:pt x="14" y="0"/>
                    <a:pt x="8" y="0"/>
                    <a:pt x="3" y="1"/>
                  </a:cubicBezTo>
                  <a:cubicBezTo>
                    <a:pt x="1" y="1"/>
                    <a:pt x="1" y="4"/>
                    <a:pt x="4" y="4"/>
                  </a:cubicBezTo>
                  <a:close/>
                  <a:moveTo>
                    <a:pt x="5" y="4"/>
                  </a:moveTo>
                  <a:cubicBezTo>
                    <a:pt x="8" y="3"/>
                    <a:pt x="12" y="3"/>
                    <a:pt x="15" y="3"/>
                  </a:cubicBezTo>
                  <a:cubicBezTo>
                    <a:pt x="17" y="3"/>
                    <a:pt x="20" y="4"/>
                    <a:pt x="22" y="4"/>
                  </a:cubicBezTo>
                  <a:cubicBezTo>
                    <a:pt x="25" y="4"/>
                    <a:pt x="26" y="6"/>
                    <a:pt x="25" y="8"/>
                  </a:cubicBezTo>
                  <a:cubicBezTo>
                    <a:pt x="26" y="12"/>
                    <a:pt x="24" y="19"/>
                    <a:pt x="22" y="23"/>
                  </a:cubicBezTo>
                  <a:cubicBezTo>
                    <a:pt x="20" y="26"/>
                    <a:pt x="17" y="32"/>
                    <a:pt x="11" y="29"/>
                  </a:cubicBezTo>
                  <a:cubicBezTo>
                    <a:pt x="7" y="27"/>
                    <a:pt x="5" y="23"/>
                    <a:pt x="5" y="20"/>
                  </a:cubicBezTo>
                  <a:cubicBezTo>
                    <a:pt x="4" y="14"/>
                    <a:pt x="5" y="9"/>
                    <a:pt x="5" y="4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9" name="Freeform 1627">
              <a:extLst>
                <a:ext uri="{FF2B5EF4-FFF2-40B4-BE49-F238E27FC236}">
                  <a16:creationId xmlns:a16="http://schemas.microsoft.com/office/drawing/2014/main" id="{F13D0A06-1591-483B-B82A-C6C108233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1601" y="1412875"/>
              <a:ext cx="33338" cy="47625"/>
            </a:xfrm>
            <a:custGeom>
              <a:avLst/>
              <a:gdLst>
                <a:gd name="T0" fmla="*/ 1 w 22"/>
                <a:gd name="T1" fmla="*/ 21 h 31"/>
                <a:gd name="T2" fmla="*/ 6 w 22"/>
                <a:gd name="T3" fmla="*/ 31 h 31"/>
                <a:gd name="T4" fmla="*/ 15 w 22"/>
                <a:gd name="T5" fmla="*/ 23 h 31"/>
                <a:gd name="T6" fmla="*/ 18 w 22"/>
                <a:gd name="T7" fmla="*/ 8 h 31"/>
                <a:gd name="T8" fmla="*/ 19 w 22"/>
                <a:gd name="T9" fmla="*/ 8 h 31"/>
                <a:gd name="T10" fmla="*/ 20 w 22"/>
                <a:gd name="T11" fmla="*/ 5 h 31"/>
                <a:gd name="T12" fmla="*/ 5 w 22"/>
                <a:gd name="T13" fmla="*/ 0 h 31"/>
                <a:gd name="T14" fmla="*/ 3 w 22"/>
                <a:gd name="T15" fmla="*/ 1 h 31"/>
                <a:gd name="T16" fmla="*/ 1 w 22"/>
                <a:gd name="T17" fmla="*/ 21 h 31"/>
                <a:gd name="T18" fmla="*/ 3 w 22"/>
                <a:gd name="T19" fmla="*/ 13 h 31"/>
                <a:gd name="T20" fmla="*/ 5 w 22"/>
                <a:gd name="T21" fmla="*/ 3 h 31"/>
                <a:gd name="T22" fmla="*/ 18 w 22"/>
                <a:gd name="T23" fmla="*/ 7 h 31"/>
                <a:gd name="T24" fmla="*/ 15 w 22"/>
                <a:gd name="T25" fmla="*/ 18 h 31"/>
                <a:gd name="T26" fmla="*/ 12 w 22"/>
                <a:gd name="T27" fmla="*/ 23 h 31"/>
                <a:gd name="T28" fmla="*/ 8 w 22"/>
                <a:gd name="T29" fmla="*/ 26 h 31"/>
                <a:gd name="T30" fmla="*/ 4 w 22"/>
                <a:gd name="T31" fmla="*/ 25 h 31"/>
                <a:gd name="T32" fmla="*/ 3 w 22"/>
                <a:gd name="T3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1">
                  <a:moveTo>
                    <a:pt x="1" y="21"/>
                  </a:moveTo>
                  <a:cubicBezTo>
                    <a:pt x="1" y="24"/>
                    <a:pt x="1" y="31"/>
                    <a:pt x="6" y="31"/>
                  </a:cubicBezTo>
                  <a:cubicBezTo>
                    <a:pt x="11" y="31"/>
                    <a:pt x="14" y="25"/>
                    <a:pt x="15" y="23"/>
                  </a:cubicBezTo>
                  <a:cubicBezTo>
                    <a:pt x="18" y="18"/>
                    <a:pt x="19" y="13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6"/>
                    <a:pt x="20" y="5"/>
                  </a:cubicBezTo>
                  <a:cubicBezTo>
                    <a:pt x="15" y="3"/>
                    <a:pt x="10" y="2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7"/>
                    <a:pt x="0" y="14"/>
                    <a:pt x="1" y="21"/>
                  </a:cubicBezTo>
                  <a:close/>
                  <a:moveTo>
                    <a:pt x="3" y="13"/>
                  </a:moveTo>
                  <a:cubicBezTo>
                    <a:pt x="4" y="10"/>
                    <a:pt x="4" y="6"/>
                    <a:pt x="5" y="3"/>
                  </a:cubicBezTo>
                  <a:cubicBezTo>
                    <a:pt x="9" y="4"/>
                    <a:pt x="13" y="6"/>
                    <a:pt x="18" y="7"/>
                  </a:cubicBezTo>
                  <a:cubicBezTo>
                    <a:pt x="17" y="11"/>
                    <a:pt x="17" y="14"/>
                    <a:pt x="15" y="18"/>
                  </a:cubicBezTo>
                  <a:cubicBezTo>
                    <a:pt x="15" y="19"/>
                    <a:pt x="14" y="22"/>
                    <a:pt x="12" y="23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5" y="28"/>
                    <a:pt x="4" y="27"/>
                    <a:pt x="4" y="25"/>
                  </a:cubicBezTo>
                  <a:cubicBezTo>
                    <a:pt x="2" y="22"/>
                    <a:pt x="3" y="16"/>
                    <a:pt x="3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0" name="Freeform 1628">
              <a:extLst>
                <a:ext uri="{FF2B5EF4-FFF2-40B4-BE49-F238E27FC236}">
                  <a16:creationId xmlns:a16="http://schemas.microsoft.com/office/drawing/2014/main" id="{8B3F3B8B-36A6-43BA-948C-B35A4CF1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284287"/>
              <a:ext cx="15875" cy="207963"/>
            </a:xfrm>
            <a:custGeom>
              <a:avLst/>
              <a:gdLst>
                <a:gd name="T0" fmla="*/ 4 w 11"/>
                <a:gd name="T1" fmla="*/ 1 h 135"/>
                <a:gd name="T2" fmla="*/ 7 w 11"/>
                <a:gd name="T3" fmla="*/ 1 h 135"/>
                <a:gd name="T4" fmla="*/ 11 w 11"/>
                <a:gd name="T5" fmla="*/ 135 h 135"/>
                <a:gd name="T6" fmla="*/ 10 w 11"/>
                <a:gd name="T7" fmla="*/ 135 h 135"/>
                <a:gd name="T8" fmla="*/ 4 w 11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5">
                  <a:moveTo>
                    <a:pt x="4" y="1"/>
                  </a:moveTo>
                  <a:cubicBezTo>
                    <a:pt x="4" y="0"/>
                    <a:pt x="7" y="0"/>
                    <a:pt x="7" y="1"/>
                  </a:cubicBezTo>
                  <a:cubicBezTo>
                    <a:pt x="3" y="46"/>
                    <a:pt x="6" y="90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1" y="91"/>
                    <a:pt x="0" y="45"/>
                    <a:pt x="4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1" name="Freeform 1629">
              <a:extLst>
                <a:ext uri="{FF2B5EF4-FFF2-40B4-BE49-F238E27FC236}">
                  <a16:creationId xmlns:a16="http://schemas.microsoft.com/office/drawing/2014/main" id="{E2DC19D1-B367-4F65-B295-A3B6B1B06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1042987"/>
              <a:ext cx="104775" cy="103188"/>
            </a:xfrm>
            <a:custGeom>
              <a:avLst/>
              <a:gdLst>
                <a:gd name="T0" fmla="*/ 65 w 68"/>
                <a:gd name="T1" fmla="*/ 32 h 67"/>
                <a:gd name="T2" fmla="*/ 55 w 68"/>
                <a:gd name="T3" fmla="*/ 16 h 67"/>
                <a:gd name="T4" fmla="*/ 48 w 68"/>
                <a:gd name="T5" fmla="*/ 7 h 67"/>
                <a:gd name="T6" fmla="*/ 45 w 68"/>
                <a:gd name="T7" fmla="*/ 8 h 67"/>
                <a:gd name="T8" fmla="*/ 44 w 68"/>
                <a:gd name="T9" fmla="*/ 10 h 67"/>
                <a:gd name="T10" fmla="*/ 27 w 68"/>
                <a:gd name="T11" fmla="*/ 3 h 67"/>
                <a:gd name="T12" fmla="*/ 25 w 68"/>
                <a:gd name="T13" fmla="*/ 11 h 67"/>
                <a:gd name="T14" fmla="*/ 12 w 68"/>
                <a:gd name="T15" fmla="*/ 10 h 67"/>
                <a:gd name="T16" fmla="*/ 19 w 68"/>
                <a:gd name="T17" fmla="*/ 23 h 67"/>
                <a:gd name="T18" fmla="*/ 6 w 68"/>
                <a:gd name="T19" fmla="*/ 28 h 67"/>
                <a:gd name="T20" fmla="*/ 20 w 68"/>
                <a:gd name="T21" fmla="*/ 41 h 67"/>
                <a:gd name="T22" fmla="*/ 1 w 68"/>
                <a:gd name="T23" fmla="*/ 62 h 67"/>
                <a:gd name="T24" fmla="*/ 2 w 68"/>
                <a:gd name="T25" fmla="*/ 64 h 67"/>
                <a:gd name="T26" fmla="*/ 30 w 68"/>
                <a:gd name="T27" fmla="*/ 60 h 67"/>
                <a:gd name="T28" fmla="*/ 55 w 68"/>
                <a:gd name="T29" fmla="*/ 49 h 67"/>
                <a:gd name="T30" fmla="*/ 58 w 68"/>
                <a:gd name="T31" fmla="*/ 48 h 67"/>
                <a:gd name="T32" fmla="*/ 61 w 68"/>
                <a:gd name="T33" fmla="*/ 45 h 67"/>
                <a:gd name="T34" fmla="*/ 63 w 68"/>
                <a:gd name="T35" fmla="*/ 43 h 67"/>
                <a:gd name="T36" fmla="*/ 64 w 68"/>
                <a:gd name="T37" fmla="*/ 43 h 67"/>
                <a:gd name="T38" fmla="*/ 65 w 68"/>
                <a:gd name="T3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67">
                  <a:moveTo>
                    <a:pt x="65" y="32"/>
                  </a:moveTo>
                  <a:cubicBezTo>
                    <a:pt x="63" y="26"/>
                    <a:pt x="58" y="21"/>
                    <a:pt x="55" y="16"/>
                  </a:cubicBezTo>
                  <a:cubicBezTo>
                    <a:pt x="53" y="12"/>
                    <a:pt x="51" y="10"/>
                    <a:pt x="48" y="7"/>
                  </a:cubicBezTo>
                  <a:cubicBezTo>
                    <a:pt x="47" y="6"/>
                    <a:pt x="45" y="7"/>
                    <a:pt x="45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39" y="5"/>
                    <a:pt x="33" y="0"/>
                    <a:pt x="27" y="3"/>
                  </a:cubicBezTo>
                  <a:cubicBezTo>
                    <a:pt x="24" y="5"/>
                    <a:pt x="24" y="8"/>
                    <a:pt x="25" y="11"/>
                  </a:cubicBezTo>
                  <a:cubicBezTo>
                    <a:pt x="20" y="8"/>
                    <a:pt x="15" y="6"/>
                    <a:pt x="12" y="10"/>
                  </a:cubicBezTo>
                  <a:cubicBezTo>
                    <a:pt x="8" y="14"/>
                    <a:pt x="13" y="19"/>
                    <a:pt x="19" y="23"/>
                  </a:cubicBezTo>
                  <a:cubicBezTo>
                    <a:pt x="13" y="22"/>
                    <a:pt x="7" y="23"/>
                    <a:pt x="6" y="28"/>
                  </a:cubicBezTo>
                  <a:cubicBezTo>
                    <a:pt x="4" y="36"/>
                    <a:pt x="13" y="39"/>
                    <a:pt x="20" y="41"/>
                  </a:cubicBezTo>
                  <a:cubicBezTo>
                    <a:pt x="11" y="46"/>
                    <a:pt x="0" y="54"/>
                    <a:pt x="1" y="62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11" y="67"/>
                    <a:pt x="22" y="63"/>
                    <a:pt x="30" y="60"/>
                  </a:cubicBezTo>
                  <a:cubicBezTo>
                    <a:pt x="39" y="57"/>
                    <a:pt x="48" y="54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59" y="47"/>
                    <a:pt x="60" y="46"/>
                    <a:pt x="61" y="45"/>
                  </a:cubicBezTo>
                  <a:cubicBezTo>
                    <a:pt x="62" y="44"/>
                    <a:pt x="62" y="44"/>
                    <a:pt x="63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6" y="40"/>
                    <a:pt x="68" y="38"/>
                    <a:pt x="65" y="3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2" name="Freeform 1630">
              <a:extLst>
                <a:ext uri="{FF2B5EF4-FFF2-40B4-BE49-F238E27FC236}">
                  <a16:creationId xmlns:a16="http://schemas.microsoft.com/office/drawing/2014/main" id="{C198F244-4AD1-4411-9028-BAA18560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1071562"/>
              <a:ext cx="36513" cy="55563"/>
            </a:xfrm>
            <a:custGeom>
              <a:avLst/>
              <a:gdLst>
                <a:gd name="T0" fmla="*/ 19 w 24"/>
                <a:gd name="T1" fmla="*/ 29 h 36"/>
                <a:gd name="T2" fmla="*/ 15 w 24"/>
                <a:gd name="T3" fmla="*/ 33 h 36"/>
                <a:gd name="T4" fmla="*/ 10 w 24"/>
                <a:gd name="T5" fmla="*/ 35 h 36"/>
                <a:gd name="T6" fmla="*/ 6 w 24"/>
                <a:gd name="T7" fmla="*/ 33 h 36"/>
                <a:gd name="T8" fmla="*/ 5 w 24"/>
                <a:gd name="T9" fmla="*/ 32 h 36"/>
                <a:gd name="T10" fmla="*/ 2 w 24"/>
                <a:gd name="T11" fmla="*/ 23 h 36"/>
                <a:gd name="T12" fmla="*/ 1 w 24"/>
                <a:gd name="T13" fmla="*/ 14 h 36"/>
                <a:gd name="T14" fmla="*/ 6 w 24"/>
                <a:gd name="T15" fmla="*/ 3 h 36"/>
                <a:gd name="T16" fmla="*/ 13 w 24"/>
                <a:gd name="T17" fmla="*/ 0 h 36"/>
                <a:gd name="T18" fmla="*/ 13 w 24"/>
                <a:gd name="T19" fmla="*/ 1 h 36"/>
                <a:gd name="T20" fmla="*/ 21 w 24"/>
                <a:gd name="T21" fmla="*/ 7 h 36"/>
                <a:gd name="T22" fmla="*/ 19 w 24"/>
                <a:gd name="T2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6">
                  <a:moveTo>
                    <a:pt x="19" y="29"/>
                  </a:moveTo>
                  <a:cubicBezTo>
                    <a:pt x="18" y="31"/>
                    <a:pt x="17" y="32"/>
                    <a:pt x="15" y="33"/>
                  </a:cubicBezTo>
                  <a:cubicBezTo>
                    <a:pt x="14" y="34"/>
                    <a:pt x="12" y="36"/>
                    <a:pt x="10" y="35"/>
                  </a:cubicBezTo>
                  <a:cubicBezTo>
                    <a:pt x="8" y="35"/>
                    <a:pt x="7" y="34"/>
                    <a:pt x="6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29"/>
                    <a:pt x="1" y="26"/>
                    <a:pt x="2" y="23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1" y="10"/>
                    <a:pt x="3" y="5"/>
                    <a:pt x="6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7" y="1"/>
                    <a:pt x="20" y="4"/>
                    <a:pt x="21" y="7"/>
                  </a:cubicBezTo>
                  <a:cubicBezTo>
                    <a:pt x="24" y="13"/>
                    <a:pt x="23" y="24"/>
                    <a:pt x="19" y="29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3" name="Freeform 1631">
              <a:extLst>
                <a:ext uri="{FF2B5EF4-FFF2-40B4-BE49-F238E27FC236}">
                  <a16:creationId xmlns:a16="http://schemas.microsoft.com/office/drawing/2014/main" id="{9B346A21-94BC-482D-A435-B1DE1C749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1133475"/>
              <a:ext cx="47625" cy="80963"/>
            </a:xfrm>
            <a:custGeom>
              <a:avLst/>
              <a:gdLst>
                <a:gd name="T0" fmla="*/ 7 w 31"/>
                <a:gd name="T1" fmla="*/ 11 h 53"/>
                <a:gd name="T2" fmla="*/ 29 w 31"/>
                <a:gd name="T3" fmla="*/ 17 h 53"/>
                <a:gd name="T4" fmla="*/ 10 w 31"/>
                <a:gd name="T5" fmla="*/ 43 h 53"/>
                <a:gd name="T6" fmla="*/ 7 w 31"/>
                <a:gd name="T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3">
                  <a:moveTo>
                    <a:pt x="7" y="11"/>
                  </a:moveTo>
                  <a:cubicBezTo>
                    <a:pt x="12" y="0"/>
                    <a:pt x="27" y="7"/>
                    <a:pt x="29" y="17"/>
                  </a:cubicBezTo>
                  <a:cubicBezTo>
                    <a:pt x="31" y="26"/>
                    <a:pt x="24" y="53"/>
                    <a:pt x="10" y="43"/>
                  </a:cubicBezTo>
                  <a:cubicBezTo>
                    <a:pt x="1" y="37"/>
                    <a:pt x="0" y="19"/>
                    <a:pt x="7" y="11"/>
                  </a:cubicBezTo>
                  <a:close/>
                </a:path>
              </a:pathLst>
            </a:custGeom>
            <a:solidFill>
              <a:srgbClr val="FA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4" name="Freeform 1632">
              <a:extLst>
                <a:ext uri="{FF2B5EF4-FFF2-40B4-BE49-F238E27FC236}">
                  <a16:creationId xmlns:a16="http://schemas.microsoft.com/office/drawing/2014/main" id="{39BDA5A8-7E22-4461-B60B-5F39638F5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6" y="1071562"/>
              <a:ext cx="84138" cy="184150"/>
            </a:xfrm>
            <a:custGeom>
              <a:avLst/>
              <a:gdLst>
                <a:gd name="T0" fmla="*/ 49 w 54"/>
                <a:gd name="T1" fmla="*/ 0 h 120"/>
                <a:gd name="T2" fmla="*/ 49 w 54"/>
                <a:gd name="T3" fmla="*/ 0 h 120"/>
                <a:gd name="T4" fmla="*/ 20 w 54"/>
                <a:gd name="T5" fmla="*/ 22 h 120"/>
                <a:gd name="T6" fmla="*/ 9 w 54"/>
                <a:gd name="T7" fmla="*/ 35 h 120"/>
                <a:gd name="T8" fmla="*/ 6 w 54"/>
                <a:gd name="T9" fmla="*/ 66 h 120"/>
                <a:gd name="T10" fmla="*/ 14 w 54"/>
                <a:gd name="T11" fmla="*/ 84 h 120"/>
                <a:gd name="T12" fmla="*/ 16 w 54"/>
                <a:gd name="T13" fmla="*/ 87 h 120"/>
                <a:gd name="T14" fmla="*/ 18 w 54"/>
                <a:gd name="T15" fmla="*/ 93 h 120"/>
                <a:gd name="T16" fmla="*/ 15 w 54"/>
                <a:gd name="T17" fmla="*/ 104 h 120"/>
                <a:gd name="T18" fmla="*/ 4 w 54"/>
                <a:gd name="T19" fmla="*/ 101 h 120"/>
                <a:gd name="T20" fmla="*/ 0 w 54"/>
                <a:gd name="T21" fmla="*/ 101 h 120"/>
                <a:gd name="T22" fmla="*/ 25 w 54"/>
                <a:gd name="T23" fmla="*/ 110 h 120"/>
                <a:gd name="T24" fmla="*/ 28 w 54"/>
                <a:gd name="T25" fmla="*/ 78 h 120"/>
                <a:gd name="T26" fmla="*/ 34 w 54"/>
                <a:gd name="T27" fmla="*/ 60 h 120"/>
                <a:gd name="T28" fmla="*/ 52 w 54"/>
                <a:gd name="T29" fmla="*/ 35 h 120"/>
                <a:gd name="T30" fmla="*/ 53 w 54"/>
                <a:gd name="T31" fmla="*/ 12 h 120"/>
                <a:gd name="T32" fmla="*/ 49 w 54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39" y="4"/>
                    <a:pt x="29" y="15"/>
                    <a:pt x="20" y="22"/>
                  </a:cubicBezTo>
                  <a:cubicBezTo>
                    <a:pt x="16" y="26"/>
                    <a:pt x="12" y="30"/>
                    <a:pt x="9" y="35"/>
                  </a:cubicBezTo>
                  <a:cubicBezTo>
                    <a:pt x="4" y="44"/>
                    <a:pt x="5" y="56"/>
                    <a:pt x="6" y="66"/>
                  </a:cubicBezTo>
                  <a:cubicBezTo>
                    <a:pt x="7" y="72"/>
                    <a:pt x="11" y="78"/>
                    <a:pt x="14" y="84"/>
                  </a:cubicBezTo>
                  <a:cubicBezTo>
                    <a:pt x="15" y="85"/>
                    <a:pt x="15" y="86"/>
                    <a:pt x="16" y="87"/>
                  </a:cubicBezTo>
                  <a:cubicBezTo>
                    <a:pt x="16" y="88"/>
                    <a:pt x="17" y="90"/>
                    <a:pt x="18" y="93"/>
                  </a:cubicBezTo>
                  <a:cubicBezTo>
                    <a:pt x="20" y="97"/>
                    <a:pt x="19" y="101"/>
                    <a:pt x="15" y="104"/>
                  </a:cubicBezTo>
                  <a:cubicBezTo>
                    <a:pt x="12" y="106"/>
                    <a:pt x="7" y="105"/>
                    <a:pt x="4" y="101"/>
                  </a:cubicBezTo>
                  <a:cubicBezTo>
                    <a:pt x="4" y="99"/>
                    <a:pt x="0" y="99"/>
                    <a:pt x="0" y="101"/>
                  </a:cubicBezTo>
                  <a:cubicBezTo>
                    <a:pt x="0" y="116"/>
                    <a:pt x="16" y="120"/>
                    <a:pt x="25" y="110"/>
                  </a:cubicBezTo>
                  <a:cubicBezTo>
                    <a:pt x="34" y="100"/>
                    <a:pt x="29" y="90"/>
                    <a:pt x="28" y="78"/>
                  </a:cubicBezTo>
                  <a:cubicBezTo>
                    <a:pt x="28" y="71"/>
                    <a:pt x="32" y="66"/>
                    <a:pt x="34" y="60"/>
                  </a:cubicBezTo>
                  <a:cubicBezTo>
                    <a:pt x="40" y="51"/>
                    <a:pt x="48" y="46"/>
                    <a:pt x="52" y="35"/>
                  </a:cubicBezTo>
                  <a:cubicBezTo>
                    <a:pt x="54" y="27"/>
                    <a:pt x="54" y="20"/>
                    <a:pt x="53" y="12"/>
                  </a:cubicBezTo>
                  <a:cubicBezTo>
                    <a:pt x="53" y="8"/>
                    <a:pt x="52" y="3"/>
                    <a:pt x="49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5" name="Freeform 1633">
              <a:extLst>
                <a:ext uri="{FF2B5EF4-FFF2-40B4-BE49-F238E27FC236}">
                  <a16:creationId xmlns:a16="http://schemas.microsoft.com/office/drawing/2014/main" id="{D2AD5B2B-20AB-45CF-9D9D-4F5E7388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9" y="1023937"/>
              <a:ext cx="312738" cy="258763"/>
            </a:xfrm>
            <a:custGeom>
              <a:avLst/>
              <a:gdLst>
                <a:gd name="T0" fmla="*/ 136 w 204"/>
                <a:gd name="T1" fmla="*/ 157 h 168"/>
                <a:gd name="T2" fmla="*/ 188 w 204"/>
                <a:gd name="T3" fmla="*/ 125 h 168"/>
                <a:gd name="T4" fmla="*/ 200 w 204"/>
                <a:gd name="T5" fmla="*/ 96 h 168"/>
                <a:gd name="T6" fmla="*/ 202 w 204"/>
                <a:gd name="T7" fmla="*/ 64 h 168"/>
                <a:gd name="T8" fmla="*/ 111 w 204"/>
                <a:gd name="T9" fmla="*/ 1 h 168"/>
                <a:gd name="T10" fmla="*/ 42 w 204"/>
                <a:gd name="T11" fmla="*/ 21 h 168"/>
                <a:gd name="T12" fmla="*/ 8 w 204"/>
                <a:gd name="T13" fmla="*/ 103 h 168"/>
                <a:gd name="T14" fmla="*/ 136 w 204"/>
                <a:gd name="T15" fmla="*/ 15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68">
                  <a:moveTo>
                    <a:pt x="136" y="157"/>
                  </a:moveTo>
                  <a:cubicBezTo>
                    <a:pt x="156" y="152"/>
                    <a:pt x="175" y="142"/>
                    <a:pt x="188" y="125"/>
                  </a:cubicBezTo>
                  <a:cubicBezTo>
                    <a:pt x="194" y="117"/>
                    <a:pt x="199" y="106"/>
                    <a:pt x="200" y="96"/>
                  </a:cubicBezTo>
                  <a:cubicBezTo>
                    <a:pt x="202" y="85"/>
                    <a:pt x="204" y="74"/>
                    <a:pt x="202" y="64"/>
                  </a:cubicBezTo>
                  <a:cubicBezTo>
                    <a:pt x="197" y="24"/>
                    <a:pt x="146" y="1"/>
                    <a:pt x="111" y="1"/>
                  </a:cubicBezTo>
                  <a:cubicBezTo>
                    <a:pt x="87" y="0"/>
                    <a:pt x="62" y="7"/>
                    <a:pt x="42" y="21"/>
                  </a:cubicBezTo>
                  <a:cubicBezTo>
                    <a:pt x="15" y="40"/>
                    <a:pt x="0" y="70"/>
                    <a:pt x="8" y="103"/>
                  </a:cubicBezTo>
                  <a:cubicBezTo>
                    <a:pt x="21" y="159"/>
                    <a:pt x="89" y="168"/>
                    <a:pt x="136" y="157"/>
                  </a:cubicBezTo>
                  <a:close/>
                </a:path>
              </a:pathLst>
            </a:custGeom>
            <a:solidFill>
              <a:srgbClr val="FA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6" name="Freeform 1634">
              <a:extLst>
                <a:ext uri="{FF2B5EF4-FFF2-40B4-BE49-F238E27FC236}">
                  <a16:creationId xmlns:a16="http://schemas.microsoft.com/office/drawing/2014/main" id="{4ACE82D0-ECA3-453F-ABAD-D9E86E246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4" y="1130300"/>
              <a:ext cx="76200" cy="65088"/>
            </a:xfrm>
            <a:custGeom>
              <a:avLst/>
              <a:gdLst>
                <a:gd name="T0" fmla="*/ 18 w 50"/>
                <a:gd name="T1" fmla="*/ 3 h 43"/>
                <a:gd name="T2" fmla="*/ 25 w 50"/>
                <a:gd name="T3" fmla="*/ 1 h 43"/>
                <a:gd name="T4" fmla="*/ 32 w 50"/>
                <a:gd name="T5" fmla="*/ 1 h 43"/>
                <a:gd name="T6" fmla="*/ 48 w 50"/>
                <a:gd name="T7" fmla="*/ 11 h 43"/>
                <a:gd name="T8" fmla="*/ 49 w 50"/>
                <a:gd name="T9" fmla="*/ 14 h 43"/>
                <a:gd name="T10" fmla="*/ 50 w 50"/>
                <a:gd name="T11" fmla="*/ 20 h 43"/>
                <a:gd name="T12" fmla="*/ 49 w 50"/>
                <a:gd name="T13" fmla="*/ 26 h 43"/>
                <a:gd name="T14" fmla="*/ 48 w 50"/>
                <a:gd name="T15" fmla="*/ 30 h 43"/>
                <a:gd name="T16" fmla="*/ 42 w 50"/>
                <a:gd name="T17" fmla="*/ 37 h 43"/>
                <a:gd name="T18" fmla="*/ 42 w 50"/>
                <a:gd name="T19" fmla="*/ 37 h 43"/>
                <a:gd name="T20" fmla="*/ 26 w 50"/>
                <a:gd name="T21" fmla="*/ 42 h 43"/>
                <a:gd name="T22" fmla="*/ 23 w 50"/>
                <a:gd name="T23" fmla="*/ 41 h 43"/>
                <a:gd name="T24" fmla="*/ 18 w 50"/>
                <a:gd name="T2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">
                  <a:moveTo>
                    <a:pt x="18" y="3"/>
                  </a:moveTo>
                  <a:cubicBezTo>
                    <a:pt x="20" y="2"/>
                    <a:pt x="23" y="1"/>
                    <a:pt x="25" y="1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9" y="0"/>
                    <a:pt x="45" y="3"/>
                    <a:pt x="48" y="11"/>
                  </a:cubicBezTo>
                  <a:cubicBezTo>
                    <a:pt x="48" y="12"/>
                    <a:pt x="49" y="13"/>
                    <a:pt x="49" y="14"/>
                  </a:cubicBezTo>
                  <a:cubicBezTo>
                    <a:pt x="49" y="16"/>
                    <a:pt x="50" y="18"/>
                    <a:pt x="50" y="20"/>
                  </a:cubicBezTo>
                  <a:cubicBezTo>
                    <a:pt x="50" y="22"/>
                    <a:pt x="50" y="24"/>
                    <a:pt x="49" y="26"/>
                  </a:cubicBezTo>
                  <a:cubicBezTo>
                    <a:pt x="49" y="28"/>
                    <a:pt x="48" y="29"/>
                    <a:pt x="48" y="30"/>
                  </a:cubicBezTo>
                  <a:cubicBezTo>
                    <a:pt x="46" y="33"/>
                    <a:pt x="44" y="35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8" y="41"/>
                    <a:pt x="32" y="43"/>
                    <a:pt x="26" y="42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3" y="38"/>
                    <a:pt x="0" y="11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7" name="Freeform 1635">
              <a:extLst>
                <a:ext uri="{FF2B5EF4-FFF2-40B4-BE49-F238E27FC236}">
                  <a16:creationId xmlns:a16="http://schemas.microsoft.com/office/drawing/2014/main" id="{5D7F0C57-E7EC-4A4C-AEEC-F6D5FA2C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9" y="1136650"/>
              <a:ext cx="60325" cy="65088"/>
            </a:xfrm>
            <a:custGeom>
              <a:avLst/>
              <a:gdLst>
                <a:gd name="T0" fmla="*/ 0 w 39"/>
                <a:gd name="T1" fmla="*/ 20 h 43"/>
                <a:gd name="T2" fmla="*/ 35 w 39"/>
                <a:gd name="T3" fmla="*/ 13 h 43"/>
                <a:gd name="T4" fmla="*/ 36 w 39"/>
                <a:gd name="T5" fmla="*/ 31 h 43"/>
                <a:gd name="T6" fmla="*/ 9 w 39"/>
                <a:gd name="T7" fmla="*/ 36 h 43"/>
                <a:gd name="T8" fmla="*/ 0 w 39"/>
                <a:gd name="T9" fmla="*/ 24 h 43"/>
                <a:gd name="T10" fmla="*/ 0 w 39"/>
                <a:gd name="T1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0" y="20"/>
                  </a:moveTo>
                  <a:cubicBezTo>
                    <a:pt x="2" y="5"/>
                    <a:pt x="27" y="0"/>
                    <a:pt x="35" y="13"/>
                  </a:cubicBezTo>
                  <a:cubicBezTo>
                    <a:pt x="38" y="19"/>
                    <a:pt x="39" y="25"/>
                    <a:pt x="36" y="31"/>
                  </a:cubicBezTo>
                  <a:cubicBezTo>
                    <a:pt x="30" y="42"/>
                    <a:pt x="19" y="43"/>
                    <a:pt x="9" y="36"/>
                  </a:cubicBezTo>
                  <a:cubicBezTo>
                    <a:pt x="4" y="34"/>
                    <a:pt x="1" y="29"/>
                    <a:pt x="0" y="24"/>
                  </a:cubicBezTo>
                  <a:cubicBezTo>
                    <a:pt x="0" y="23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8" name="Freeform 1636">
              <a:extLst>
                <a:ext uri="{FF2B5EF4-FFF2-40B4-BE49-F238E27FC236}">
                  <a16:creationId xmlns:a16="http://schemas.microsoft.com/office/drawing/2014/main" id="{0D0B9898-CA8E-4C47-8197-17D0EDB5B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136650"/>
              <a:ext cx="77788" cy="63500"/>
            </a:xfrm>
            <a:custGeom>
              <a:avLst/>
              <a:gdLst>
                <a:gd name="T0" fmla="*/ 18 w 51"/>
                <a:gd name="T1" fmla="*/ 2 h 42"/>
                <a:gd name="T2" fmla="*/ 25 w 51"/>
                <a:gd name="T3" fmla="*/ 0 h 42"/>
                <a:gd name="T4" fmla="*/ 32 w 51"/>
                <a:gd name="T5" fmla="*/ 0 h 42"/>
                <a:gd name="T6" fmla="*/ 48 w 51"/>
                <a:gd name="T7" fmla="*/ 10 h 42"/>
                <a:gd name="T8" fmla="*/ 49 w 51"/>
                <a:gd name="T9" fmla="*/ 14 h 42"/>
                <a:gd name="T10" fmla="*/ 51 w 51"/>
                <a:gd name="T11" fmla="*/ 19 h 42"/>
                <a:gd name="T12" fmla="*/ 50 w 51"/>
                <a:gd name="T13" fmla="*/ 26 h 42"/>
                <a:gd name="T14" fmla="*/ 48 w 51"/>
                <a:gd name="T15" fmla="*/ 30 h 42"/>
                <a:gd name="T16" fmla="*/ 42 w 51"/>
                <a:gd name="T17" fmla="*/ 36 h 42"/>
                <a:gd name="T18" fmla="*/ 42 w 51"/>
                <a:gd name="T19" fmla="*/ 36 h 42"/>
                <a:gd name="T20" fmla="*/ 27 w 51"/>
                <a:gd name="T21" fmla="*/ 41 h 42"/>
                <a:gd name="T22" fmla="*/ 23 w 51"/>
                <a:gd name="T23" fmla="*/ 40 h 42"/>
                <a:gd name="T24" fmla="*/ 18 w 51"/>
                <a:gd name="T2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2">
                  <a:moveTo>
                    <a:pt x="18" y="2"/>
                  </a:moveTo>
                  <a:cubicBezTo>
                    <a:pt x="21" y="1"/>
                    <a:pt x="23" y="1"/>
                    <a:pt x="25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9" y="0"/>
                    <a:pt x="46" y="3"/>
                    <a:pt x="48" y="10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0" y="16"/>
                    <a:pt x="50" y="17"/>
                    <a:pt x="51" y="19"/>
                  </a:cubicBezTo>
                  <a:cubicBezTo>
                    <a:pt x="51" y="21"/>
                    <a:pt x="50" y="24"/>
                    <a:pt x="50" y="26"/>
                  </a:cubicBezTo>
                  <a:cubicBezTo>
                    <a:pt x="49" y="27"/>
                    <a:pt x="49" y="28"/>
                    <a:pt x="48" y="30"/>
                  </a:cubicBezTo>
                  <a:cubicBezTo>
                    <a:pt x="47" y="32"/>
                    <a:pt x="45" y="35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8" y="40"/>
                    <a:pt x="32" y="42"/>
                    <a:pt x="27" y="41"/>
                  </a:cubicBezTo>
                  <a:cubicBezTo>
                    <a:pt x="25" y="41"/>
                    <a:pt x="24" y="41"/>
                    <a:pt x="23" y="40"/>
                  </a:cubicBezTo>
                  <a:cubicBezTo>
                    <a:pt x="3" y="38"/>
                    <a:pt x="0" y="10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9" name="Freeform 1637">
              <a:extLst>
                <a:ext uri="{FF2B5EF4-FFF2-40B4-BE49-F238E27FC236}">
                  <a16:creationId xmlns:a16="http://schemas.microsoft.com/office/drawing/2014/main" id="{4100E2AD-DBA3-4964-B5DB-58512989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9" y="1143000"/>
              <a:ext cx="58738" cy="65088"/>
            </a:xfrm>
            <a:custGeom>
              <a:avLst/>
              <a:gdLst>
                <a:gd name="T0" fmla="*/ 0 w 38"/>
                <a:gd name="T1" fmla="*/ 20 h 43"/>
                <a:gd name="T2" fmla="*/ 35 w 38"/>
                <a:gd name="T3" fmla="*/ 13 h 43"/>
                <a:gd name="T4" fmla="*/ 36 w 38"/>
                <a:gd name="T5" fmla="*/ 30 h 43"/>
                <a:gd name="T6" fmla="*/ 8 w 38"/>
                <a:gd name="T7" fmla="*/ 36 h 43"/>
                <a:gd name="T8" fmla="*/ 0 w 38"/>
                <a:gd name="T9" fmla="*/ 23 h 43"/>
                <a:gd name="T10" fmla="*/ 0 w 38"/>
                <a:gd name="T1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3">
                  <a:moveTo>
                    <a:pt x="0" y="20"/>
                  </a:moveTo>
                  <a:cubicBezTo>
                    <a:pt x="2" y="5"/>
                    <a:pt x="27" y="0"/>
                    <a:pt x="35" y="13"/>
                  </a:cubicBezTo>
                  <a:cubicBezTo>
                    <a:pt x="38" y="18"/>
                    <a:pt x="38" y="25"/>
                    <a:pt x="36" y="30"/>
                  </a:cubicBezTo>
                  <a:cubicBezTo>
                    <a:pt x="30" y="41"/>
                    <a:pt x="18" y="43"/>
                    <a:pt x="8" y="36"/>
                  </a:cubicBezTo>
                  <a:cubicBezTo>
                    <a:pt x="4" y="33"/>
                    <a:pt x="0" y="2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0" name="Freeform 1638">
              <a:extLst>
                <a:ext uri="{FF2B5EF4-FFF2-40B4-BE49-F238E27FC236}">
                  <a16:creationId xmlns:a16="http://schemas.microsoft.com/office/drawing/2014/main" id="{D4B192DF-6D0C-4947-A9C6-D6F1C2C5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4" y="1211262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6 w 7"/>
                <a:gd name="T3" fmla="*/ 5 h 7"/>
                <a:gd name="T4" fmla="*/ 6 w 7"/>
                <a:gd name="T5" fmla="*/ 5 h 7"/>
                <a:gd name="T6" fmla="*/ 7 w 7"/>
                <a:gd name="T7" fmla="*/ 6 h 7"/>
                <a:gd name="T8" fmla="*/ 5 w 7"/>
                <a:gd name="T9" fmla="*/ 7 h 7"/>
                <a:gd name="T10" fmla="*/ 2 w 7"/>
                <a:gd name="T11" fmla="*/ 4 h 7"/>
                <a:gd name="T12" fmla="*/ 0 w 7"/>
                <a:gd name="T13" fmla="*/ 1 h 7"/>
                <a:gd name="T14" fmla="*/ 0 w 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1"/>
                    <a:pt x="4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1" name="Freeform 1639">
              <a:extLst>
                <a:ext uri="{FF2B5EF4-FFF2-40B4-BE49-F238E27FC236}">
                  <a16:creationId xmlns:a16="http://schemas.microsoft.com/office/drawing/2014/main" id="{A9B3B56C-DA57-44B2-BAC0-DC5E75297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1212850"/>
              <a:ext cx="12700" cy="11113"/>
            </a:xfrm>
            <a:custGeom>
              <a:avLst/>
              <a:gdLst>
                <a:gd name="T0" fmla="*/ 1 w 9"/>
                <a:gd name="T1" fmla="*/ 0 h 7"/>
                <a:gd name="T2" fmla="*/ 5 w 9"/>
                <a:gd name="T3" fmla="*/ 2 h 7"/>
                <a:gd name="T4" fmla="*/ 9 w 9"/>
                <a:gd name="T5" fmla="*/ 6 h 7"/>
                <a:gd name="T6" fmla="*/ 8 w 9"/>
                <a:gd name="T7" fmla="*/ 7 h 7"/>
                <a:gd name="T8" fmla="*/ 4 w 9"/>
                <a:gd name="T9" fmla="*/ 4 h 7"/>
                <a:gd name="T10" fmla="*/ 0 w 9"/>
                <a:gd name="T11" fmla="*/ 1 h 7"/>
                <a:gd name="T12" fmla="*/ 1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7" y="3"/>
                    <a:pt x="8" y="5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2" name="Freeform 1640">
              <a:extLst>
                <a:ext uri="{FF2B5EF4-FFF2-40B4-BE49-F238E27FC236}">
                  <a16:creationId xmlns:a16="http://schemas.microsoft.com/office/drawing/2014/main" id="{43444DC8-755C-4624-BB99-3C4A8E33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4" y="1212850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4 w 8"/>
                <a:gd name="T3" fmla="*/ 2 h 7"/>
                <a:gd name="T4" fmla="*/ 7 w 8"/>
                <a:gd name="T5" fmla="*/ 6 h 7"/>
                <a:gd name="T6" fmla="*/ 6 w 8"/>
                <a:gd name="T7" fmla="*/ 7 h 7"/>
                <a:gd name="T8" fmla="*/ 3 w 8"/>
                <a:gd name="T9" fmla="*/ 4 h 7"/>
                <a:gd name="T10" fmla="*/ 0 w 8"/>
                <a:gd name="T11" fmla="*/ 0 h 7"/>
                <a:gd name="T12" fmla="*/ 1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4"/>
                    <a:pt x="7" y="6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3" name="Freeform 1641">
              <a:extLst>
                <a:ext uri="{FF2B5EF4-FFF2-40B4-BE49-F238E27FC236}">
                  <a16:creationId xmlns:a16="http://schemas.microsoft.com/office/drawing/2014/main" id="{E9C15E29-B965-436C-BD1C-2DEF95DB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1" y="1212850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4 w 8"/>
                <a:gd name="T3" fmla="*/ 3 h 7"/>
                <a:gd name="T4" fmla="*/ 7 w 8"/>
                <a:gd name="T5" fmla="*/ 6 h 7"/>
                <a:gd name="T6" fmla="*/ 7 w 8"/>
                <a:gd name="T7" fmla="*/ 7 h 7"/>
                <a:gd name="T8" fmla="*/ 3 w 8"/>
                <a:gd name="T9" fmla="*/ 4 h 7"/>
                <a:gd name="T10" fmla="*/ 0 w 8"/>
                <a:gd name="T11" fmla="*/ 1 h 7"/>
                <a:gd name="T12" fmla="*/ 1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4" name="Freeform 1642">
              <a:extLst>
                <a:ext uri="{FF2B5EF4-FFF2-40B4-BE49-F238E27FC236}">
                  <a16:creationId xmlns:a16="http://schemas.microsoft.com/office/drawing/2014/main" id="{935A3317-541D-4C87-8428-8A5FE2B1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04912"/>
              <a:ext cx="11113" cy="15875"/>
            </a:xfrm>
            <a:custGeom>
              <a:avLst/>
              <a:gdLst>
                <a:gd name="T0" fmla="*/ 0 w 7"/>
                <a:gd name="T1" fmla="*/ 1 h 10"/>
                <a:gd name="T2" fmla="*/ 1 w 7"/>
                <a:gd name="T3" fmla="*/ 0 h 10"/>
                <a:gd name="T4" fmla="*/ 3 w 7"/>
                <a:gd name="T5" fmla="*/ 4 h 10"/>
                <a:gd name="T6" fmla="*/ 5 w 7"/>
                <a:gd name="T7" fmla="*/ 6 h 10"/>
                <a:gd name="T8" fmla="*/ 5 w 7"/>
                <a:gd name="T9" fmla="*/ 7 h 10"/>
                <a:gd name="T10" fmla="*/ 6 w 7"/>
                <a:gd name="T11" fmla="*/ 7 h 10"/>
                <a:gd name="T12" fmla="*/ 6 w 7"/>
                <a:gd name="T13" fmla="*/ 8 h 10"/>
                <a:gd name="T14" fmla="*/ 6 w 7"/>
                <a:gd name="T15" fmla="*/ 8 h 10"/>
                <a:gd name="T16" fmla="*/ 6 w 7"/>
                <a:gd name="T17" fmla="*/ 8 h 10"/>
                <a:gd name="T18" fmla="*/ 6 w 7"/>
                <a:gd name="T19" fmla="*/ 9 h 10"/>
                <a:gd name="T20" fmla="*/ 6 w 7"/>
                <a:gd name="T21" fmla="*/ 10 h 10"/>
                <a:gd name="T22" fmla="*/ 3 w 7"/>
                <a:gd name="T23" fmla="*/ 7 h 10"/>
                <a:gd name="T24" fmla="*/ 0 w 7"/>
                <a:gd name="T2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3" y="8"/>
                    <a:pt x="3" y="7"/>
                  </a:cubicBezTo>
                  <a:cubicBezTo>
                    <a:pt x="2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5" name="Freeform 1643">
              <a:extLst>
                <a:ext uri="{FF2B5EF4-FFF2-40B4-BE49-F238E27FC236}">
                  <a16:creationId xmlns:a16="http://schemas.microsoft.com/office/drawing/2014/main" id="{44FBB284-D588-44FE-B551-D3E35C34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4" y="1206500"/>
              <a:ext cx="7938" cy="14288"/>
            </a:xfrm>
            <a:custGeom>
              <a:avLst/>
              <a:gdLst>
                <a:gd name="T0" fmla="*/ 1 w 5"/>
                <a:gd name="T1" fmla="*/ 0 h 9"/>
                <a:gd name="T2" fmla="*/ 3 w 5"/>
                <a:gd name="T3" fmla="*/ 3 h 9"/>
                <a:gd name="T4" fmla="*/ 5 w 5"/>
                <a:gd name="T5" fmla="*/ 8 h 9"/>
                <a:gd name="T6" fmla="*/ 4 w 5"/>
                <a:gd name="T7" fmla="*/ 8 h 9"/>
                <a:gd name="T8" fmla="*/ 2 w 5"/>
                <a:gd name="T9" fmla="*/ 4 h 9"/>
                <a:gd name="T10" fmla="*/ 0 w 5"/>
                <a:gd name="T11" fmla="*/ 0 h 9"/>
                <a:gd name="T12" fmla="*/ 1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7"/>
                    <a:pt x="3" y="6"/>
                    <a:pt x="2" y="4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6" name="Freeform 1644">
              <a:extLst>
                <a:ext uri="{FF2B5EF4-FFF2-40B4-BE49-F238E27FC236}">
                  <a16:creationId xmlns:a16="http://schemas.microsoft.com/office/drawing/2014/main" id="{A71480EB-F8C4-42B8-AABF-52461B2F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1204912"/>
              <a:ext cx="9525" cy="12700"/>
            </a:xfrm>
            <a:custGeom>
              <a:avLst/>
              <a:gdLst>
                <a:gd name="T0" fmla="*/ 1 w 6"/>
                <a:gd name="T1" fmla="*/ 0 h 8"/>
                <a:gd name="T2" fmla="*/ 6 w 6"/>
                <a:gd name="T3" fmla="*/ 7 h 8"/>
                <a:gd name="T4" fmla="*/ 5 w 6"/>
                <a:gd name="T5" fmla="*/ 8 h 8"/>
                <a:gd name="T6" fmla="*/ 0 w 6"/>
                <a:gd name="T7" fmla="*/ 0 h 8"/>
                <a:gd name="T8" fmla="*/ 1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3" y="2"/>
                    <a:pt x="5" y="5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7" name="Freeform 1645">
              <a:extLst>
                <a:ext uri="{FF2B5EF4-FFF2-40B4-BE49-F238E27FC236}">
                  <a16:creationId xmlns:a16="http://schemas.microsoft.com/office/drawing/2014/main" id="{0D521548-15AA-46AB-BCAB-939E319B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4" y="1203325"/>
              <a:ext cx="7938" cy="14288"/>
            </a:xfrm>
            <a:custGeom>
              <a:avLst/>
              <a:gdLst>
                <a:gd name="T0" fmla="*/ 1 w 5"/>
                <a:gd name="T1" fmla="*/ 1 h 9"/>
                <a:gd name="T2" fmla="*/ 5 w 5"/>
                <a:gd name="T3" fmla="*/ 7 h 9"/>
                <a:gd name="T4" fmla="*/ 3 w 5"/>
                <a:gd name="T5" fmla="*/ 8 h 9"/>
                <a:gd name="T6" fmla="*/ 0 w 5"/>
                <a:gd name="T7" fmla="*/ 2 h 9"/>
                <a:gd name="T8" fmla="*/ 1 w 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1" y="1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8"/>
                    <a:pt x="4" y="9"/>
                    <a:pt x="3" y="8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8" name="Freeform 1646">
              <a:extLst>
                <a:ext uri="{FF2B5EF4-FFF2-40B4-BE49-F238E27FC236}">
                  <a16:creationId xmlns:a16="http://schemas.microsoft.com/office/drawing/2014/main" id="{B83E30ED-A34A-47E9-B96C-B710E2BD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4" y="1216025"/>
              <a:ext cx="20638" cy="14288"/>
            </a:xfrm>
            <a:custGeom>
              <a:avLst/>
              <a:gdLst>
                <a:gd name="T0" fmla="*/ 1 w 13"/>
                <a:gd name="T1" fmla="*/ 1 h 9"/>
                <a:gd name="T2" fmla="*/ 2 w 13"/>
                <a:gd name="T3" fmla="*/ 1 h 9"/>
                <a:gd name="T4" fmla="*/ 4 w 13"/>
                <a:gd name="T5" fmla="*/ 4 h 9"/>
                <a:gd name="T6" fmla="*/ 7 w 13"/>
                <a:gd name="T7" fmla="*/ 6 h 9"/>
                <a:gd name="T8" fmla="*/ 9 w 13"/>
                <a:gd name="T9" fmla="*/ 0 h 9"/>
                <a:gd name="T10" fmla="*/ 11 w 13"/>
                <a:gd name="T11" fmla="*/ 0 h 9"/>
                <a:gd name="T12" fmla="*/ 7 w 13"/>
                <a:gd name="T13" fmla="*/ 8 h 9"/>
                <a:gd name="T14" fmla="*/ 2 w 13"/>
                <a:gd name="T15" fmla="*/ 6 h 9"/>
                <a:gd name="T16" fmla="*/ 1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4" y="5"/>
                    <a:pt x="5" y="6"/>
                    <a:pt x="7" y="6"/>
                  </a:cubicBezTo>
                  <a:cubicBezTo>
                    <a:pt x="10" y="6"/>
                    <a:pt x="9" y="2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3" y="3"/>
                    <a:pt x="11" y="8"/>
                    <a:pt x="7" y="8"/>
                  </a:cubicBezTo>
                  <a:cubicBezTo>
                    <a:pt x="5" y="9"/>
                    <a:pt x="3" y="8"/>
                    <a:pt x="2" y="6"/>
                  </a:cubicBezTo>
                  <a:cubicBezTo>
                    <a:pt x="1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9" name="Freeform 1647">
              <a:extLst>
                <a:ext uri="{FF2B5EF4-FFF2-40B4-BE49-F238E27FC236}">
                  <a16:creationId xmlns:a16="http://schemas.microsoft.com/office/drawing/2014/main" id="{51A3B57C-0945-411E-812B-102BC42B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1185862"/>
              <a:ext cx="22225" cy="20638"/>
            </a:xfrm>
            <a:custGeom>
              <a:avLst/>
              <a:gdLst>
                <a:gd name="T0" fmla="*/ 5 w 15"/>
                <a:gd name="T1" fmla="*/ 2 h 14"/>
                <a:gd name="T2" fmla="*/ 14 w 15"/>
                <a:gd name="T3" fmla="*/ 9 h 14"/>
                <a:gd name="T4" fmla="*/ 12 w 15"/>
                <a:gd name="T5" fmla="*/ 8 h 14"/>
                <a:gd name="T6" fmla="*/ 9 w 15"/>
                <a:gd name="T7" fmla="*/ 4 h 14"/>
                <a:gd name="T8" fmla="*/ 4 w 15"/>
                <a:gd name="T9" fmla="*/ 5 h 14"/>
                <a:gd name="T10" fmla="*/ 5 w 15"/>
                <a:gd name="T11" fmla="*/ 13 h 14"/>
                <a:gd name="T12" fmla="*/ 5 w 15"/>
                <a:gd name="T13" fmla="*/ 13 h 14"/>
                <a:gd name="T14" fmla="*/ 5 w 15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5" y="2"/>
                  </a:moveTo>
                  <a:cubicBezTo>
                    <a:pt x="9" y="0"/>
                    <a:pt x="15" y="4"/>
                    <a:pt x="14" y="9"/>
                  </a:cubicBezTo>
                  <a:cubicBezTo>
                    <a:pt x="13" y="9"/>
                    <a:pt x="12" y="9"/>
                    <a:pt x="12" y="8"/>
                  </a:cubicBezTo>
                  <a:cubicBezTo>
                    <a:pt x="13" y="6"/>
                    <a:pt x="11" y="4"/>
                    <a:pt x="9" y="4"/>
                  </a:cubicBezTo>
                  <a:cubicBezTo>
                    <a:pt x="8" y="3"/>
                    <a:pt x="5" y="3"/>
                    <a:pt x="4" y="5"/>
                  </a:cubicBezTo>
                  <a:cubicBezTo>
                    <a:pt x="3" y="7"/>
                    <a:pt x="5" y="11"/>
                    <a:pt x="5" y="13"/>
                  </a:cubicBezTo>
                  <a:cubicBezTo>
                    <a:pt x="5" y="13"/>
                    <a:pt x="5" y="14"/>
                    <a:pt x="5" y="13"/>
                  </a:cubicBezTo>
                  <a:cubicBezTo>
                    <a:pt x="2" y="11"/>
                    <a:pt x="0" y="3"/>
                    <a:pt x="5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0" name="Freeform 1648">
              <a:extLst>
                <a:ext uri="{FF2B5EF4-FFF2-40B4-BE49-F238E27FC236}">
                  <a16:creationId xmlns:a16="http://schemas.microsoft.com/office/drawing/2014/main" id="{445890A1-0647-4CEB-8872-46D487EA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9" y="1152525"/>
              <a:ext cx="23813" cy="41275"/>
            </a:xfrm>
            <a:custGeom>
              <a:avLst/>
              <a:gdLst>
                <a:gd name="T0" fmla="*/ 4 w 15"/>
                <a:gd name="T1" fmla="*/ 5 h 26"/>
                <a:gd name="T2" fmla="*/ 15 w 15"/>
                <a:gd name="T3" fmla="*/ 9 h 26"/>
                <a:gd name="T4" fmla="*/ 14 w 15"/>
                <a:gd name="T5" fmla="*/ 9 h 26"/>
                <a:gd name="T6" fmla="*/ 9 w 15"/>
                <a:gd name="T7" fmla="*/ 5 h 26"/>
                <a:gd name="T8" fmla="*/ 3 w 15"/>
                <a:gd name="T9" fmla="*/ 12 h 26"/>
                <a:gd name="T10" fmla="*/ 5 w 15"/>
                <a:gd name="T11" fmla="*/ 14 h 26"/>
                <a:gd name="T12" fmla="*/ 8 w 15"/>
                <a:gd name="T13" fmla="*/ 17 h 26"/>
                <a:gd name="T14" fmla="*/ 4 w 15"/>
                <a:gd name="T15" fmla="*/ 24 h 26"/>
                <a:gd name="T16" fmla="*/ 4 w 15"/>
                <a:gd name="T17" fmla="*/ 24 h 26"/>
                <a:gd name="T18" fmla="*/ 6 w 15"/>
                <a:gd name="T19" fmla="*/ 18 h 26"/>
                <a:gd name="T20" fmla="*/ 3 w 15"/>
                <a:gd name="T21" fmla="*/ 14 h 26"/>
                <a:gd name="T22" fmla="*/ 1 w 15"/>
                <a:gd name="T23" fmla="*/ 13 h 26"/>
                <a:gd name="T24" fmla="*/ 4 w 15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4" y="5"/>
                  </a:moveTo>
                  <a:cubicBezTo>
                    <a:pt x="7" y="0"/>
                    <a:pt x="14" y="4"/>
                    <a:pt x="15" y="9"/>
                  </a:cubicBezTo>
                  <a:cubicBezTo>
                    <a:pt x="15" y="9"/>
                    <a:pt x="14" y="10"/>
                    <a:pt x="14" y="9"/>
                  </a:cubicBezTo>
                  <a:cubicBezTo>
                    <a:pt x="13" y="8"/>
                    <a:pt x="11" y="5"/>
                    <a:pt x="9" y="5"/>
                  </a:cubicBezTo>
                  <a:cubicBezTo>
                    <a:pt x="7" y="5"/>
                    <a:pt x="2" y="9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20"/>
                    <a:pt x="8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3"/>
                    <a:pt x="6" y="20"/>
                    <a:pt x="6" y="18"/>
                  </a:cubicBezTo>
                  <a:cubicBezTo>
                    <a:pt x="6" y="16"/>
                    <a:pt x="4" y="15"/>
                    <a:pt x="3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0" y="11"/>
                    <a:pt x="3" y="7"/>
                    <a:pt x="4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1" name="Freeform 1649">
              <a:extLst>
                <a:ext uri="{FF2B5EF4-FFF2-40B4-BE49-F238E27FC236}">
                  <a16:creationId xmlns:a16="http://schemas.microsoft.com/office/drawing/2014/main" id="{45C031CE-8CF3-41AB-9A11-856C0B848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9" y="989012"/>
              <a:ext cx="336550" cy="266700"/>
            </a:xfrm>
            <a:custGeom>
              <a:avLst/>
              <a:gdLst>
                <a:gd name="T0" fmla="*/ 14 w 219"/>
                <a:gd name="T1" fmla="*/ 83 h 174"/>
                <a:gd name="T2" fmla="*/ 65 w 219"/>
                <a:gd name="T3" fmla="*/ 77 h 174"/>
                <a:gd name="T4" fmla="*/ 108 w 219"/>
                <a:gd name="T5" fmla="*/ 43 h 174"/>
                <a:gd name="T6" fmla="*/ 147 w 219"/>
                <a:gd name="T7" fmla="*/ 88 h 174"/>
                <a:gd name="T8" fmla="*/ 169 w 219"/>
                <a:gd name="T9" fmla="*/ 90 h 174"/>
                <a:gd name="T10" fmla="*/ 175 w 219"/>
                <a:gd name="T11" fmla="*/ 113 h 174"/>
                <a:gd name="T12" fmla="*/ 174 w 219"/>
                <a:gd name="T13" fmla="*/ 118 h 174"/>
                <a:gd name="T14" fmla="*/ 179 w 219"/>
                <a:gd name="T15" fmla="*/ 130 h 174"/>
                <a:gd name="T16" fmla="*/ 185 w 219"/>
                <a:gd name="T17" fmla="*/ 138 h 174"/>
                <a:gd name="T18" fmla="*/ 187 w 219"/>
                <a:gd name="T19" fmla="*/ 141 h 174"/>
                <a:gd name="T20" fmla="*/ 190 w 219"/>
                <a:gd name="T21" fmla="*/ 147 h 174"/>
                <a:gd name="T22" fmla="*/ 189 w 219"/>
                <a:gd name="T23" fmla="*/ 158 h 174"/>
                <a:gd name="T24" fmla="*/ 177 w 219"/>
                <a:gd name="T25" fmla="*/ 157 h 174"/>
                <a:gd name="T26" fmla="*/ 173 w 219"/>
                <a:gd name="T27" fmla="*/ 157 h 174"/>
                <a:gd name="T28" fmla="*/ 199 w 219"/>
                <a:gd name="T29" fmla="*/ 163 h 174"/>
                <a:gd name="T30" fmla="*/ 199 w 219"/>
                <a:gd name="T31" fmla="*/ 131 h 174"/>
                <a:gd name="T32" fmla="*/ 203 w 219"/>
                <a:gd name="T33" fmla="*/ 112 h 174"/>
                <a:gd name="T34" fmla="*/ 217 w 219"/>
                <a:gd name="T35" fmla="*/ 85 h 174"/>
                <a:gd name="T36" fmla="*/ 216 w 219"/>
                <a:gd name="T37" fmla="*/ 62 h 174"/>
                <a:gd name="T38" fmla="*/ 181 w 219"/>
                <a:gd name="T39" fmla="*/ 24 h 174"/>
                <a:gd name="T40" fmla="*/ 151 w 219"/>
                <a:gd name="T41" fmla="*/ 13 h 174"/>
                <a:gd name="T42" fmla="*/ 140 w 219"/>
                <a:gd name="T43" fmla="*/ 12 h 174"/>
                <a:gd name="T44" fmla="*/ 122 w 219"/>
                <a:gd name="T45" fmla="*/ 7 h 174"/>
                <a:gd name="T46" fmla="*/ 64 w 219"/>
                <a:gd name="T47" fmla="*/ 7 h 174"/>
                <a:gd name="T48" fmla="*/ 19 w 219"/>
                <a:gd name="T49" fmla="*/ 43 h 174"/>
                <a:gd name="T50" fmla="*/ 14 w 219"/>
                <a:gd name="T51" fmla="*/ 8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9" h="174">
                  <a:moveTo>
                    <a:pt x="14" y="83"/>
                  </a:moveTo>
                  <a:cubicBezTo>
                    <a:pt x="28" y="90"/>
                    <a:pt x="51" y="82"/>
                    <a:pt x="65" y="77"/>
                  </a:cubicBezTo>
                  <a:cubicBezTo>
                    <a:pt x="82" y="69"/>
                    <a:pt x="97" y="57"/>
                    <a:pt x="108" y="43"/>
                  </a:cubicBezTo>
                  <a:cubicBezTo>
                    <a:pt x="112" y="64"/>
                    <a:pt x="125" y="83"/>
                    <a:pt x="147" y="88"/>
                  </a:cubicBezTo>
                  <a:cubicBezTo>
                    <a:pt x="153" y="90"/>
                    <a:pt x="164" y="88"/>
                    <a:pt x="169" y="90"/>
                  </a:cubicBezTo>
                  <a:cubicBezTo>
                    <a:pt x="174" y="94"/>
                    <a:pt x="174" y="108"/>
                    <a:pt x="175" y="113"/>
                  </a:cubicBezTo>
                  <a:cubicBezTo>
                    <a:pt x="175" y="114"/>
                    <a:pt x="174" y="116"/>
                    <a:pt x="174" y="118"/>
                  </a:cubicBezTo>
                  <a:cubicBezTo>
                    <a:pt x="175" y="122"/>
                    <a:pt x="177" y="126"/>
                    <a:pt x="179" y="130"/>
                  </a:cubicBezTo>
                  <a:cubicBezTo>
                    <a:pt x="181" y="133"/>
                    <a:pt x="183" y="135"/>
                    <a:pt x="185" y="138"/>
                  </a:cubicBezTo>
                  <a:cubicBezTo>
                    <a:pt x="186" y="139"/>
                    <a:pt x="187" y="140"/>
                    <a:pt x="187" y="141"/>
                  </a:cubicBezTo>
                  <a:cubicBezTo>
                    <a:pt x="188" y="142"/>
                    <a:pt x="189" y="144"/>
                    <a:pt x="190" y="147"/>
                  </a:cubicBezTo>
                  <a:cubicBezTo>
                    <a:pt x="192" y="150"/>
                    <a:pt x="192" y="155"/>
                    <a:pt x="189" y="158"/>
                  </a:cubicBezTo>
                  <a:cubicBezTo>
                    <a:pt x="186" y="160"/>
                    <a:pt x="180" y="160"/>
                    <a:pt x="177" y="157"/>
                  </a:cubicBezTo>
                  <a:cubicBezTo>
                    <a:pt x="176" y="154"/>
                    <a:pt x="173" y="154"/>
                    <a:pt x="173" y="157"/>
                  </a:cubicBezTo>
                  <a:cubicBezTo>
                    <a:pt x="174" y="172"/>
                    <a:pt x="191" y="174"/>
                    <a:pt x="199" y="163"/>
                  </a:cubicBezTo>
                  <a:cubicBezTo>
                    <a:pt x="207" y="152"/>
                    <a:pt x="201" y="142"/>
                    <a:pt x="199" y="131"/>
                  </a:cubicBezTo>
                  <a:cubicBezTo>
                    <a:pt x="198" y="124"/>
                    <a:pt x="201" y="118"/>
                    <a:pt x="203" y="112"/>
                  </a:cubicBezTo>
                  <a:cubicBezTo>
                    <a:pt x="207" y="102"/>
                    <a:pt x="215" y="96"/>
                    <a:pt x="217" y="85"/>
                  </a:cubicBezTo>
                  <a:cubicBezTo>
                    <a:pt x="219" y="77"/>
                    <a:pt x="218" y="70"/>
                    <a:pt x="216" y="62"/>
                  </a:cubicBezTo>
                  <a:cubicBezTo>
                    <a:pt x="211" y="45"/>
                    <a:pt x="197" y="32"/>
                    <a:pt x="181" y="24"/>
                  </a:cubicBezTo>
                  <a:cubicBezTo>
                    <a:pt x="172" y="19"/>
                    <a:pt x="161" y="15"/>
                    <a:pt x="151" y="13"/>
                  </a:cubicBezTo>
                  <a:cubicBezTo>
                    <a:pt x="147" y="12"/>
                    <a:pt x="143" y="12"/>
                    <a:pt x="140" y="12"/>
                  </a:cubicBezTo>
                  <a:cubicBezTo>
                    <a:pt x="132" y="11"/>
                    <a:pt x="129" y="10"/>
                    <a:pt x="122" y="7"/>
                  </a:cubicBezTo>
                  <a:cubicBezTo>
                    <a:pt x="106" y="0"/>
                    <a:pt x="80" y="3"/>
                    <a:pt x="64" y="7"/>
                  </a:cubicBezTo>
                  <a:cubicBezTo>
                    <a:pt x="44" y="13"/>
                    <a:pt x="30" y="26"/>
                    <a:pt x="19" y="43"/>
                  </a:cubicBezTo>
                  <a:cubicBezTo>
                    <a:pt x="13" y="52"/>
                    <a:pt x="0" y="76"/>
                    <a:pt x="14" y="8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2" name="Freeform 1650">
              <a:extLst>
                <a:ext uri="{FF2B5EF4-FFF2-40B4-BE49-F238E27FC236}">
                  <a16:creationId xmlns:a16="http://schemas.microsoft.com/office/drawing/2014/main" id="{16721156-E127-4C8E-BF30-C14FA0BA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9" y="1074737"/>
              <a:ext cx="36513" cy="57150"/>
            </a:xfrm>
            <a:custGeom>
              <a:avLst/>
              <a:gdLst>
                <a:gd name="T0" fmla="*/ 6 w 24"/>
                <a:gd name="T1" fmla="*/ 6 h 37"/>
                <a:gd name="T2" fmla="*/ 10 w 24"/>
                <a:gd name="T3" fmla="*/ 3 h 37"/>
                <a:gd name="T4" fmla="*/ 16 w 24"/>
                <a:gd name="T5" fmla="*/ 1 h 37"/>
                <a:gd name="T6" fmla="*/ 20 w 24"/>
                <a:gd name="T7" fmla="*/ 4 h 37"/>
                <a:gd name="T8" fmla="*/ 21 w 24"/>
                <a:gd name="T9" fmla="*/ 5 h 37"/>
                <a:gd name="T10" fmla="*/ 23 w 24"/>
                <a:gd name="T11" fmla="*/ 14 h 37"/>
                <a:gd name="T12" fmla="*/ 24 w 24"/>
                <a:gd name="T13" fmla="*/ 23 h 37"/>
                <a:gd name="T14" fmla="*/ 17 w 24"/>
                <a:gd name="T15" fmla="*/ 34 h 37"/>
                <a:gd name="T16" fmla="*/ 10 w 24"/>
                <a:gd name="T17" fmla="*/ 36 h 37"/>
                <a:gd name="T18" fmla="*/ 10 w 24"/>
                <a:gd name="T19" fmla="*/ 35 h 37"/>
                <a:gd name="T20" fmla="*/ 2 w 24"/>
                <a:gd name="T21" fmla="*/ 28 h 37"/>
                <a:gd name="T22" fmla="*/ 6 w 24"/>
                <a:gd name="T2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6" y="6"/>
                  </a:moveTo>
                  <a:cubicBezTo>
                    <a:pt x="7" y="5"/>
                    <a:pt x="9" y="4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1"/>
                    <a:pt x="19" y="2"/>
                    <a:pt x="20" y="4"/>
                  </a:cubicBezTo>
                  <a:cubicBezTo>
                    <a:pt x="20" y="4"/>
                    <a:pt x="21" y="5"/>
                    <a:pt x="21" y="5"/>
                  </a:cubicBezTo>
                  <a:cubicBezTo>
                    <a:pt x="23" y="8"/>
                    <a:pt x="24" y="11"/>
                    <a:pt x="23" y="14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3" y="27"/>
                    <a:pt x="20" y="32"/>
                    <a:pt x="17" y="34"/>
                  </a:cubicBezTo>
                  <a:cubicBezTo>
                    <a:pt x="15" y="36"/>
                    <a:pt x="13" y="37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5"/>
                    <a:pt x="3" y="32"/>
                    <a:pt x="2" y="28"/>
                  </a:cubicBezTo>
                  <a:cubicBezTo>
                    <a:pt x="0" y="22"/>
                    <a:pt x="2" y="11"/>
                    <a:pt x="6" y="6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3" name="Freeform 1651">
              <a:extLst>
                <a:ext uri="{FF2B5EF4-FFF2-40B4-BE49-F238E27FC236}">
                  <a16:creationId xmlns:a16="http://schemas.microsoft.com/office/drawing/2014/main" id="{A2858EE4-C310-4656-A22B-959667AF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1063625"/>
              <a:ext cx="104775" cy="100013"/>
            </a:xfrm>
            <a:custGeom>
              <a:avLst/>
              <a:gdLst>
                <a:gd name="T0" fmla="*/ 2 w 69"/>
                <a:gd name="T1" fmla="*/ 31 h 66"/>
                <a:gd name="T2" fmla="*/ 11 w 69"/>
                <a:gd name="T3" fmla="*/ 48 h 66"/>
                <a:gd name="T4" fmla="*/ 17 w 69"/>
                <a:gd name="T5" fmla="*/ 57 h 66"/>
                <a:gd name="T6" fmla="*/ 20 w 69"/>
                <a:gd name="T7" fmla="*/ 57 h 66"/>
                <a:gd name="T8" fmla="*/ 22 w 69"/>
                <a:gd name="T9" fmla="*/ 54 h 66"/>
                <a:gd name="T10" fmla="*/ 37 w 69"/>
                <a:gd name="T11" fmla="*/ 63 h 66"/>
                <a:gd name="T12" fmla="*/ 40 w 69"/>
                <a:gd name="T13" fmla="*/ 56 h 66"/>
                <a:gd name="T14" fmla="*/ 53 w 69"/>
                <a:gd name="T15" fmla="*/ 58 h 66"/>
                <a:gd name="T16" fmla="*/ 48 w 69"/>
                <a:gd name="T17" fmla="*/ 44 h 66"/>
                <a:gd name="T18" fmla="*/ 60 w 69"/>
                <a:gd name="T19" fmla="*/ 40 h 66"/>
                <a:gd name="T20" fmla="*/ 47 w 69"/>
                <a:gd name="T21" fmla="*/ 25 h 66"/>
                <a:gd name="T22" fmla="*/ 69 w 69"/>
                <a:gd name="T23" fmla="*/ 6 h 66"/>
                <a:gd name="T24" fmla="*/ 68 w 69"/>
                <a:gd name="T25" fmla="*/ 4 h 66"/>
                <a:gd name="T26" fmla="*/ 39 w 69"/>
                <a:gd name="T27" fmla="*/ 6 h 66"/>
                <a:gd name="T28" fmla="*/ 13 w 69"/>
                <a:gd name="T29" fmla="*/ 15 h 66"/>
                <a:gd name="T30" fmla="*/ 10 w 69"/>
                <a:gd name="T31" fmla="*/ 16 h 66"/>
                <a:gd name="T32" fmla="*/ 7 w 69"/>
                <a:gd name="T33" fmla="*/ 18 h 66"/>
                <a:gd name="T34" fmla="*/ 5 w 69"/>
                <a:gd name="T35" fmla="*/ 20 h 66"/>
                <a:gd name="T36" fmla="*/ 4 w 69"/>
                <a:gd name="T37" fmla="*/ 20 h 66"/>
                <a:gd name="T38" fmla="*/ 2 w 69"/>
                <a:gd name="T39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6">
                  <a:moveTo>
                    <a:pt x="2" y="31"/>
                  </a:moveTo>
                  <a:cubicBezTo>
                    <a:pt x="4" y="37"/>
                    <a:pt x="8" y="43"/>
                    <a:pt x="11" y="48"/>
                  </a:cubicBezTo>
                  <a:cubicBezTo>
                    <a:pt x="12" y="52"/>
                    <a:pt x="14" y="54"/>
                    <a:pt x="17" y="57"/>
                  </a:cubicBezTo>
                  <a:cubicBezTo>
                    <a:pt x="18" y="58"/>
                    <a:pt x="20" y="58"/>
                    <a:pt x="20" y="57"/>
                  </a:cubicBezTo>
                  <a:cubicBezTo>
                    <a:pt x="21" y="56"/>
                    <a:pt x="21" y="55"/>
                    <a:pt x="22" y="54"/>
                  </a:cubicBezTo>
                  <a:cubicBezTo>
                    <a:pt x="26" y="60"/>
                    <a:pt x="31" y="66"/>
                    <a:pt x="37" y="63"/>
                  </a:cubicBezTo>
                  <a:cubicBezTo>
                    <a:pt x="41" y="62"/>
                    <a:pt x="41" y="59"/>
                    <a:pt x="40" y="56"/>
                  </a:cubicBezTo>
                  <a:cubicBezTo>
                    <a:pt x="45" y="59"/>
                    <a:pt x="50" y="61"/>
                    <a:pt x="53" y="58"/>
                  </a:cubicBezTo>
                  <a:cubicBezTo>
                    <a:pt x="57" y="54"/>
                    <a:pt x="53" y="48"/>
                    <a:pt x="48" y="44"/>
                  </a:cubicBezTo>
                  <a:cubicBezTo>
                    <a:pt x="53" y="45"/>
                    <a:pt x="59" y="45"/>
                    <a:pt x="60" y="40"/>
                  </a:cubicBezTo>
                  <a:cubicBezTo>
                    <a:pt x="63" y="32"/>
                    <a:pt x="55" y="28"/>
                    <a:pt x="47" y="25"/>
                  </a:cubicBezTo>
                  <a:cubicBezTo>
                    <a:pt x="57" y="22"/>
                    <a:pt x="69" y="14"/>
                    <a:pt x="69" y="6"/>
                  </a:cubicBezTo>
                  <a:cubicBezTo>
                    <a:pt x="69" y="6"/>
                    <a:pt x="68" y="5"/>
                    <a:pt x="68" y="4"/>
                  </a:cubicBezTo>
                  <a:cubicBezTo>
                    <a:pt x="59" y="0"/>
                    <a:pt x="48" y="3"/>
                    <a:pt x="39" y="6"/>
                  </a:cubicBezTo>
                  <a:cubicBezTo>
                    <a:pt x="30" y="8"/>
                    <a:pt x="21" y="11"/>
                    <a:pt x="13" y="15"/>
                  </a:cubicBezTo>
                  <a:cubicBezTo>
                    <a:pt x="12" y="15"/>
                    <a:pt x="11" y="15"/>
                    <a:pt x="10" y="16"/>
                  </a:cubicBezTo>
                  <a:cubicBezTo>
                    <a:pt x="9" y="17"/>
                    <a:pt x="8" y="18"/>
                    <a:pt x="7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3"/>
                    <a:pt x="0" y="25"/>
                    <a:pt x="2" y="3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4" name="Freeform 1652">
              <a:extLst>
                <a:ext uri="{FF2B5EF4-FFF2-40B4-BE49-F238E27FC236}">
                  <a16:creationId xmlns:a16="http://schemas.microsoft.com/office/drawing/2014/main" id="{D762D090-95BD-4BC2-8DC2-4954E353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4" y="1055687"/>
              <a:ext cx="71438" cy="55563"/>
            </a:xfrm>
            <a:custGeom>
              <a:avLst/>
              <a:gdLst>
                <a:gd name="T0" fmla="*/ 0 w 47"/>
                <a:gd name="T1" fmla="*/ 0 h 37"/>
                <a:gd name="T2" fmla="*/ 47 w 47"/>
                <a:gd name="T3" fmla="*/ 36 h 37"/>
                <a:gd name="T4" fmla="*/ 47 w 47"/>
                <a:gd name="T5" fmla="*/ 37 h 37"/>
                <a:gd name="T6" fmla="*/ 0 w 4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7">
                  <a:moveTo>
                    <a:pt x="0" y="0"/>
                  </a:moveTo>
                  <a:cubicBezTo>
                    <a:pt x="7" y="21"/>
                    <a:pt x="25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25" y="37"/>
                    <a:pt x="5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5" name="Freeform 1653">
              <a:extLst>
                <a:ext uri="{FF2B5EF4-FFF2-40B4-BE49-F238E27FC236}">
                  <a16:creationId xmlns:a16="http://schemas.microsoft.com/office/drawing/2014/main" id="{F05035BA-4261-48C4-A816-59662C55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050925"/>
              <a:ext cx="49213" cy="47625"/>
            </a:xfrm>
            <a:custGeom>
              <a:avLst/>
              <a:gdLst>
                <a:gd name="T0" fmla="*/ 0 w 32"/>
                <a:gd name="T1" fmla="*/ 0 h 31"/>
                <a:gd name="T2" fmla="*/ 32 w 32"/>
                <a:gd name="T3" fmla="*/ 31 h 31"/>
                <a:gd name="T4" fmla="*/ 32 w 32"/>
                <a:gd name="T5" fmla="*/ 31 h 31"/>
                <a:gd name="T6" fmla="*/ 15 w 32"/>
                <a:gd name="T7" fmla="*/ 21 h 31"/>
                <a:gd name="T8" fmla="*/ 0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7" y="10"/>
                    <a:pt x="18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5" y="31"/>
                    <a:pt x="20" y="25"/>
                    <a:pt x="15" y="21"/>
                  </a:cubicBezTo>
                  <a:cubicBezTo>
                    <a:pt x="9" y="14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6" name="Freeform 1654">
              <a:extLst>
                <a:ext uri="{FF2B5EF4-FFF2-40B4-BE49-F238E27FC236}">
                  <a16:creationId xmlns:a16="http://schemas.microsoft.com/office/drawing/2014/main" id="{89CE6188-8EB8-4710-99E3-623133BCB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1035050"/>
              <a:ext cx="36513" cy="46038"/>
            </a:xfrm>
            <a:custGeom>
              <a:avLst/>
              <a:gdLst>
                <a:gd name="T0" fmla="*/ 0 w 24"/>
                <a:gd name="T1" fmla="*/ 0 h 30"/>
                <a:gd name="T2" fmla="*/ 24 w 24"/>
                <a:gd name="T3" fmla="*/ 30 h 30"/>
                <a:gd name="T4" fmla="*/ 24 w 24"/>
                <a:gd name="T5" fmla="*/ 30 h 30"/>
                <a:gd name="T6" fmla="*/ 0 w 24"/>
                <a:gd name="T7" fmla="*/ 1 h 30"/>
                <a:gd name="T8" fmla="*/ 0 w 2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7" y="12"/>
                    <a:pt x="15" y="2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4" y="23"/>
                    <a:pt x="5" y="12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7" name="Freeform 1655">
              <a:extLst>
                <a:ext uri="{FF2B5EF4-FFF2-40B4-BE49-F238E27FC236}">
                  <a16:creationId xmlns:a16="http://schemas.microsoft.com/office/drawing/2014/main" id="{EC2DE510-8124-4126-8828-7FD1D9001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4" y="1060450"/>
              <a:ext cx="34925" cy="68263"/>
            </a:xfrm>
            <a:custGeom>
              <a:avLst/>
              <a:gdLst>
                <a:gd name="T0" fmla="*/ 1 w 23"/>
                <a:gd name="T1" fmla="*/ 0 h 45"/>
                <a:gd name="T2" fmla="*/ 23 w 23"/>
                <a:gd name="T3" fmla="*/ 45 h 45"/>
                <a:gd name="T4" fmla="*/ 23 w 23"/>
                <a:gd name="T5" fmla="*/ 45 h 45"/>
                <a:gd name="T6" fmla="*/ 0 w 23"/>
                <a:gd name="T7" fmla="*/ 0 h 45"/>
                <a:gd name="T8" fmla="*/ 1 w 2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5">
                  <a:moveTo>
                    <a:pt x="1" y="0"/>
                  </a:moveTo>
                  <a:cubicBezTo>
                    <a:pt x="14" y="11"/>
                    <a:pt x="23" y="28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27"/>
                    <a:pt x="13" y="14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8" name="Freeform 1656">
              <a:extLst>
                <a:ext uri="{FF2B5EF4-FFF2-40B4-BE49-F238E27FC236}">
                  <a16:creationId xmlns:a16="http://schemas.microsoft.com/office/drawing/2014/main" id="{F92D41D3-6D6E-4732-9176-2B9260C0C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6" y="1055687"/>
              <a:ext cx="34925" cy="47625"/>
            </a:xfrm>
            <a:custGeom>
              <a:avLst/>
              <a:gdLst>
                <a:gd name="T0" fmla="*/ 1 w 22"/>
                <a:gd name="T1" fmla="*/ 0 h 31"/>
                <a:gd name="T2" fmla="*/ 22 w 22"/>
                <a:gd name="T3" fmla="*/ 31 h 31"/>
                <a:gd name="T4" fmla="*/ 22 w 22"/>
                <a:gd name="T5" fmla="*/ 31 h 31"/>
                <a:gd name="T6" fmla="*/ 0 w 22"/>
                <a:gd name="T7" fmla="*/ 0 h 31"/>
                <a:gd name="T8" fmla="*/ 1 w 2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">
                  <a:moveTo>
                    <a:pt x="1" y="0"/>
                  </a:moveTo>
                  <a:cubicBezTo>
                    <a:pt x="10" y="9"/>
                    <a:pt x="18" y="19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19"/>
                    <a:pt x="10" y="9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9" name="Freeform 1657">
              <a:extLst>
                <a:ext uri="{FF2B5EF4-FFF2-40B4-BE49-F238E27FC236}">
                  <a16:creationId xmlns:a16="http://schemas.microsoft.com/office/drawing/2014/main" id="{679540D5-D03E-49E9-AEE8-967DA820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9" y="1031875"/>
              <a:ext cx="49213" cy="39688"/>
            </a:xfrm>
            <a:custGeom>
              <a:avLst/>
              <a:gdLst>
                <a:gd name="T0" fmla="*/ 0 w 33"/>
                <a:gd name="T1" fmla="*/ 1 h 26"/>
                <a:gd name="T2" fmla="*/ 33 w 33"/>
                <a:gd name="T3" fmla="*/ 25 h 26"/>
                <a:gd name="T4" fmla="*/ 33 w 33"/>
                <a:gd name="T5" fmla="*/ 26 h 26"/>
                <a:gd name="T6" fmla="*/ 0 w 33"/>
                <a:gd name="T7" fmla="*/ 1 h 26"/>
                <a:gd name="T8" fmla="*/ 0 w 33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0" y="1"/>
                  </a:moveTo>
                  <a:cubicBezTo>
                    <a:pt x="13" y="5"/>
                    <a:pt x="26" y="14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15"/>
                    <a:pt x="13" y="7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0" name="Freeform 1658">
              <a:extLst>
                <a:ext uri="{FF2B5EF4-FFF2-40B4-BE49-F238E27FC236}">
                  <a16:creationId xmlns:a16="http://schemas.microsoft.com/office/drawing/2014/main" id="{ABEACAA3-9E09-4F61-BA98-AD555D30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996950"/>
              <a:ext cx="77788" cy="22225"/>
            </a:xfrm>
            <a:custGeom>
              <a:avLst/>
              <a:gdLst>
                <a:gd name="T0" fmla="*/ 0 w 50"/>
                <a:gd name="T1" fmla="*/ 13 h 14"/>
                <a:gd name="T2" fmla="*/ 50 w 50"/>
                <a:gd name="T3" fmla="*/ 8 h 14"/>
                <a:gd name="T4" fmla="*/ 50 w 50"/>
                <a:gd name="T5" fmla="*/ 8 h 14"/>
                <a:gd name="T6" fmla="*/ 49 w 50"/>
                <a:gd name="T7" fmla="*/ 10 h 14"/>
                <a:gd name="T8" fmla="*/ 49 w 50"/>
                <a:gd name="T9" fmla="*/ 9 h 14"/>
                <a:gd name="T10" fmla="*/ 38 w 50"/>
                <a:gd name="T11" fmla="*/ 6 h 14"/>
                <a:gd name="T12" fmla="*/ 23 w 50"/>
                <a:gd name="T13" fmla="*/ 7 h 14"/>
                <a:gd name="T14" fmla="*/ 0 w 50"/>
                <a:gd name="T15" fmla="*/ 14 h 14"/>
                <a:gd name="T16" fmla="*/ 0 w 5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0" y="13"/>
                  </a:moveTo>
                  <a:cubicBezTo>
                    <a:pt x="15" y="6"/>
                    <a:pt x="34" y="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49" y="9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7"/>
                    <a:pt x="38" y="6"/>
                    <a:pt x="38" y="6"/>
                  </a:cubicBezTo>
                  <a:cubicBezTo>
                    <a:pt x="33" y="5"/>
                    <a:pt x="28" y="6"/>
                    <a:pt x="23" y="7"/>
                  </a:cubicBezTo>
                  <a:cubicBezTo>
                    <a:pt x="15" y="8"/>
                    <a:pt x="7" y="11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1" name="Freeform 1659">
              <a:extLst>
                <a:ext uri="{FF2B5EF4-FFF2-40B4-BE49-F238E27FC236}">
                  <a16:creationId xmlns:a16="http://schemas.microsoft.com/office/drawing/2014/main" id="{F0733CF7-B336-40A1-9C9F-95D1C63D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4" y="1038225"/>
              <a:ext cx="84138" cy="49213"/>
            </a:xfrm>
            <a:custGeom>
              <a:avLst/>
              <a:gdLst>
                <a:gd name="T0" fmla="*/ 1 w 55"/>
                <a:gd name="T1" fmla="*/ 31 h 32"/>
                <a:gd name="T2" fmla="*/ 55 w 55"/>
                <a:gd name="T3" fmla="*/ 0 h 32"/>
                <a:gd name="T4" fmla="*/ 55 w 55"/>
                <a:gd name="T5" fmla="*/ 0 h 32"/>
                <a:gd name="T6" fmla="*/ 1 w 55"/>
                <a:gd name="T7" fmla="*/ 32 h 32"/>
                <a:gd name="T8" fmla="*/ 1 w 55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1" y="31"/>
                  </a:moveTo>
                  <a:cubicBezTo>
                    <a:pt x="22" y="25"/>
                    <a:pt x="39" y="16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1" y="16"/>
                    <a:pt x="22" y="28"/>
                    <a:pt x="1" y="32"/>
                  </a:cubicBezTo>
                  <a:cubicBezTo>
                    <a:pt x="0" y="32"/>
                    <a:pt x="0" y="31"/>
                    <a:pt x="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2" name="Freeform 1660">
              <a:extLst>
                <a:ext uri="{FF2B5EF4-FFF2-40B4-BE49-F238E27FC236}">
                  <a16:creationId xmlns:a16="http://schemas.microsoft.com/office/drawing/2014/main" id="{C446E073-6055-4193-B758-C0C67071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4" y="1031875"/>
              <a:ext cx="76200" cy="38100"/>
            </a:xfrm>
            <a:custGeom>
              <a:avLst/>
              <a:gdLst>
                <a:gd name="T0" fmla="*/ 1 w 50"/>
                <a:gd name="T1" fmla="*/ 23 h 25"/>
                <a:gd name="T2" fmla="*/ 50 w 50"/>
                <a:gd name="T3" fmla="*/ 0 h 25"/>
                <a:gd name="T4" fmla="*/ 50 w 50"/>
                <a:gd name="T5" fmla="*/ 1 h 25"/>
                <a:gd name="T6" fmla="*/ 1 w 50"/>
                <a:gd name="T7" fmla="*/ 24 h 25"/>
                <a:gd name="T8" fmla="*/ 1 w 5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1" y="23"/>
                  </a:moveTo>
                  <a:cubicBezTo>
                    <a:pt x="18" y="18"/>
                    <a:pt x="34" y="1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36" y="12"/>
                    <a:pt x="19" y="20"/>
                    <a:pt x="1" y="24"/>
                  </a:cubicBezTo>
                  <a:cubicBezTo>
                    <a:pt x="1" y="25"/>
                    <a:pt x="0" y="24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3" name="Freeform 1661">
              <a:extLst>
                <a:ext uri="{FF2B5EF4-FFF2-40B4-BE49-F238E27FC236}">
                  <a16:creationId xmlns:a16="http://schemas.microsoft.com/office/drawing/2014/main" id="{84224006-F388-450D-AD4C-2C5520C2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1111250"/>
              <a:ext cx="15875" cy="39688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25 h 25"/>
                <a:gd name="T4" fmla="*/ 9 w 10"/>
                <a:gd name="T5" fmla="*/ 25 h 25"/>
                <a:gd name="T6" fmla="*/ 0 w 10"/>
                <a:gd name="T7" fmla="*/ 1 h 25"/>
                <a:gd name="T8" fmla="*/ 0 w 1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6" y="7"/>
                    <a:pt x="10" y="16"/>
                    <a:pt x="10" y="25"/>
                  </a:cubicBezTo>
                  <a:cubicBezTo>
                    <a:pt x="10" y="25"/>
                    <a:pt x="10" y="25"/>
                    <a:pt x="9" y="25"/>
                  </a:cubicBezTo>
                  <a:cubicBezTo>
                    <a:pt x="8" y="16"/>
                    <a:pt x="5" y="8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4" name="Freeform 1662">
              <a:extLst>
                <a:ext uri="{FF2B5EF4-FFF2-40B4-BE49-F238E27FC236}">
                  <a16:creationId xmlns:a16="http://schemas.microsoft.com/office/drawing/2014/main" id="{6B1CAE0B-9638-42B8-89C3-EE80DC085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9" y="1112837"/>
              <a:ext cx="22225" cy="31750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0 h 20"/>
                <a:gd name="T4" fmla="*/ 15 w 15"/>
                <a:gd name="T5" fmla="*/ 20 h 20"/>
                <a:gd name="T6" fmla="*/ 15 w 15"/>
                <a:gd name="T7" fmla="*/ 20 h 20"/>
                <a:gd name="T8" fmla="*/ 8 w 15"/>
                <a:gd name="T9" fmla="*/ 11 h 20"/>
                <a:gd name="T10" fmla="*/ 0 w 15"/>
                <a:gd name="T11" fmla="*/ 0 h 20"/>
                <a:gd name="T12" fmla="*/ 1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4" y="3"/>
                    <a:pt x="6" y="6"/>
                    <a:pt x="9" y="10"/>
                  </a:cubicBezTo>
                  <a:cubicBezTo>
                    <a:pt x="11" y="13"/>
                    <a:pt x="14" y="16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18"/>
                    <a:pt x="10" y="14"/>
                    <a:pt x="8" y="11"/>
                  </a:cubicBezTo>
                  <a:cubicBezTo>
                    <a:pt x="5" y="7"/>
                    <a:pt x="3" y="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5" name="Freeform 1663">
              <a:extLst>
                <a:ext uri="{FF2B5EF4-FFF2-40B4-BE49-F238E27FC236}">
                  <a16:creationId xmlns:a16="http://schemas.microsoft.com/office/drawing/2014/main" id="{8A257A07-D6C4-4B16-A4A7-2E881631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111250"/>
              <a:ext cx="26988" cy="17463"/>
            </a:xfrm>
            <a:custGeom>
              <a:avLst/>
              <a:gdLst>
                <a:gd name="T0" fmla="*/ 0 w 18"/>
                <a:gd name="T1" fmla="*/ 0 h 11"/>
                <a:gd name="T2" fmla="*/ 18 w 18"/>
                <a:gd name="T3" fmla="*/ 10 h 11"/>
                <a:gd name="T4" fmla="*/ 18 w 18"/>
                <a:gd name="T5" fmla="*/ 11 h 11"/>
                <a:gd name="T6" fmla="*/ 0 w 1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cubicBezTo>
                    <a:pt x="6" y="3"/>
                    <a:pt x="12" y="7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7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6" name="Freeform 1664">
              <a:extLst>
                <a:ext uri="{FF2B5EF4-FFF2-40B4-BE49-F238E27FC236}">
                  <a16:creationId xmlns:a16="http://schemas.microsoft.com/office/drawing/2014/main" id="{3A44FF64-892A-4BFE-8FFB-902FD6578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4" y="1093787"/>
              <a:ext cx="46038" cy="1588"/>
            </a:xfrm>
            <a:custGeom>
              <a:avLst/>
              <a:gdLst>
                <a:gd name="T0" fmla="*/ 0 w 30"/>
                <a:gd name="T1" fmla="*/ 1 h 1"/>
                <a:gd name="T2" fmla="*/ 30 w 30"/>
                <a:gd name="T3" fmla="*/ 1 h 1"/>
                <a:gd name="T4" fmla="*/ 30 w 30"/>
                <a:gd name="T5" fmla="*/ 1 h 1"/>
                <a:gd name="T6" fmla="*/ 0 w 3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1"/>
                  </a:moveTo>
                  <a:cubicBezTo>
                    <a:pt x="10" y="0"/>
                    <a:pt x="2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0" y="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7" name="Freeform 1665">
              <a:extLst>
                <a:ext uri="{FF2B5EF4-FFF2-40B4-BE49-F238E27FC236}">
                  <a16:creationId xmlns:a16="http://schemas.microsoft.com/office/drawing/2014/main" id="{9ECBD610-5B7E-4341-8EF2-BFD9A71A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4" y="1101725"/>
              <a:ext cx="39688" cy="6350"/>
            </a:xfrm>
            <a:custGeom>
              <a:avLst/>
              <a:gdLst>
                <a:gd name="T0" fmla="*/ 0 w 26"/>
                <a:gd name="T1" fmla="*/ 5 h 5"/>
                <a:gd name="T2" fmla="*/ 25 w 26"/>
                <a:gd name="T3" fmla="*/ 0 h 5"/>
                <a:gd name="T4" fmla="*/ 25 w 26"/>
                <a:gd name="T5" fmla="*/ 1 h 5"/>
                <a:gd name="T6" fmla="*/ 0 w 2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">
                  <a:moveTo>
                    <a:pt x="0" y="5"/>
                  </a:moveTo>
                  <a:cubicBezTo>
                    <a:pt x="8" y="3"/>
                    <a:pt x="17" y="1"/>
                    <a:pt x="25" y="0"/>
                  </a:cubicBezTo>
                  <a:cubicBezTo>
                    <a:pt x="25" y="0"/>
                    <a:pt x="26" y="1"/>
                    <a:pt x="25" y="1"/>
                  </a:cubicBezTo>
                  <a:cubicBezTo>
                    <a:pt x="17" y="4"/>
                    <a:pt x="8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8" name="Freeform 1666">
              <a:extLst>
                <a:ext uri="{FF2B5EF4-FFF2-40B4-BE49-F238E27FC236}">
                  <a16:creationId xmlns:a16="http://schemas.microsoft.com/office/drawing/2014/main" id="{80EB4561-AE25-4E07-BC83-03D74DB29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4" y="1076325"/>
              <a:ext cx="36513" cy="11113"/>
            </a:xfrm>
            <a:custGeom>
              <a:avLst/>
              <a:gdLst>
                <a:gd name="T0" fmla="*/ 0 w 24"/>
                <a:gd name="T1" fmla="*/ 1 h 7"/>
                <a:gd name="T2" fmla="*/ 23 w 24"/>
                <a:gd name="T3" fmla="*/ 6 h 7"/>
                <a:gd name="T4" fmla="*/ 23 w 24"/>
                <a:gd name="T5" fmla="*/ 7 h 7"/>
                <a:gd name="T6" fmla="*/ 12 w 24"/>
                <a:gd name="T7" fmla="*/ 3 h 7"/>
                <a:gd name="T8" fmla="*/ 0 w 2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0" y="1"/>
                  </a:moveTo>
                  <a:cubicBezTo>
                    <a:pt x="8" y="0"/>
                    <a:pt x="17" y="2"/>
                    <a:pt x="23" y="6"/>
                  </a:cubicBezTo>
                  <a:cubicBezTo>
                    <a:pt x="24" y="6"/>
                    <a:pt x="24" y="7"/>
                    <a:pt x="23" y="7"/>
                  </a:cubicBezTo>
                  <a:cubicBezTo>
                    <a:pt x="19" y="6"/>
                    <a:pt x="15" y="4"/>
                    <a:pt x="12" y="3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9" name="Freeform 1667">
              <a:extLst>
                <a:ext uri="{FF2B5EF4-FFF2-40B4-BE49-F238E27FC236}">
                  <a16:creationId xmlns:a16="http://schemas.microsoft.com/office/drawing/2014/main" id="{EE314E1D-5555-4346-9479-C5ED5E57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4" y="1060450"/>
              <a:ext cx="31750" cy="12700"/>
            </a:xfrm>
            <a:custGeom>
              <a:avLst/>
              <a:gdLst>
                <a:gd name="T0" fmla="*/ 0 w 20"/>
                <a:gd name="T1" fmla="*/ 0 h 9"/>
                <a:gd name="T2" fmla="*/ 19 w 20"/>
                <a:gd name="T3" fmla="*/ 8 h 9"/>
                <a:gd name="T4" fmla="*/ 19 w 20"/>
                <a:gd name="T5" fmla="*/ 9 h 9"/>
                <a:gd name="T6" fmla="*/ 0 w 2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0" y="0"/>
                  </a:moveTo>
                  <a:cubicBezTo>
                    <a:pt x="7" y="1"/>
                    <a:pt x="14" y="4"/>
                    <a:pt x="19" y="8"/>
                  </a:cubicBezTo>
                  <a:cubicBezTo>
                    <a:pt x="20" y="8"/>
                    <a:pt x="19" y="9"/>
                    <a:pt x="19" y="9"/>
                  </a:cubicBezTo>
                  <a:cubicBezTo>
                    <a:pt x="13" y="6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0" name="Freeform 1668">
              <a:extLst>
                <a:ext uri="{FF2B5EF4-FFF2-40B4-BE49-F238E27FC236}">
                  <a16:creationId xmlns:a16="http://schemas.microsoft.com/office/drawing/2014/main" id="{7F72CF68-6218-4268-973B-33362223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4" y="1290637"/>
              <a:ext cx="12700" cy="106363"/>
            </a:xfrm>
            <a:custGeom>
              <a:avLst/>
              <a:gdLst>
                <a:gd name="T0" fmla="*/ 1 w 8"/>
                <a:gd name="T1" fmla="*/ 1 h 69"/>
                <a:gd name="T2" fmla="*/ 3 w 8"/>
                <a:gd name="T3" fmla="*/ 1 h 69"/>
                <a:gd name="T4" fmla="*/ 7 w 8"/>
                <a:gd name="T5" fmla="*/ 69 h 69"/>
                <a:gd name="T6" fmla="*/ 6 w 8"/>
                <a:gd name="T7" fmla="*/ 69 h 69"/>
                <a:gd name="T8" fmla="*/ 1 w 8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1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2" y="24"/>
                    <a:pt x="8" y="46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cubicBezTo>
                    <a:pt x="2" y="48"/>
                    <a:pt x="0" y="23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1" name="Freeform 1669">
              <a:extLst>
                <a:ext uri="{FF2B5EF4-FFF2-40B4-BE49-F238E27FC236}">
                  <a16:creationId xmlns:a16="http://schemas.microsoft.com/office/drawing/2014/main" id="{7BA7349B-8CF4-49D8-A9DC-54BE877A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389062"/>
              <a:ext cx="42863" cy="12700"/>
            </a:xfrm>
            <a:custGeom>
              <a:avLst/>
              <a:gdLst>
                <a:gd name="T0" fmla="*/ 1 w 28"/>
                <a:gd name="T1" fmla="*/ 6 h 8"/>
                <a:gd name="T2" fmla="*/ 28 w 28"/>
                <a:gd name="T3" fmla="*/ 1 h 8"/>
                <a:gd name="T4" fmla="*/ 28 w 28"/>
                <a:gd name="T5" fmla="*/ 1 h 8"/>
                <a:gd name="T6" fmla="*/ 2 w 28"/>
                <a:gd name="T7" fmla="*/ 8 h 8"/>
                <a:gd name="T8" fmla="*/ 1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1" y="6"/>
                  </a:moveTo>
                  <a:cubicBezTo>
                    <a:pt x="9" y="3"/>
                    <a:pt x="19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9" y="3"/>
                    <a:pt x="10" y="4"/>
                    <a:pt x="2" y="8"/>
                  </a:cubicBezTo>
                  <a:cubicBezTo>
                    <a:pt x="1" y="8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2" name="Freeform 1670">
              <a:extLst>
                <a:ext uri="{FF2B5EF4-FFF2-40B4-BE49-F238E27FC236}">
                  <a16:creationId xmlns:a16="http://schemas.microsoft.com/office/drawing/2014/main" id="{6565BD93-24FE-4404-8761-33E3E5E8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6" y="1428750"/>
              <a:ext cx="20638" cy="28575"/>
            </a:xfrm>
            <a:custGeom>
              <a:avLst/>
              <a:gdLst>
                <a:gd name="T0" fmla="*/ 1 w 13"/>
                <a:gd name="T1" fmla="*/ 0 h 19"/>
                <a:gd name="T2" fmla="*/ 12 w 13"/>
                <a:gd name="T3" fmla="*/ 17 h 19"/>
                <a:gd name="T4" fmla="*/ 11 w 13"/>
                <a:gd name="T5" fmla="*/ 18 h 19"/>
                <a:gd name="T6" fmla="*/ 0 w 13"/>
                <a:gd name="T7" fmla="*/ 0 h 19"/>
                <a:gd name="T8" fmla="*/ 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" y="0"/>
                  </a:moveTo>
                  <a:cubicBezTo>
                    <a:pt x="4" y="6"/>
                    <a:pt x="6" y="12"/>
                    <a:pt x="12" y="17"/>
                  </a:cubicBezTo>
                  <a:cubicBezTo>
                    <a:pt x="13" y="18"/>
                    <a:pt x="12" y="19"/>
                    <a:pt x="11" y="18"/>
                  </a:cubicBezTo>
                  <a:cubicBezTo>
                    <a:pt x="6" y="13"/>
                    <a:pt x="1" y="7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3" name="Freeform 1671">
              <a:extLst>
                <a:ext uri="{FF2B5EF4-FFF2-40B4-BE49-F238E27FC236}">
                  <a16:creationId xmlns:a16="http://schemas.microsoft.com/office/drawing/2014/main" id="{289E522F-45A1-48DE-95E5-01F225E9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9" y="1416050"/>
              <a:ext cx="7938" cy="23813"/>
            </a:xfrm>
            <a:custGeom>
              <a:avLst/>
              <a:gdLst>
                <a:gd name="T0" fmla="*/ 2 w 5"/>
                <a:gd name="T1" fmla="*/ 1 h 15"/>
                <a:gd name="T2" fmla="*/ 2 w 5"/>
                <a:gd name="T3" fmla="*/ 1 h 15"/>
                <a:gd name="T4" fmla="*/ 5 w 5"/>
                <a:gd name="T5" fmla="*/ 14 h 15"/>
                <a:gd name="T6" fmla="*/ 3 w 5"/>
                <a:gd name="T7" fmla="*/ 14 h 15"/>
                <a:gd name="T8" fmla="*/ 2 w 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2" y="1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10"/>
                    <a:pt x="5" y="14"/>
                  </a:cubicBezTo>
                  <a:cubicBezTo>
                    <a:pt x="5" y="14"/>
                    <a:pt x="4" y="15"/>
                    <a:pt x="3" y="14"/>
                  </a:cubicBezTo>
                  <a:cubicBezTo>
                    <a:pt x="1" y="10"/>
                    <a:pt x="0" y="5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4" name="Freeform 1672">
              <a:extLst>
                <a:ext uri="{FF2B5EF4-FFF2-40B4-BE49-F238E27FC236}">
                  <a16:creationId xmlns:a16="http://schemas.microsoft.com/office/drawing/2014/main" id="{9E33AEF4-3DB8-4584-B216-CF609037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1287462"/>
              <a:ext cx="19050" cy="112713"/>
            </a:xfrm>
            <a:custGeom>
              <a:avLst/>
              <a:gdLst>
                <a:gd name="T0" fmla="*/ 9 w 12"/>
                <a:gd name="T1" fmla="*/ 1 h 73"/>
                <a:gd name="T2" fmla="*/ 11 w 12"/>
                <a:gd name="T3" fmla="*/ 2 h 73"/>
                <a:gd name="T4" fmla="*/ 1 w 12"/>
                <a:gd name="T5" fmla="*/ 73 h 73"/>
                <a:gd name="T6" fmla="*/ 0 w 12"/>
                <a:gd name="T7" fmla="*/ 72 h 73"/>
                <a:gd name="T8" fmla="*/ 9 w 12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3">
                  <a:moveTo>
                    <a:pt x="9" y="1"/>
                  </a:moveTo>
                  <a:cubicBezTo>
                    <a:pt x="10" y="0"/>
                    <a:pt x="12" y="0"/>
                    <a:pt x="11" y="2"/>
                  </a:cubicBezTo>
                  <a:cubicBezTo>
                    <a:pt x="7" y="25"/>
                    <a:pt x="4" y="49"/>
                    <a:pt x="1" y="73"/>
                  </a:cubicBezTo>
                  <a:cubicBezTo>
                    <a:pt x="1" y="73"/>
                    <a:pt x="0" y="73"/>
                    <a:pt x="0" y="72"/>
                  </a:cubicBezTo>
                  <a:cubicBezTo>
                    <a:pt x="1" y="49"/>
                    <a:pt x="5" y="25"/>
                    <a:pt x="9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5" name="Freeform 1673">
              <a:extLst>
                <a:ext uri="{FF2B5EF4-FFF2-40B4-BE49-F238E27FC236}">
                  <a16:creationId xmlns:a16="http://schemas.microsoft.com/office/drawing/2014/main" id="{22E37464-E6A7-4196-81C1-BF6B15FA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277937"/>
              <a:ext cx="31750" cy="44450"/>
            </a:xfrm>
            <a:custGeom>
              <a:avLst/>
              <a:gdLst>
                <a:gd name="T0" fmla="*/ 0 w 21"/>
                <a:gd name="T1" fmla="*/ 8 h 29"/>
                <a:gd name="T2" fmla="*/ 11 w 21"/>
                <a:gd name="T3" fmla="*/ 20 h 29"/>
                <a:gd name="T4" fmla="*/ 17 w 21"/>
                <a:gd name="T5" fmla="*/ 21 h 29"/>
                <a:gd name="T6" fmla="*/ 14 w 21"/>
                <a:gd name="T7" fmla="*/ 14 h 29"/>
                <a:gd name="T8" fmla="*/ 6 w 21"/>
                <a:gd name="T9" fmla="*/ 3 h 29"/>
                <a:gd name="T10" fmla="*/ 8 w 21"/>
                <a:gd name="T11" fmla="*/ 1 h 29"/>
                <a:gd name="T12" fmla="*/ 18 w 21"/>
                <a:gd name="T13" fmla="*/ 16 h 29"/>
                <a:gd name="T14" fmla="*/ 18 w 21"/>
                <a:gd name="T15" fmla="*/ 27 h 29"/>
                <a:gd name="T16" fmla="*/ 10 w 21"/>
                <a:gd name="T17" fmla="*/ 23 h 29"/>
                <a:gd name="T18" fmla="*/ 6 w 21"/>
                <a:gd name="T19" fmla="*/ 15 h 29"/>
                <a:gd name="T20" fmla="*/ 0 w 21"/>
                <a:gd name="T2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9">
                  <a:moveTo>
                    <a:pt x="0" y="8"/>
                  </a:moveTo>
                  <a:cubicBezTo>
                    <a:pt x="6" y="8"/>
                    <a:pt x="9" y="16"/>
                    <a:pt x="11" y="20"/>
                  </a:cubicBezTo>
                  <a:cubicBezTo>
                    <a:pt x="11" y="21"/>
                    <a:pt x="15" y="28"/>
                    <a:pt x="17" y="21"/>
                  </a:cubicBezTo>
                  <a:cubicBezTo>
                    <a:pt x="18" y="19"/>
                    <a:pt x="15" y="16"/>
                    <a:pt x="14" y="14"/>
                  </a:cubicBezTo>
                  <a:cubicBezTo>
                    <a:pt x="12" y="10"/>
                    <a:pt x="9" y="6"/>
                    <a:pt x="6" y="3"/>
                  </a:cubicBezTo>
                  <a:cubicBezTo>
                    <a:pt x="5" y="2"/>
                    <a:pt x="7" y="0"/>
                    <a:pt x="8" y="1"/>
                  </a:cubicBezTo>
                  <a:cubicBezTo>
                    <a:pt x="12" y="6"/>
                    <a:pt x="16" y="10"/>
                    <a:pt x="18" y="16"/>
                  </a:cubicBezTo>
                  <a:cubicBezTo>
                    <a:pt x="19" y="19"/>
                    <a:pt x="21" y="24"/>
                    <a:pt x="18" y="27"/>
                  </a:cubicBezTo>
                  <a:cubicBezTo>
                    <a:pt x="14" y="29"/>
                    <a:pt x="12" y="25"/>
                    <a:pt x="10" y="23"/>
                  </a:cubicBezTo>
                  <a:cubicBezTo>
                    <a:pt x="9" y="20"/>
                    <a:pt x="8" y="18"/>
                    <a:pt x="6" y="15"/>
                  </a:cubicBezTo>
                  <a:cubicBezTo>
                    <a:pt x="4" y="12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6" name="Freeform 1674">
              <a:extLst>
                <a:ext uri="{FF2B5EF4-FFF2-40B4-BE49-F238E27FC236}">
                  <a16:creationId xmlns:a16="http://schemas.microsoft.com/office/drawing/2014/main" id="{27365CC3-B4E0-4251-A658-E0B88953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1" y="1308100"/>
              <a:ext cx="12700" cy="14288"/>
            </a:xfrm>
            <a:custGeom>
              <a:avLst/>
              <a:gdLst>
                <a:gd name="T0" fmla="*/ 1 w 8"/>
                <a:gd name="T1" fmla="*/ 3 h 9"/>
                <a:gd name="T2" fmla="*/ 5 w 8"/>
                <a:gd name="T3" fmla="*/ 0 h 9"/>
                <a:gd name="T4" fmla="*/ 5 w 8"/>
                <a:gd name="T5" fmla="*/ 1 h 9"/>
                <a:gd name="T6" fmla="*/ 3 w 8"/>
                <a:gd name="T7" fmla="*/ 4 h 9"/>
                <a:gd name="T8" fmla="*/ 2 w 8"/>
                <a:gd name="T9" fmla="*/ 7 h 9"/>
                <a:gd name="T10" fmla="*/ 5 w 8"/>
                <a:gd name="T11" fmla="*/ 5 h 9"/>
                <a:gd name="T12" fmla="*/ 7 w 8"/>
                <a:gd name="T13" fmla="*/ 3 h 9"/>
                <a:gd name="T14" fmla="*/ 8 w 8"/>
                <a:gd name="T15" fmla="*/ 3 h 9"/>
                <a:gd name="T16" fmla="*/ 1 w 8"/>
                <a:gd name="T17" fmla="*/ 9 h 9"/>
                <a:gd name="T18" fmla="*/ 0 w 8"/>
                <a:gd name="T19" fmla="*/ 8 h 9"/>
                <a:gd name="T20" fmla="*/ 1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1" y="3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5" y="0"/>
                    <a:pt x="6" y="0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5"/>
                    <a:pt x="4" y="8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7" name="Freeform 1675">
              <a:extLst>
                <a:ext uri="{FF2B5EF4-FFF2-40B4-BE49-F238E27FC236}">
                  <a16:creationId xmlns:a16="http://schemas.microsoft.com/office/drawing/2014/main" id="{848D48E2-CC81-479B-9A1E-55E51F306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312862"/>
              <a:ext cx="22225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9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1 w 15"/>
                <a:gd name="T11" fmla="*/ 1 h 7"/>
                <a:gd name="T12" fmla="*/ 1 w 15"/>
                <a:gd name="T13" fmla="*/ 1 h 7"/>
                <a:gd name="T14" fmla="*/ 9 w 15"/>
                <a:gd name="T15" fmla="*/ 0 h 7"/>
                <a:gd name="T16" fmla="*/ 14 w 15"/>
                <a:gd name="T17" fmla="*/ 4 h 7"/>
                <a:gd name="T18" fmla="*/ 11 w 15"/>
                <a:gd name="T19" fmla="*/ 6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4"/>
                    <a:pt x="5" y="5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3" y="5"/>
                    <a:pt x="12" y="4"/>
                  </a:cubicBezTo>
                  <a:cubicBezTo>
                    <a:pt x="11" y="2"/>
                    <a:pt x="8" y="2"/>
                    <a:pt x="6" y="2"/>
                  </a:cubicBezTo>
                  <a:cubicBezTo>
                    <a:pt x="5" y="1"/>
                    <a:pt x="3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6"/>
                    <a:pt x="13" y="6"/>
                    <a:pt x="11" y="6"/>
                  </a:cubicBezTo>
                  <a:cubicBezTo>
                    <a:pt x="8" y="6"/>
                    <a:pt x="4" y="7"/>
                    <a:pt x="1" y="6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8" name="Freeform 1676">
              <a:extLst>
                <a:ext uri="{FF2B5EF4-FFF2-40B4-BE49-F238E27FC236}">
                  <a16:creationId xmlns:a16="http://schemas.microsoft.com/office/drawing/2014/main" id="{7382E6BE-FA25-4B6E-B220-CFDA5218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08100"/>
              <a:ext cx="19050" cy="22225"/>
            </a:xfrm>
            <a:custGeom>
              <a:avLst/>
              <a:gdLst>
                <a:gd name="T0" fmla="*/ 3 w 12"/>
                <a:gd name="T1" fmla="*/ 1 h 15"/>
                <a:gd name="T2" fmla="*/ 9 w 12"/>
                <a:gd name="T3" fmla="*/ 5 h 15"/>
                <a:gd name="T4" fmla="*/ 9 w 12"/>
                <a:gd name="T5" fmla="*/ 7 h 15"/>
                <a:gd name="T6" fmla="*/ 11 w 12"/>
                <a:gd name="T7" fmla="*/ 12 h 15"/>
                <a:gd name="T8" fmla="*/ 11 w 12"/>
                <a:gd name="T9" fmla="*/ 13 h 15"/>
                <a:gd name="T10" fmla="*/ 9 w 12"/>
                <a:gd name="T11" fmla="*/ 15 h 15"/>
                <a:gd name="T12" fmla="*/ 3 w 12"/>
                <a:gd name="T13" fmla="*/ 8 h 15"/>
                <a:gd name="T14" fmla="*/ 3 w 1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3" y="1"/>
                  </a:moveTo>
                  <a:cubicBezTo>
                    <a:pt x="5" y="0"/>
                    <a:pt x="8" y="4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10" y="8"/>
                    <a:pt x="11" y="10"/>
                    <a:pt x="11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10" y="15"/>
                    <a:pt x="9" y="15"/>
                  </a:cubicBezTo>
                  <a:cubicBezTo>
                    <a:pt x="6" y="13"/>
                    <a:pt x="4" y="10"/>
                    <a:pt x="3" y="8"/>
                  </a:cubicBezTo>
                  <a:cubicBezTo>
                    <a:pt x="2" y="6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9" name="Freeform 1677">
              <a:extLst>
                <a:ext uri="{FF2B5EF4-FFF2-40B4-BE49-F238E27FC236}">
                  <a16:creationId xmlns:a16="http://schemas.microsoft.com/office/drawing/2014/main" id="{B78952A8-6BF3-436E-A4AE-90A00D0E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352550"/>
              <a:ext cx="12700" cy="12700"/>
            </a:xfrm>
            <a:custGeom>
              <a:avLst/>
              <a:gdLst>
                <a:gd name="T0" fmla="*/ 2 w 8"/>
                <a:gd name="T1" fmla="*/ 3 h 8"/>
                <a:gd name="T2" fmla="*/ 5 w 8"/>
                <a:gd name="T3" fmla="*/ 0 h 8"/>
                <a:gd name="T4" fmla="*/ 6 w 8"/>
                <a:gd name="T5" fmla="*/ 0 h 8"/>
                <a:gd name="T6" fmla="*/ 4 w 8"/>
                <a:gd name="T7" fmla="*/ 3 h 8"/>
                <a:gd name="T8" fmla="*/ 2 w 8"/>
                <a:gd name="T9" fmla="*/ 6 h 8"/>
                <a:gd name="T10" fmla="*/ 5 w 8"/>
                <a:gd name="T11" fmla="*/ 5 h 8"/>
                <a:gd name="T12" fmla="*/ 8 w 8"/>
                <a:gd name="T13" fmla="*/ 2 h 8"/>
                <a:gd name="T14" fmla="*/ 8 w 8"/>
                <a:gd name="T15" fmla="*/ 2 h 8"/>
                <a:gd name="T16" fmla="*/ 1 w 8"/>
                <a:gd name="T17" fmla="*/ 8 h 8"/>
                <a:gd name="T18" fmla="*/ 1 w 8"/>
                <a:gd name="T19" fmla="*/ 7 h 8"/>
                <a:gd name="T20" fmla="*/ 2 w 8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3"/>
                  </a:moveTo>
                  <a:cubicBezTo>
                    <a:pt x="2" y="2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5"/>
                    <a:pt x="4" y="7"/>
                    <a:pt x="1" y="8"/>
                  </a:cubicBezTo>
                  <a:cubicBezTo>
                    <a:pt x="1" y="8"/>
                    <a:pt x="0" y="8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0" name="Freeform 1678">
              <a:extLst>
                <a:ext uri="{FF2B5EF4-FFF2-40B4-BE49-F238E27FC236}">
                  <a16:creationId xmlns:a16="http://schemas.microsoft.com/office/drawing/2014/main" id="{36E67150-3212-49A5-8998-767BD3B4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4" y="1354137"/>
              <a:ext cx="22225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10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2 w 15"/>
                <a:gd name="T11" fmla="*/ 1 h 7"/>
                <a:gd name="T12" fmla="*/ 2 w 15"/>
                <a:gd name="T13" fmla="*/ 1 h 7"/>
                <a:gd name="T14" fmla="*/ 9 w 15"/>
                <a:gd name="T15" fmla="*/ 1 h 7"/>
                <a:gd name="T16" fmla="*/ 14 w 15"/>
                <a:gd name="T17" fmla="*/ 4 h 7"/>
                <a:gd name="T18" fmla="*/ 11 w 15"/>
                <a:gd name="T19" fmla="*/ 7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5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7" y="0"/>
                    <a:pt x="9" y="1"/>
                  </a:cubicBezTo>
                  <a:cubicBezTo>
                    <a:pt x="11" y="1"/>
                    <a:pt x="14" y="3"/>
                    <a:pt x="14" y="4"/>
                  </a:cubicBezTo>
                  <a:cubicBezTo>
                    <a:pt x="15" y="6"/>
                    <a:pt x="13" y="7"/>
                    <a:pt x="11" y="7"/>
                  </a:cubicBezTo>
                  <a:cubicBezTo>
                    <a:pt x="8" y="7"/>
                    <a:pt x="4" y="7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1" name="Freeform 1679">
              <a:extLst>
                <a:ext uri="{FF2B5EF4-FFF2-40B4-BE49-F238E27FC236}">
                  <a16:creationId xmlns:a16="http://schemas.microsoft.com/office/drawing/2014/main" id="{5059789B-C5C8-410E-BE2F-EEC05AC02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1349375"/>
              <a:ext cx="19050" cy="22225"/>
            </a:xfrm>
            <a:custGeom>
              <a:avLst/>
              <a:gdLst>
                <a:gd name="T0" fmla="*/ 3 w 12"/>
                <a:gd name="T1" fmla="*/ 1 h 15"/>
                <a:gd name="T2" fmla="*/ 9 w 12"/>
                <a:gd name="T3" fmla="*/ 6 h 15"/>
                <a:gd name="T4" fmla="*/ 9 w 12"/>
                <a:gd name="T5" fmla="*/ 7 h 15"/>
                <a:gd name="T6" fmla="*/ 12 w 12"/>
                <a:gd name="T7" fmla="*/ 12 h 15"/>
                <a:gd name="T8" fmla="*/ 11 w 12"/>
                <a:gd name="T9" fmla="*/ 14 h 15"/>
                <a:gd name="T10" fmla="*/ 9 w 12"/>
                <a:gd name="T11" fmla="*/ 15 h 15"/>
                <a:gd name="T12" fmla="*/ 3 w 12"/>
                <a:gd name="T13" fmla="*/ 8 h 15"/>
                <a:gd name="T14" fmla="*/ 3 w 1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3" y="1"/>
                  </a:moveTo>
                  <a:cubicBezTo>
                    <a:pt x="6" y="0"/>
                    <a:pt x="8" y="4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9"/>
                    <a:pt x="11" y="10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0" y="15"/>
                    <a:pt x="9" y="15"/>
                  </a:cubicBezTo>
                  <a:cubicBezTo>
                    <a:pt x="6" y="14"/>
                    <a:pt x="4" y="11"/>
                    <a:pt x="3" y="8"/>
                  </a:cubicBezTo>
                  <a:cubicBezTo>
                    <a:pt x="3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2" name="Freeform 1680">
              <a:extLst>
                <a:ext uri="{FF2B5EF4-FFF2-40B4-BE49-F238E27FC236}">
                  <a16:creationId xmlns:a16="http://schemas.microsoft.com/office/drawing/2014/main" id="{902183FC-A037-4CD6-BC26-06B25EDEA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95412"/>
              <a:ext cx="11113" cy="14288"/>
            </a:xfrm>
            <a:custGeom>
              <a:avLst/>
              <a:gdLst>
                <a:gd name="T0" fmla="*/ 1 w 7"/>
                <a:gd name="T1" fmla="*/ 3 h 9"/>
                <a:gd name="T2" fmla="*/ 4 w 7"/>
                <a:gd name="T3" fmla="*/ 0 h 9"/>
                <a:gd name="T4" fmla="*/ 5 w 7"/>
                <a:gd name="T5" fmla="*/ 1 h 9"/>
                <a:gd name="T6" fmla="*/ 3 w 7"/>
                <a:gd name="T7" fmla="*/ 4 h 9"/>
                <a:gd name="T8" fmla="*/ 1 w 7"/>
                <a:gd name="T9" fmla="*/ 7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3 h 9"/>
                <a:gd name="T16" fmla="*/ 1 w 7"/>
                <a:gd name="T17" fmla="*/ 9 h 9"/>
                <a:gd name="T18" fmla="*/ 0 w 7"/>
                <a:gd name="T19" fmla="*/ 8 h 9"/>
                <a:gd name="T20" fmla="*/ 1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2" y="2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5" y="5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3" y="8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3" name="Freeform 1681">
              <a:extLst>
                <a:ext uri="{FF2B5EF4-FFF2-40B4-BE49-F238E27FC236}">
                  <a16:creationId xmlns:a16="http://schemas.microsoft.com/office/drawing/2014/main" id="{DBF51CFB-FCF8-4D59-9B08-2CA7F63A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6" y="1397000"/>
              <a:ext cx="20638" cy="11113"/>
            </a:xfrm>
            <a:custGeom>
              <a:avLst/>
              <a:gdLst>
                <a:gd name="T0" fmla="*/ 1 w 14"/>
                <a:gd name="T1" fmla="*/ 5 h 7"/>
                <a:gd name="T2" fmla="*/ 7 w 14"/>
                <a:gd name="T3" fmla="*/ 5 h 7"/>
                <a:gd name="T4" fmla="*/ 9 w 14"/>
                <a:gd name="T5" fmla="*/ 5 h 7"/>
                <a:gd name="T6" fmla="*/ 11 w 14"/>
                <a:gd name="T7" fmla="*/ 4 h 7"/>
                <a:gd name="T8" fmla="*/ 6 w 14"/>
                <a:gd name="T9" fmla="*/ 2 h 7"/>
                <a:gd name="T10" fmla="*/ 1 w 14"/>
                <a:gd name="T11" fmla="*/ 2 h 7"/>
                <a:gd name="T12" fmla="*/ 1 w 14"/>
                <a:gd name="T13" fmla="*/ 1 h 7"/>
                <a:gd name="T14" fmla="*/ 8 w 14"/>
                <a:gd name="T15" fmla="*/ 1 h 7"/>
                <a:gd name="T16" fmla="*/ 14 w 14"/>
                <a:gd name="T17" fmla="*/ 4 h 7"/>
                <a:gd name="T18" fmla="*/ 11 w 14"/>
                <a:gd name="T19" fmla="*/ 7 h 7"/>
                <a:gd name="T20" fmla="*/ 0 w 14"/>
                <a:gd name="T21" fmla="*/ 6 h 7"/>
                <a:gd name="T22" fmla="*/ 1 w 14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">
                  <a:moveTo>
                    <a:pt x="1" y="5"/>
                  </a:moveTo>
                  <a:cubicBezTo>
                    <a:pt x="2" y="5"/>
                    <a:pt x="5" y="5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3" y="6"/>
                    <a:pt x="11" y="4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6" y="0"/>
                    <a:pt x="8" y="1"/>
                  </a:cubicBezTo>
                  <a:cubicBezTo>
                    <a:pt x="10" y="1"/>
                    <a:pt x="13" y="3"/>
                    <a:pt x="14" y="4"/>
                  </a:cubicBezTo>
                  <a:cubicBezTo>
                    <a:pt x="14" y="6"/>
                    <a:pt x="12" y="7"/>
                    <a:pt x="11" y="7"/>
                  </a:cubicBezTo>
                  <a:cubicBezTo>
                    <a:pt x="7" y="7"/>
                    <a:pt x="3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4" name="Freeform 1682">
              <a:extLst>
                <a:ext uri="{FF2B5EF4-FFF2-40B4-BE49-F238E27FC236}">
                  <a16:creationId xmlns:a16="http://schemas.microsoft.com/office/drawing/2014/main" id="{FFA6CC74-68A2-4825-99A5-2CBDDC40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395412"/>
              <a:ext cx="17463" cy="22225"/>
            </a:xfrm>
            <a:custGeom>
              <a:avLst/>
              <a:gdLst>
                <a:gd name="T0" fmla="*/ 3 w 11"/>
                <a:gd name="T1" fmla="*/ 1 h 15"/>
                <a:gd name="T2" fmla="*/ 8 w 11"/>
                <a:gd name="T3" fmla="*/ 5 h 15"/>
                <a:gd name="T4" fmla="*/ 9 w 11"/>
                <a:gd name="T5" fmla="*/ 7 h 15"/>
                <a:gd name="T6" fmla="*/ 11 w 11"/>
                <a:gd name="T7" fmla="*/ 12 h 15"/>
                <a:gd name="T8" fmla="*/ 10 w 11"/>
                <a:gd name="T9" fmla="*/ 14 h 15"/>
                <a:gd name="T10" fmla="*/ 8 w 11"/>
                <a:gd name="T11" fmla="*/ 15 h 15"/>
                <a:gd name="T12" fmla="*/ 3 w 11"/>
                <a:gd name="T13" fmla="*/ 8 h 15"/>
                <a:gd name="T14" fmla="*/ 3 w 11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5" y="0"/>
                    <a:pt x="7" y="4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9"/>
                    <a:pt x="11" y="10"/>
                    <a:pt x="11" y="12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1" y="15"/>
                    <a:pt x="9" y="15"/>
                    <a:pt x="8" y="15"/>
                  </a:cubicBezTo>
                  <a:cubicBezTo>
                    <a:pt x="5" y="14"/>
                    <a:pt x="4" y="10"/>
                    <a:pt x="3" y="8"/>
                  </a:cubicBezTo>
                  <a:cubicBezTo>
                    <a:pt x="2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5" name="Freeform 1683">
              <a:extLst>
                <a:ext uri="{FF2B5EF4-FFF2-40B4-BE49-F238E27FC236}">
                  <a16:creationId xmlns:a16="http://schemas.microsoft.com/office/drawing/2014/main" id="{2157E2C1-EB07-4552-9012-13EC2058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4" y="1444625"/>
              <a:ext cx="11113" cy="12700"/>
            </a:xfrm>
            <a:custGeom>
              <a:avLst/>
              <a:gdLst>
                <a:gd name="T0" fmla="*/ 1 w 7"/>
                <a:gd name="T1" fmla="*/ 3 h 9"/>
                <a:gd name="T2" fmla="*/ 4 w 7"/>
                <a:gd name="T3" fmla="*/ 0 h 9"/>
                <a:gd name="T4" fmla="*/ 5 w 7"/>
                <a:gd name="T5" fmla="*/ 1 h 9"/>
                <a:gd name="T6" fmla="*/ 3 w 7"/>
                <a:gd name="T7" fmla="*/ 4 h 9"/>
                <a:gd name="T8" fmla="*/ 1 w 7"/>
                <a:gd name="T9" fmla="*/ 7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3 h 9"/>
                <a:gd name="T16" fmla="*/ 0 w 7"/>
                <a:gd name="T17" fmla="*/ 9 h 9"/>
                <a:gd name="T18" fmla="*/ 0 w 7"/>
                <a:gd name="T19" fmla="*/ 8 h 9"/>
                <a:gd name="T20" fmla="*/ 1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3" y="8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6" name="Freeform 1684">
              <a:extLst>
                <a:ext uri="{FF2B5EF4-FFF2-40B4-BE49-F238E27FC236}">
                  <a16:creationId xmlns:a16="http://schemas.microsoft.com/office/drawing/2014/main" id="{07F1B0A7-9866-4801-BB40-7DBB1B8E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1446212"/>
              <a:ext cx="23813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9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1 w 15"/>
                <a:gd name="T11" fmla="*/ 1 h 7"/>
                <a:gd name="T12" fmla="*/ 1 w 15"/>
                <a:gd name="T13" fmla="*/ 1 h 7"/>
                <a:gd name="T14" fmla="*/ 9 w 15"/>
                <a:gd name="T15" fmla="*/ 1 h 7"/>
                <a:gd name="T16" fmla="*/ 14 w 15"/>
                <a:gd name="T17" fmla="*/ 4 h 7"/>
                <a:gd name="T18" fmla="*/ 11 w 15"/>
                <a:gd name="T19" fmla="*/ 6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4"/>
                    <a:pt x="5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5"/>
                    <a:pt x="13" y="5"/>
                    <a:pt x="12" y="4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4" y="1"/>
                    <a:pt x="3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7" y="0"/>
                    <a:pt x="9" y="1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6"/>
                    <a:pt x="12" y="6"/>
                    <a:pt x="11" y="6"/>
                  </a:cubicBezTo>
                  <a:cubicBezTo>
                    <a:pt x="8" y="7"/>
                    <a:pt x="4" y="7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7" name="Freeform 1685">
              <a:extLst>
                <a:ext uri="{FF2B5EF4-FFF2-40B4-BE49-F238E27FC236}">
                  <a16:creationId xmlns:a16="http://schemas.microsoft.com/office/drawing/2014/main" id="{F8AC9137-E8C3-4711-A1F4-B4D540D3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444625"/>
              <a:ext cx="17463" cy="22225"/>
            </a:xfrm>
            <a:custGeom>
              <a:avLst/>
              <a:gdLst>
                <a:gd name="T0" fmla="*/ 3 w 11"/>
                <a:gd name="T1" fmla="*/ 1 h 15"/>
                <a:gd name="T2" fmla="*/ 8 w 11"/>
                <a:gd name="T3" fmla="*/ 5 h 15"/>
                <a:gd name="T4" fmla="*/ 9 w 11"/>
                <a:gd name="T5" fmla="*/ 7 h 15"/>
                <a:gd name="T6" fmla="*/ 11 w 11"/>
                <a:gd name="T7" fmla="*/ 12 h 15"/>
                <a:gd name="T8" fmla="*/ 10 w 11"/>
                <a:gd name="T9" fmla="*/ 14 h 15"/>
                <a:gd name="T10" fmla="*/ 8 w 11"/>
                <a:gd name="T11" fmla="*/ 15 h 15"/>
                <a:gd name="T12" fmla="*/ 2 w 11"/>
                <a:gd name="T13" fmla="*/ 8 h 15"/>
                <a:gd name="T14" fmla="*/ 3 w 11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5" y="0"/>
                    <a:pt x="7" y="4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5" y="14"/>
                    <a:pt x="4" y="10"/>
                    <a:pt x="2" y="8"/>
                  </a:cubicBezTo>
                  <a:cubicBezTo>
                    <a:pt x="2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8" name="组合 221">
            <a:extLst>
              <a:ext uri="{FF2B5EF4-FFF2-40B4-BE49-F238E27FC236}">
                <a16:creationId xmlns:a16="http://schemas.microsoft.com/office/drawing/2014/main" id="{E9EE46CE-1C68-4B6E-AFCC-AD0934B94683}"/>
              </a:ext>
            </a:extLst>
          </p:cNvPr>
          <p:cNvGrpSpPr/>
          <p:nvPr/>
        </p:nvGrpSpPr>
        <p:grpSpPr>
          <a:xfrm>
            <a:off x="10292367" y="5658799"/>
            <a:ext cx="786854" cy="873260"/>
            <a:chOff x="-2033679" y="889419"/>
            <a:chExt cx="463503" cy="619473"/>
          </a:xfrm>
        </p:grpSpPr>
        <p:pic>
          <p:nvPicPr>
            <p:cNvPr id="229" name="Picture 10" descr="E:\丫头\png\小人\卡通类素材\ry.png">
              <a:extLst>
                <a:ext uri="{FF2B5EF4-FFF2-40B4-BE49-F238E27FC236}">
                  <a16:creationId xmlns:a16="http://schemas.microsoft.com/office/drawing/2014/main" id="{D9CD60C3-D148-43AA-A0DD-857F299E1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10" descr="E:\丫头\png\小人\卡通类素材\ry.png">
              <a:extLst>
                <a:ext uri="{FF2B5EF4-FFF2-40B4-BE49-F238E27FC236}">
                  <a16:creationId xmlns:a16="http://schemas.microsoft.com/office/drawing/2014/main" id="{11957522-107B-45FE-8D3C-23A2BB890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16">
            <a:extLst>
              <a:ext uri="{FF2B5EF4-FFF2-40B4-BE49-F238E27FC236}">
                <a16:creationId xmlns:a16="http://schemas.microsoft.com/office/drawing/2014/main" id="{11AA59B1-0835-41CA-90E4-DCB405F3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4" y="264886"/>
            <a:ext cx="1534028" cy="149254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873264" y="1203313"/>
            <a:ext cx="7146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HỌC </a:t>
            </a:r>
          </a:p>
          <a:p>
            <a:pPr algn="ctr"/>
            <a:r>
              <a:rPr lang="en-US" sz="8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CUỐI KỲ 1</a:t>
            </a:r>
            <a:endParaRPr lang="en-US" sz="8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C8F58F-F102-0838-25E7-2F09EE5835C4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A56F11-EFC3-B72D-1BB3-243D7AC1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1904FC-2221-F7E8-A9C8-0F1DC2A83796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8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5DD68E-9236-0D88-F6ED-25319B5F5E94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vi-VN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Con người sử dụng năng lượng để làm gì?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任意多边形: 形状 1">
            <a:extLst>
              <a:ext uri="{FF2B5EF4-FFF2-40B4-BE49-F238E27FC236}">
                <a16:creationId xmlns:a16="http://schemas.microsoft.com/office/drawing/2014/main" id="{866B7E0C-B3F4-A706-8F99-4F20F84F2FB5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Con người sử dụng năng lượng lấy từ thức ăn, đồ uống để sống, phát triển và vận động.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00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8ABC33-C992-2C00-A556-8281A3C46A4E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BED8D3-1C4D-9692-B941-3FA4FE23F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B48D65-42EF-3F33-1F6B-D5D65E4D7A28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8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AB2177-F0B4-B0AE-1588-4AE89238463E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vi-VN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Con người sử dụng nguồn năng lượng được lấy từ đâu?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任意多边形: 形状 1">
            <a:extLst>
              <a:ext uri="{FF2B5EF4-FFF2-40B4-BE49-F238E27FC236}">
                <a16:creationId xmlns:a16="http://schemas.microsoft.com/office/drawing/2014/main" id="{F0A3727B-CE1B-2E6F-4776-423FD504A7FC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Năng lượng mà con người sử dụng được lấy từ tự nhiên hoặc do con người tạo ra.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0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6D37-CCF8-7F65-7E48-DEC27819CA15}"/>
              </a:ext>
            </a:extLst>
          </p:cNvPr>
          <p:cNvSpPr txBox="1"/>
          <p:nvPr/>
        </p:nvSpPr>
        <p:spPr>
          <a:xfrm>
            <a:off x="3593354" y="1683373"/>
            <a:ext cx="7813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 tập về chủ đề Thực vật và động vật.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B900D-AFA4-6D8F-24C4-9A4C109553B2}"/>
              </a:ext>
            </a:extLst>
          </p:cNvPr>
          <p:cNvSpPr txBox="1"/>
          <p:nvPr/>
        </p:nvSpPr>
        <p:spPr>
          <a:xfrm>
            <a:off x="1120140" y="823798"/>
            <a:ext cx="99783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Hạt thường gồm những bộ phận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E195B-74E1-F6E7-54EB-6D941B0CF15D}"/>
              </a:ext>
            </a:extLst>
          </p:cNvPr>
          <p:cNvSpPr/>
          <p:nvPr/>
        </p:nvSpPr>
        <p:spPr>
          <a:xfrm>
            <a:off x="2773680" y="2936240"/>
            <a:ext cx="5892800" cy="216408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thường gồm vỏ hạt, chất dinh dưỡng dự trữ và phôi (mầm cây).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EC2E6-492F-9000-2DEF-8041AC46FD81}"/>
              </a:ext>
            </a:extLst>
          </p:cNvPr>
          <p:cNvSpPr txBox="1"/>
          <p:nvPr/>
        </p:nvSpPr>
        <p:spPr>
          <a:xfrm>
            <a:off x="1120140" y="82379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Nêu tên các giai đoạn phát triển chính của cây đậu mọc lên từ hạt?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41C5AF-07C6-F832-E029-0FB59E39F092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giai đoạn phát triển chính của cây đậu là: nảy mầm; cây con; cây trưởng thành.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98A91-7493-1BBE-DA38-7A8FFDD233A3}"/>
              </a:ext>
            </a:extLst>
          </p:cNvPr>
          <p:cNvSpPr txBox="1"/>
          <p:nvPr/>
        </p:nvSpPr>
        <p:spPr>
          <a:xfrm>
            <a:off x="1120140" y="82379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Nêu tên các giai đoạn phát triển chính của cây dâu tây mọc lên từ thân cây mẹ?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06AFF8-8248-5B0E-18AC-1FBFB02E41F8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giai đoạn chính là: nảy chồi; cây con; cây trưởng thành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9338CD-C016-586D-0FE8-9A7F6FF9AF03}"/>
              </a:ext>
            </a:extLst>
          </p:cNvPr>
          <p:cNvSpPr txBox="1"/>
          <p:nvPr/>
        </p:nvSpPr>
        <p:spPr>
          <a:xfrm>
            <a:off x="1120140" y="823798"/>
            <a:ext cx="99783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Cây khoai tây mọc lên từ bộ phận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EDD752-5045-4394-15F9-E34DE3019B64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khoai tây mọc lên từ bộ phận là: củ.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558BB-4A1F-079C-CBD6-28FE25CC731F}"/>
              </a:ext>
            </a:extLst>
          </p:cNvPr>
          <p:cNvSpPr txBox="1"/>
          <p:nvPr/>
        </p:nvSpPr>
        <p:spPr>
          <a:xfrm>
            <a:off x="1120140" y="58376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Đến giai đoạn phát triển nào động vật sinh sản?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0B1893-1F63-F335-0BAA-26D48D2BE9B5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giai đoạn trưởng thành động vật sinh sản.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1DFC11-0FA8-CEF9-5E24-7F025DB8E248}"/>
              </a:ext>
            </a:extLst>
          </p:cNvPr>
          <p:cNvSpPr txBox="1"/>
          <p:nvPr/>
        </p:nvSpPr>
        <p:spPr>
          <a:xfrm>
            <a:off x="1120140" y="58376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Con non được hình thành bắt đầu từ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46C89F-1FBB-BE5D-F0C2-AB80F3053A5F}"/>
              </a:ext>
            </a:extLst>
          </p:cNvPr>
          <p:cNvSpPr/>
          <p:nvPr/>
        </p:nvSpPr>
        <p:spPr>
          <a:xfrm>
            <a:off x="2773680" y="2936240"/>
            <a:ext cx="631317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trùng kết hợp trứng tạo hợp tử, hợp tử sẽ phát triển thành phôi rồi tiếp tục phát triển thành con non.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6289D-A0EA-4419-F09F-3ED80F3F6CED}"/>
              </a:ext>
            </a:extLst>
          </p:cNvPr>
          <p:cNvSpPr txBox="1"/>
          <p:nvPr/>
        </p:nvSpPr>
        <p:spPr>
          <a:xfrm>
            <a:off x="1120140" y="58376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Con non được hình thành bắt đầu từ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A4BDF3-F7A3-79CA-FCAE-88E48DDAD08B}"/>
              </a:ext>
            </a:extLst>
          </p:cNvPr>
          <p:cNvSpPr/>
          <p:nvPr/>
        </p:nvSpPr>
        <p:spPr>
          <a:xfrm>
            <a:off x="2773680" y="2936240"/>
            <a:ext cx="631317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trùng kết hợp trứng tạo hợp tử, hợp tử sẽ phát triển thành phôi rồi tiếp tục phát triển thành con non.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E741C-992E-4265-A6E0-CF311C81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46" y="2231409"/>
            <a:ext cx="9041152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8D2927FC-25D4-4ED1-8C2B-CC4A09159DD1}"/>
              </a:ext>
            </a:extLst>
          </p:cNvPr>
          <p:cNvGrpSpPr/>
          <p:nvPr/>
        </p:nvGrpSpPr>
        <p:grpSpPr>
          <a:xfrm rot="939091">
            <a:off x="5519722" y="67951"/>
            <a:ext cx="1653006" cy="2096362"/>
            <a:chOff x="6889751" y="6794500"/>
            <a:chExt cx="479425" cy="608013"/>
          </a:xfrm>
        </p:grpSpPr>
        <p:sp>
          <p:nvSpPr>
            <p:cNvPr id="5" name="Freeform 1928">
              <a:extLst>
                <a:ext uri="{FF2B5EF4-FFF2-40B4-BE49-F238E27FC236}">
                  <a16:creationId xmlns:a16="http://schemas.microsoft.com/office/drawing/2014/main" id="{38104019-5470-4472-AADE-0444C27C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7237413"/>
              <a:ext cx="20638" cy="100013"/>
            </a:xfrm>
            <a:custGeom>
              <a:avLst/>
              <a:gdLst>
                <a:gd name="T0" fmla="*/ 7 w 14"/>
                <a:gd name="T1" fmla="*/ 66 h 66"/>
                <a:gd name="T2" fmla="*/ 7 w 14"/>
                <a:gd name="T3" fmla="*/ 66 h 66"/>
                <a:gd name="T4" fmla="*/ 0 w 14"/>
                <a:gd name="T5" fmla="*/ 59 h 66"/>
                <a:gd name="T6" fmla="*/ 0 w 14"/>
                <a:gd name="T7" fmla="*/ 7 h 66"/>
                <a:gd name="T8" fmla="*/ 7 w 14"/>
                <a:gd name="T9" fmla="*/ 0 h 66"/>
                <a:gd name="T10" fmla="*/ 14 w 14"/>
                <a:gd name="T11" fmla="*/ 7 h 66"/>
                <a:gd name="T12" fmla="*/ 14 w 14"/>
                <a:gd name="T13" fmla="*/ 59 h 66"/>
                <a:gd name="T14" fmla="*/ 7 w 1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6">
                  <a:moveTo>
                    <a:pt x="7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3" y="66"/>
                    <a:pt x="0" y="63"/>
                    <a:pt x="0" y="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3"/>
                    <a:pt x="11" y="66"/>
                    <a:pt x="7" y="66"/>
                  </a:cubicBezTo>
                  <a:close/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Freeform 1929">
              <a:extLst>
                <a:ext uri="{FF2B5EF4-FFF2-40B4-BE49-F238E27FC236}">
                  <a16:creationId xmlns:a16="http://schemas.microsoft.com/office/drawing/2014/main" id="{418184C5-F9C1-46E1-976E-5BA21865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7310438"/>
              <a:ext cx="93663" cy="92075"/>
            </a:xfrm>
            <a:custGeom>
              <a:avLst/>
              <a:gdLst>
                <a:gd name="T0" fmla="*/ 44 w 61"/>
                <a:gd name="T1" fmla="*/ 30 h 60"/>
                <a:gd name="T2" fmla="*/ 40 w 61"/>
                <a:gd name="T3" fmla="*/ 40 h 60"/>
                <a:gd name="T4" fmla="*/ 30 w 61"/>
                <a:gd name="T5" fmla="*/ 44 h 60"/>
                <a:gd name="T6" fmla="*/ 21 w 61"/>
                <a:gd name="T7" fmla="*/ 40 h 60"/>
                <a:gd name="T8" fmla="*/ 16 w 61"/>
                <a:gd name="T9" fmla="*/ 30 h 60"/>
                <a:gd name="T10" fmla="*/ 21 w 61"/>
                <a:gd name="T11" fmla="*/ 20 h 60"/>
                <a:gd name="T12" fmla="*/ 30 w 61"/>
                <a:gd name="T13" fmla="*/ 16 h 60"/>
                <a:gd name="T14" fmla="*/ 40 w 61"/>
                <a:gd name="T15" fmla="*/ 20 h 60"/>
                <a:gd name="T16" fmla="*/ 44 w 61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44" y="30"/>
                  </a:moveTo>
                  <a:cubicBezTo>
                    <a:pt x="61" y="38"/>
                    <a:pt x="57" y="46"/>
                    <a:pt x="40" y="40"/>
                  </a:cubicBezTo>
                  <a:cubicBezTo>
                    <a:pt x="46" y="57"/>
                    <a:pt x="39" y="60"/>
                    <a:pt x="30" y="44"/>
                  </a:cubicBezTo>
                  <a:cubicBezTo>
                    <a:pt x="22" y="60"/>
                    <a:pt x="14" y="57"/>
                    <a:pt x="21" y="40"/>
                  </a:cubicBezTo>
                  <a:cubicBezTo>
                    <a:pt x="3" y="46"/>
                    <a:pt x="0" y="38"/>
                    <a:pt x="16" y="30"/>
                  </a:cubicBezTo>
                  <a:cubicBezTo>
                    <a:pt x="0" y="22"/>
                    <a:pt x="3" y="14"/>
                    <a:pt x="21" y="20"/>
                  </a:cubicBezTo>
                  <a:cubicBezTo>
                    <a:pt x="14" y="3"/>
                    <a:pt x="22" y="0"/>
                    <a:pt x="30" y="16"/>
                  </a:cubicBezTo>
                  <a:cubicBezTo>
                    <a:pt x="39" y="0"/>
                    <a:pt x="46" y="3"/>
                    <a:pt x="40" y="20"/>
                  </a:cubicBezTo>
                  <a:cubicBezTo>
                    <a:pt x="57" y="14"/>
                    <a:pt x="61" y="22"/>
                    <a:pt x="44" y="30"/>
                  </a:cubicBezTo>
                  <a:close/>
                </a:path>
              </a:pathLst>
            </a:custGeom>
            <a:solidFill>
              <a:srgbClr val="C4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Freeform 1930">
              <a:extLst>
                <a:ext uri="{FF2B5EF4-FFF2-40B4-BE49-F238E27FC236}">
                  <a16:creationId xmlns:a16="http://schemas.microsoft.com/office/drawing/2014/main" id="{1817F599-ACC1-470F-980D-2E6F616E7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7237413"/>
              <a:ext cx="20638" cy="100013"/>
            </a:xfrm>
            <a:custGeom>
              <a:avLst/>
              <a:gdLst>
                <a:gd name="T0" fmla="*/ 7 w 14"/>
                <a:gd name="T1" fmla="*/ 66 h 66"/>
                <a:gd name="T2" fmla="*/ 7 w 14"/>
                <a:gd name="T3" fmla="*/ 66 h 66"/>
                <a:gd name="T4" fmla="*/ 0 w 14"/>
                <a:gd name="T5" fmla="*/ 59 h 66"/>
                <a:gd name="T6" fmla="*/ 0 w 14"/>
                <a:gd name="T7" fmla="*/ 7 h 66"/>
                <a:gd name="T8" fmla="*/ 7 w 14"/>
                <a:gd name="T9" fmla="*/ 0 h 66"/>
                <a:gd name="T10" fmla="*/ 14 w 14"/>
                <a:gd name="T11" fmla="*/ 7 h 66"/>
                <a:gd name="T12" fmla="*/ 14 w 14"/>
                <a:gd name="T13" fmla="*/ 59 h 66"/>
                <a:gd name="T14" fmla="*/ 7 w 1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6">
                  <a:moveTo>
                    <a:pt x="7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3" y="66"/>
                    <a:pt x="0" y="63"/>
                    <a:pt x="0" y="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3"/>
                    <a:pt x="11" y="66"/>
                    <a:pt x="7" y="66"/>
                  </a:cubicBezTo>
                  <a:close/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1931">
              <a:extLst>
                <a:ext uri="{FF2B5EF4-FFF2-40B4-BE49-F238E27FC236}">
                  <a16:creationId xmlns:a16="http://schemas.microsoft.com/office/drawing/2014/main" id="{A1C22902-8378-46C1-925A-1294751B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1" y="7310438"/>
              <a:ext cx="92075" cy="92075"/>
            </a:xfrm>
            <a:custGeom>
              <a:avLst/>
              <a:gdLst>
                <a:gd name="T0" fmla="*/ 44 w 60"/>
                <a:gd name="T1" fmla="*/ 30 h 60"/>
                <a:gd name="T2" fmla="*/ 40 w 60"/>
                <a:gd name="T3" fmla="*/ 40 h 60"/>
                <a:gd name="T4" fmla="*/ 30 w 60"/>
                <a:gd name="T5" fmla="*/ 44 h 60"/>
                <a:gd name="T6" fmla="*/ 20 w 60"/>
                <a:gd name="T7" fmla="*/ 40 h 60"/>
                <a:gd name="T8" fmla="*/ 16 w 60"/>
                <a:gd name="T9" fmla="*/ 30 h 60"/>
                <a:gd name="T10" fmla="*/ 20 w 60"/>
                <a:gd name="T11" fmla="*/ 20 h 60"/>
                <a:gd name="T12" fmla="*/ 30 w 60"/>
                <a:gd name="T13" fmla="*/ 16 h 60"/>
                <a:gd name="T14" fmla="*/ 40 w 60"/>
                <a:gd name="T15" fmla="*/ 20 h 60"/>
                <a:gd name="T16" fmla="*/ 44 w 60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44" y="30"/>
                  </a:moveTo>
                  <a:cubicBezTo>
                    <a:pt x="60" y="38"/>
                    <a:pt x="57" y="46"/>
                    <a:pt x="40" y="40"/>
                  </a:cubicBezTo>
                  <a:cubicBezTo>
                    <a:pt x="46" y="57"/>
                    <a:pt x="38" y="60"/>
                    <a:pt x="30" y="44"/>
                  </a:cubicBezTo>
                  <a:cubicBezTo>
                    <a:pt x="21" y="60"/>
                    <a:pt x="14" y="57"/>
                    <a:pt x="20" y="40"/>
                  </a:cubicBezTo>
                  <a:cubicBezTo>
                    <a:pt x="3" y="46"/>
                    <a:pt x="0" y="38"/>
                    <a:pt x="16" y="30"/>
                  </a:cubicBezTo>
                  <a:cubicBezTo>
                    <a:pt x="0" y="22"/>
                    <a:pt x="3" y="14"/>
                    <a:pt x="20" y="20"/>
                  </a:cubicBezTo>
                  <a:cubicBezTo>
                    <a:pt x="14" y="3"/>
                    <a:pt x="21" y="0"/>
                    <a:pt x="30" y="16"/>
                  </a:cubicBezTo>
                  <a:cubicBezTo>
                    <a:pt x="38" y="0"/>
                    <a:pt x="46" y="3"/>
                    <a:pt x="40" y="20"/>
                  </a:cubicBezTo>
                  <a:cubicBezTo>
                    <a:pt x="57" y="14"/>
                    <a:pt x="60" y="22"/>
                    <a:pt x="44" y="30"/>
                  </a:cubicBezTo>
                  <a:close/>
                </a:path>
              </a:pathLst>
            </a:custGeom>
            <a:solidFill>
              <a:srgbClr val="C4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Oval 1932">
              <a:extLst>
                <a:ext uri="{FF2B5EF4-FFF2-40B4-BE49-F238E27FC236}">
                  <a16:creationId xmlns:a16="http://schemas.microsoft.com/office/drawing/2014/main" id="{773F2D9E-DDDF-483E-9F01-77AA52B3F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6794500"/>
              <a:ext cx="112713" cy="100013"/>
            </a:xfrm>
            <a:prstGeom prst="ellipse">
              <a:avLst/>
            </a:pr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Freeform 1933">
              <a:extLst>
                <a:ext uri="{FF2B5EF4-FFF2-40B4-BE49-F238E27FC236}">
                  <a16:creationId xmlns:a16="http://schemas.microsoft.com/office/drawing/2014/main" id="{2E8E568D-00F4-47BB-899A-94972D986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6867525"/>
              <a:ext cx="477838" cy="446088"/>
            </a:xfrm>
            <a:custGeom>
              <a:avLst/>
              <a:gdLst>
                <a:gd name="T0" fmla="*/ 155 w 311"/>
                <a:gd name="T1" fmla="*/ 207 h 291"/>
                <a:gd name="T2" fmla="*/ 155 w 311"/>
                <a:gd name="T3" fmla="*/ 200 h 291"/>
                <a:gd name="T4" fmla="*/ 0 w 311"/>
                <a:gd name="T5" fmla="*/ 206 h 291"/>
                <a:gd name="T6" fmla="*/ 0 w 311"/>
                <a:gd name="T7" fmla="*/ 155 h 291"/>
                <a:gd name="T8" fmla="*/ 155 w 311"/>
                <a:gd name="T9" fmla="*/ 0 h 291"/>
                <a:gd name="T10" fmla="*/ 311 w 311"/>
                <a:gd name="T11" fmla="*/ 155 h 291"/>
                <a:gd name="T12" fmla="*/ 311 w 311"/>
                <a:gd name="T13" fmla="*/ 206 h 291"/>
                <a:gd name="T14" fmla="*/ 155 w 311"/>
                <a:gd name="T15" fmla="*/ 20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291">
                  <a:moveTo>
                    <a:pt x="155" y="207"/>
                  </a:moveTo>
                  <a:cubicBezTo>
                    <a:pt x="155" y="200"/>
                    <a:pt x="155" y="200"/>
                    <a:pt x="155" y="200"/>
                  </a:cubicBezTo>
                  <a:cubicBezTo>
                    <a:pt x="81" y="281"/>
                    <a:pt x="0" y="291"/>
                    <a:pt x="0" y="20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70"/>
                    <a:pt x="70" y="0"/>
                    <a:pt x="155" y="0"/>
                  </a:cubicBezTo>
                  <a:cubicBezTo>
                    <a:pt x="241" y="0"/>
                    <a:pt x="311" y="70"/>
                    <a:pt x="311" y="155"/>
                  </a:cubicBezTo>
                  <a:cubicBezTo>
                    <a:pt x="311" y="206"/>
                    <a:pt x="311" y="206"/>
                    <a:pt x="311" y="206"/>
                  </a:cubicBezTo>
                  <a:cubicBezTo>
                    <a:pt x="311" y="291"/>
                    <a:pt x="234" y="277"/>
                    <a:pt x="155" y="207"/>
                  </a:cubicBezTo>
                </a:path>
              </a:pathLst>
            </a:custGeom>
            <a:solidFill>
              <a:srgbClr val="C24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1" name="Freeform 1934">
              <a:extLst>
                <a:ext uri="{FF2B5EF4-FFF2-40B4-BE49-F238E27FC236}">
                  <a16:creationId xmlns:a16="http://schemas.microsoft.com/office/drawing/2014/main" id="{BC164826-A5B0-46D6-8F91-3F27867F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7170738"/>
              <a:ext cx="477838" cy="20638"/>
            </a:xfrm>
            <a:custGeom>
              <a:avLst/>
              <a:gdLst>
                <a:gd name="T0" fmla="*/ 0 w 311"/>
                <a:gd name="T1" fmla="*/ 0 h 13"/>
                <a:gd name="T2" fmla="*/ 0 w 311"/>
                <a:gd name="T3" fmla="*/ 8 h 13"/>
                <a:gd name="T4" fmla="*/ 1 w 311"/>
                <a:gd name="T5" fmla="*/ 13 h 13"/>
                <a:gd name="T6" fmla="*/ 145 w 311"/>
                <a:gd name="T7" fmla="*/ 13 h 13"/>
                <a:gd name="T8" fmla="*/ 155 w 311"/>
                <a:gd name="T9" fmla="*/ 2 h 13"/>
                <a:gd name="T10" fmla="*/ 155 w 311"/>
                <a:gd name="T11" fmla="*/ 9 h 13"/>
                <a:gd name="T12" fmla="*/ 160 w 311"/>
                <a:gd name="T13" fmla="*/ 13 h 13"/>
                <a:gd name="T14" fmla="*/ 310 w 311"/>
                <a:gd name="T15" fmla="*/ 13 h 13"/>
                <a:gd name="T16" fmla="*/ 311 w 311"/>
                <a:gd name="T17" fmla="*/ 8 h 13"/>
                <a:gd name="T18" fmla="*/ 311 w 311"/>
                <a:gd name="T19" fmla="*/ 0 h 13"/>
                <a:gd name="T20" fmla="*/ 0 w 311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1"/>
                    <a:pt x="1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9" y="9"/>
                    <a:pt x="152" y="6"/>
                    <a:pt x="155" y="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10"/>
                    <a:pt x="158" y="12"/>
                    <a:pt x="160" y="13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10" y="11"/>
                    <a:pt x="311" y="9"/>
                    <a:pt x="311" y="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Rectangle 1935">
              <a:extLst>
                <a:ext uri="{FF2B5EF4-FFF2-40B4-BE49-F238E27FC236}">
                  <a16:creationId xmlns:a16="http://schemas.microsoft.com/office/drawing/2014/main" id="{E527CFD8-C36F-4520-A971-1E3778F4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1" y="7126288"/>
              <a:ext cx="477838" cy="20638"/>
            </a:xfrm>
            <a:prstGeom prst="rect">
              <a:avLst/>
            </a:pr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Freeform 1936">
              <a:extLst>
                <a:ext uri="{FF2B5EF4-FFF2-40B4-BE49-F238E27FC236}">
                  <a16:creationId xmlns:a16="http://schemas.microsoft.com/office/drawing/2014/main" id="{0DCFEA24-EAFB-40D5-A92B-CC0B4CD6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6" y="6969125"/>
              <a:ext cx="400050" cy="350838"/>
            </a:xfrm>
            <a:custGeom>
              <a:avLst/>
              <a:gdLst>
                <a:gd name="T0" fmla="*/ 114 w 262"/>
                <a:gd name="T1" fmla="*/ 229 h 229"/>
                <a:gd name="T2" fmla="*/ 0 w 262"/>
                <a:gd name="T3" fmla="*/ 115 h 229"/>
                <a:gd name="T4" fmla="*/ 114 w 262"/>
                <a:gd name="T5" fmla="*/ 0 h 229"/>
                <a:gd name="T6" fmla="*/ 147 w 262"/>
                <a:gd name="T7" fmla="*/ 0 h 229"/>
                <a:gd name="T8" fmla="*/ 262 w 262"/>
                <a:gd name="T9" fmla="*/ 115 h 229"/>
                <a:gd name="T10" fmla="*/ 147 w 262"/>
                <a:gd name="T11" fmla="*/ 229 h 229"/>
                <a:gd name="T12" fmla="*/ 114 w 262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11" y="0"/>
                    <a:pt x="262" y="52"/>
                    <a:pt x="262" y="115"/>
                  </a:cubicBezTo>
                  <a:cubicBezTo>
                    <a:pt x="262" y="178"/>
                    <a:pt x="211" y="229"/>
                    <a:pt x="147" y="229"/>
                  </a:cubicBezTo>
                  <a:cubicBezTo>
                    <a:pt x="114" y="229"/>
                    <a:pt x="114" y="229"/>
                    <a:pt x="114" y="229"/>
                  </a:cubicBezTo>
                </a:path>
              </a:pathLst>
            </a:custGeom>
            <a:solidFill>
              <a:srgbClr val="FFB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Freeform 1937">
              <a:extLst>
                <a:ext uri="{FF2B5EF4-FFF2-40B4-BE49-F238E27FC236}">
                  <a16:creationId xmlns:a16="http://schemas.microsoft.com/office/drawing/2014/main" id="{6DB4037E-DA16-4C06-8631-799CDBA9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1" y="6983413"/>
              <a:ext cx="381000" cy="322263"/>
            </a:xfrm>
            <a:custGeom>
              <a:avLst/>
              <a:gdLst>
                <a:gd name="T0" fmla="*/ 142 w 248"/>
                <a:gd name="T1" fmla="*/ 211 h 211"/>
                <a:gd name="T2" fmla="*/ 106 w 248"/>
                <a:gd name="T3" fmla="*/ 211 h 211"/>
                <a:gd name="T4" fmla="*/ 0 w 248"/>
                <a:gd name="T5" fmla="*/ 106 h 211"/>
                <a:gd name="T6" fmla="*/ 106 w 248"/>
                <a:gd name="T7" fmla="*/ 0 h 211"/>
                <a:gd name="T8" fmla="*/ 142 w 248"/>
                <a:gd name="T9" fmla="*/ 0 h 211"/>
                <a:gd name="T10" fmla="*/ 248 w 248"/>
                <a:gd name="T11" fmla="*/ 106 h 211"/>
                <a:gd name="T12" fmla="*/ 142 w 248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211">
                  <a:moveTo>
                    <a:pt x="142" y="211"/>
                  </a:moveTo>
                  <a:cubicBezTo>
                    <a:pt x="106" y="211"/>
                    <a:pt x="106" y="211"/>
                    <a:pt x="106" y="211"/>
                  </a:cubicBez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00" y="0"/>
                    <a:pt x="248" y="48"/>
                    <a:pt x="248" y="106"/>
                  </a:cubicBezTo>
                  <a:cubicBezTo>
                    <a:pt x="248" y="164"/>
                    <a:pt x="200" y="211"/>
                    <a:pt x="142" y="211"/>
                  </a:cubicBezTo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Freeform 1938">
              <a:extLst>
                <a:ext uri="{FF2B5EF4-FFF2-40B4-BE49-F238E27FC236}">
                  <a16:creationId xmlns:a16="http://schemas.microsoft.com/office/drawing/2014/main" id="{76BB7A38-6508-4370-A78F-3B8CFB83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1" y="7040563"/>
              <a:ext cx="368300" cy="265113"/>
            </a:xfrm>
            <a:custGeom>
              <a:avLst/>
              <a:gdLst>
                <a:gd name="T0" fmla="*/ 214 w 240"/>
                <a:gd name="T1" fmla="*/ 0 h 173"/>
                <a:gd name="T2" fmla="*/ 223 w 240"/>
                <a:gd name="T3" fmla="*/ 40 h 173"/>
                <a:gd name="T4" fmla="*/ 117 w 240"/>
                <a:gd name="T5" fmla="*/ 146 h 173"/>
                <a:gd name="T6" fmla="*/ 81 w 240"/>
                <a:gd name="T7" fmla="*/ 146 h 173"/>
                <a:gd name="T8" fmla="*/ 0 w 240"/>
                <a:gd name="T9" fmla="*/ 109 h 173"/>
                <a:gd name="T10" fmla="*/ 98 w 240"/>
                <a:gd name="T11" fmla="*/ 173 h 173"/>
                <a:gd name="T12" fmla="*/ 134 w 240"/>
                <a:gd name="T13" fmla="*/ 173 h 173"/>
                <a:gd name="T14" fmla="*/ 240 w 240"/>
                <a:gd name="T15" fmla="*/ 68 h 173"/>
                <a:gd name="T16" fmla="*/ 214 w 240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73">
                  <a:moveTo>
                    <a:pt x="214" y="0"/>
                  </a:moveTo>
                  <a:cubicBezTo>
                    <a:pt x="220" y="12"/>
                    <a:pt x="223" y="26"/>
                    <a:pt x="223" y="40"/>
                  </a:cubicBezTo>
                  <a:cubicBezTo>
                    <a:pt x="223" y="99"/>
                    <a:pt x="175" y="146"/>
                    <a:pt x="117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49" y="146"/>
                    <a:pt x="20" y="131"/>
                    <a:pt x="0" y="109"/>
                  </a:cubicBezTo>
                  <a:cubicBezTo>
                    <a:pt x="16" y="147"/>
                    <a:pt x="54" y="173"/>
                    <a:pt x="98" y="17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92" y="173"/>
                    <a:pt x="240" y="126"/>
                    <a:pt x="240" y="68"/>
                  </a:cubicBezTo>
                  <a:cubicBezTo>
                    <a:pt x="240" y="42"/>
                    <a:pt x="230" y="18"/>
                    <a:pt x="214" y="0"/>
                  </a:cubicBezTo>
                </a:path>
              </a:pathLst>
            </a:custGeom>
            <a:solidFill>
              <a:srgbClr val="FF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1939">
              <a:extLst>
                <a:ext uri="{FF2B5EF4-FFF2-40B4-BE49-F238E27FC236}">
                  <a16:creationId xmlns:a16="http://schemas.microsoft.com/office/drawing/2014/main" id="{4ED11149-F976-486C-AE24-C2FBA6CE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6" y="7129463"/>
              <a:ext cx="34925" cy="68263"/>
            </a:xfrm>
            <a:custGeom>
              <a:avLst/>
              <a:gdLst>
                <a:gd name="T0" fmla="*/ 21 w 23"/>
                <a:gd name="T1" fmla="*/ 1 h 44"/>
                <a:gd name="T2" fmla="*/ 19 w 23"/>
                <a:gd name="T3" fmla="*/ 2 h 44"/>
                <a:gd name="T4" fmla="*/ 11 w 23"/>
                <a:gd name="T5" fmla="*/ 21 h 44"/>
                <a:gd name="T6" fmla="*/ 2 w 23"/>
                <a:gd name="T7" fmla="*/ 31 h 44"/>
                <a:gd name="T8" fmla="*/ 9 w 23"/>
                <a:gd name="T9" fmla="*/ 44 h 44"/>
                <a:gd name="T10" fmla="*/ 10 w 23"/>
                <a:gd name="T11" fmla="*/ 39 h 44"/>
                <a:gd name="T12" fmla="*/ 20 w 23"/>
                <a:gd name="T13" fmla="*/ 18 h 44"/>
                <a:gd name="T14" fmla="*/ 21 w 23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4">
                  <a:moveTo>
                    <a:pt x="21" y="1"/>
                  </a:moveTo>
                  <a:cubicBezTo>
                    <a:pt x="20" y="0"/>
                    <a:pt x="19" y="1"/>
                    <a:pt x="19" y="2"/>
                  </a:cubicBezTo>
                  <a:cubicBezTo>
                    <a:pt x="18" y="9"/>
                    <a:pt x="17" y="15"/>
                    <a:pt x="11" y="21"/>
                  </a:cubicBezTo>
                  <a:cubicBezTo>
                    <a:pt x="8" y="24"/>
                    <a:pt x="3" y="27"/>
                    <a:pt x="2" y="31"/>
                  </a:cubicBezTo>
                  <a:cubicBezTo>
                    <a:pt x="0" y="37"/>
                    <a:pt x="2" y="44"/>
                    <a:pt x="9" y="44"/>
                  </a:cubicBezTo>
                  <a:cubicBezTo>
                    <a:pt x="11" y="44"/>
                    <a:pt x="12" y="41"/>
                    <a:pt x="10" y="39"/>
                  </a:cubicBezTo>
                  <a:cubicBezTo>
                    <a:pt x="0" y="35"/>
                    <a:pt x="18" y="23"/>
                    <a:pt x="20" y="18"/>
                  </a:cubicBezTo>
                  <a:cubicBezTo>
                    <a:pt x="23" y="12"/>
                    <a:pt x="23" y="6"/>
                    <a:pt x="21" y="1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Oval 1940">
              <a:extLst>
                <a:ext uri="{FF2B5EF4-FFF2-40B4-BE49-F238E27FC236}">
                  <a16:creationId xmlns:a16="http://schemas.microsoft.com/office/drawing/2014/main" id="{C0E141F8-E7A0-43C5-83B5-6CCF4AC79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6" y="7165975"/>
              <a:ext cx="73025" cy="73025"/>
            </a:xfrm>
            <a:prstGeom prst="ellipse">
              <a:avLst/>
            </a:pr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Freeform 1941">
              <a:extLst>
                <a:ext uri="{FF2B5EF4-FFF2-40B4-BE49-F238E27FC236}">
                  <a16:creationId xmlns:a16="http://schemas.microsoft.com/office/drawing/2014/main" id="{B47E6661-D9EC-48FE-87A8-44FD56F6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1" y="7165975"/>
              <a:ext cx="69850" cy="73025"/>
            </a:xfrm>
            <a:custGeom>
              <a:avLst/>
              <a:gdLst>
                <a:gd name="T0" fmla="*/ 23 w 46"/>
                <a:gd name="T1" fmla="*/ 0 h 47"/>
                <a:gd name="T2" fmla="*/ 0 w 46"/>
                <a:gd name="T3" fmla="*/ 24 h 47"/>
                <a:gd name="T4" fmla="*/ 18 w 46"/>
                <a:gd name="T5" fmla="*/ 47 h 47"/>
                <a:gd name="T6" fmla="*/ 46 w 46"/>
                <a:gd name="T7" fmla="*/ 19 h 47"/>
                <a:gd name="T8" fmla="*/ 23 w 4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8" y="44"/>
                    <a:pt x="18" y="47"/>
                  </a:cubicBezTo>
                  <a:cubicBezTo>
                    <a:pt x="29" y="39"/>
                    <a:pt x="39" y="30"/>
                    <a:pt x="46" y="19"/>
                  </a:cubicBezTo>
                  <a:cubicBezTo>
                    <a:pt x="44" y="8"/>
                    <a:pt x="35" y="0"/>
                    <a:pt x="23" y="0"/>
                  </a:cubicBezTo>
                </a:path>
              </a:pathLst>
            </a:cu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1942">
              <a:extLst>
                <a:ext uri="{FF2B5EF4-FFF2-40B4-BE49-F238E27FC236}">
                  <a16:creationId xmlns:a16="http://schemas.microsoft.com/office/drawing/2014/main" id="{D01EB008-5761-4344-A8B0-E253497F0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7196138"/>
              <a:ext cx="44450" cy="42863"/>
            </a:xfrm>
            <a:custGeom>
              <a:avLst/>
              <a:gdLst>
                <a:gd name="T0" fmla="*/ 28 w 29"/>
                <a:gd name="T1" fmla="*/ 0 h 28"/>
                <a:gd name="T2" fmla="*/ 0 w 29"/>
                <a:gd name="T3" fmla="*/ 28 h 28"/>
                <a:gd name="T4" fmla="*/ 5 w 29"/>
                <a:gd name="T5" fmla="*/ 28 h 28"/>
                <a:gd name="T6" fmla="*/ 29 w 29"/>
                <a:gd name="T7" fmla="*/ 5 h 28"/>
                <a:gd name="T8" fmla="*/ 28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11"/>
                    <a:pt x="11" y="20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18" y="28"/>
                    <a:pt x="29" y="18"/>
                    <a:pt x="29" y="5"/>
                  </a:cubicBezTo>
                  <a:cubicBezTo>
                    <a:pt x="29" y="3"/>
                    <a:pt x="29" y="2"/>
                    <a:pt x="28" y="0"/>
                  </a:cubicBezTo>
                </a:path>
              </a:pathLst>
            </a:custGeom>
            <a:solidFill>
              <a:srgbClr val="FF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Oval 1943">
              <a:extLst>
                <a:ext uri="{FF2B5EF4-FFF2-40B4-BE49-F238E27FC236}">
                  <a16:creationId xmlns:a16="http://schemas.microsoft.com/office/drawing/2014/main" id="{200B1F62-2DB4-4548-A8B5-B39DCFD4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338" y="7108825"/>
              <a:ext cx="42863" cy="74613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Oval 1944">
              <a:extLst>
                <a:ext uri="{FF2B5EF4-FFF2-40B4-BE49-F238E27FC236}">
                  <a16:creationId xmlns:a16="http://schemas.microsoft.com/office/drawing/2014/main" id="{2518A54A-CAF0-439B-9B52-6C6B4988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4551" y="7108825"/>
              <a:ext cx="44450" cy="74613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" name="Freeform 1945">
              <a:extLst>
                <a:ext uri="{FF2B5EF4-FFF2-40B4-BE49-F238E27FC236}">
                  <a16:creationId xmlns:a16="http://schemas.microsoft.com/office/drawing/2014/main" id="{4FE2AAFD-AA56-4982-A6A8-5CF98BEC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7196138"/>
              <a:ext cx="96838" cy="50800"/>
            </a:xfrm>
            <a:custGeom>
              <a:avLst/>
              <a:gdLst>
                <a:gd name="T0" fmla="*/ 31 w 63"/>
                <a:gd name="T1" fmla="*/ 33 h 33"/>
                <a:gd name="T2" fmla="*/ 1 w 63"/>
                <a:gd name="T3" fmla="*/ 12 h 33"/>
                <a:gd name="T4" fmla="*/ 3 w 63"/>
                <a:gd name="T5" fmla="*/ 7 h 33"/>
                <a:gd name="T6" fmla="*/ 8 w 63"/>
                <a:gd name="T7" fmla="*/ 9 h 33"/>
                <a:gd name="T8" fmla="*/ 31 w 63"/>
                <a:gd name="T9" fmla="*/ 25 h 33"/>
                <a:gd name="T10" fmla="*/ 55 w 63"/>
                <a:gd name="T11" fmla="*/ 4 h 33"/>
                <a:gd name="T12" fmla="*/ 60 w 63"/>
                <a:gd name="T13" fmla="*/ 1 h 33"/>
                <a:gd name="T14" fmla="*/ 63 w 63"/>
                <a:gd name="T15" fmla="*/ 6 h 33"/>
                <a:gd name="T16" fmla="*/ 31 w 63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3">
                  <a:moveTo>
                    <a:pt x="31" y="33"/>
                  </a:moveTo>
                  <a:cubicBezTo>
                    <a:pt x="18" y="33"/>
                    <a:pt x="7" y="25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5" y="6"/>
                    <a:pt x="7" y="7"/>
                    <a:pt x="8" y="9"/>
                  </a:cubicBezTo>
                  <a:cubicBezTo>
                    <a:pt x="13" y="19"/>
                    <a:pt x="22" y="25"/>
                    <a:pt x="31" y="25"/>
                  </a:cubicBezTo>
                  <a:cubicBezTo>
                    <a:pt x="41" y="25"/>
                    <a:pt x="51" y="17"/>
                    <a:pt x="55" y="4"/>
                  </a:cubicBezTo>
                  <a:cubicBezTo>
                    <a:pt x="56" y="1"/>
                    <a:pt x="58" y="0"/>
                    <a:pt x="60" y="1"/>
                  </a:cubicBezTo>
                  <a:cubicBezTo>
                    <a:pt x="62" y="2"/>
                    <a:pt x="63" y="4"/>
                    <a:pt x="63" y="6"/>
                  </a:cubicBezTo>
                  <a:cubicBezTo>
                    <a:pt x="57" y="23"/>
                    <a:pt x="45" y="33"/>
                    <a:pt x="31" y="33"/>
                  </a:cubicBezTo>
                  <a:close/>
                </a:path>
              </a:pathLst>
            </a:cu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Freeform 1946">
              <a:extLst>
                <a:ext uri="{FF2B5EF4-FFF2-40B4-BE49-F238E27FC236}">
                  <a16:creationId xmlns:a16="http://schemas.microsoft.com/office/drawing/2014/main" id="{90D26A80-E4F0-4B2E-9525-0A5F1619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6888163"/>
              <a:ext cx="411163" cy="176213"/>
            </a:xfrm>
            <a:custGeom>
              <a:avLst/>
              <a:gdLst>
                <a:gd name="T0" fmla="*/ 250 w 259"/>
                <a:gd name="T1" fmla="*/ 111 h 111"/>
                <a:gd name="T2" fmla="*/ 248 w 259"/>
                <a:gd name="T3" fmla="*/ 110 h 111"/>
                <a:gd name="T4" fmla="*/ 254 w 259"/>
                <a:gd name="T5" fmla="*/ 90 h 111"/>
                <a:gd name="T6" fmla="*/ 234 w 259"/>
                <a:gd name="T7" fmla="*/ 90 h 111"/>
                <a:gd name="T8" fmla="*/ 236 w 259"/>
                <a:gd name="T9" fmla="*/ 59 h 111"/>
                <a:gd name="T10" fmla="*/ 203 w 259"/>
                <a:gd name="T11" fmla="*/ 64 h 111"/>
                <a:gd name="T12" fmla="*/ 202 w 259"/>
                <a:gd name="T13" fmla="*/ 31 h 111"/>
                <a:gd name="T14" fmla="*/ 174 w 259"/>
                <a:gd name="T15" fmla="*/ 46 h 111"/>
                <a:gd name="T16" fmla="*/ 160 w 259"/>
                <a:gd name="T17" fmla="*/ 11 h 111"/>
                <a:gd name="T18" fmla="*/ 132 w 259"/>
                <a:gd name="T19" fmla="*/ 38 h 111"/>
                <a:gd name="T20" fmla="*/ 101 w 259"/>
                <a:gd name="T21" fmla="*/ 7 h 111"/>
                <a:gd name="T22" fmla="*/ 83 w 259"/>
                <a:gd name="T23" fmla="*/ 42 h 111"/>
                <a:gd name="T24" fmla="*/ 53 w 259"/>
                <a:gd name="T25" fmla="*/ 27 h 111"/>
                <a:gd name="T26" fmla="*/ 48 w 259"/>
                <a:gd name="T27" fmla="*/ 61 h 111"/>
                <a:gd name="T28" fmla="*/ 22 w 259"/>
                <a:gd name="T29" fmla="*/ 45 h 111"/>
                <a:gd name="T30" fmla="*/ 21 w 259"/>
                <a:gd name="T31" fmla="*/ 84 h 111"/>
                <a:gd name="T32" fmla="*/ 4 w 259"/>
                <a:gd name="T33" fmla="*/ 73 h 111"/>
                <a:gd name="T34" fmla="*/ 4 w 259"/>
                <a:gd name="T35" fmla="*/ 97 h 111"/>
                <a:gd name="T36" fmla="*/ 0 w 259"/>
                <a:gd name="T37" fmla="*/ 97 h 111"/>
                <a:gd name="T38" fmla="*/ 0 w 259"/>
                <a:gd name="T39" fmla="*/ 66 h 111"/>
                <a:gd name="T40" fmla="*/ 17 w 259"/>
                <a:gd name="T41" fmla="*/ 77 h 111"/>
                <a:gd name="T42" fmla="*/ 18 w 259"/>
                <a:gd name="T43" fmla="*/ 39 h 111"/>
                <a:gd name="T44" fmla="*/ 45 w 259"/>
                <a:gd name="T45" fmla="*/ 55 h 111"/>
                <a:gd name="T46" fmla="*/ 50 w 259"/>
                <a:gd name="T47" fmla="*/ 21 h 111"/>
                <a:gd name="T48" fmla="*/ 83 w 259"/>
                <a:gd name="T49" fmla="*/ 37 h 111"/>
                <a:gd name="T50" fmla="*/ 100 w 259"/>
                <a:gd name="T51" fmla="*/ 0 h 111"/>
                <a:gd name="T52" fmla="*/ 132 w 259"/>
                <a:gd name="T53" fmla="*/ 34 h 111"/>
                <a:gd name="T54" fmla="*/ 162 w 259"/>
                <a:gd name="T55" fmla="*/ 5 h 111"/>
                <a:gd name="T56" fmla="*/ 176 w 259"/>
                <a:gd name="T57" fmla="*/ 41 h 111"/>
                <a:gd name="T58" fmla="*/ 205 w 259"/>
                <a:gd name="T59" fmla="*/ 24 h 111"/>
                <a:gd name="T60" fmla="*/ 207 w 259"/>
                <a:gd name="T61" fmla="*/ 61 h 111"/>
                <a:gd name="T62" fmla="*/ 240 w 259"/>
                <a:gd name="T63" fmla="*/ 54 h 111"/>
                <a:gd name="T64" fmla="*/ 238 w 259"/>
                <a:gd name="T65" fmla="*/ 86 h 111"/>
                <a:gd name="T66" fmla="*/ 259 w 259"/>
                <a:gd name="T67" fmla="*/ 87 h 111"/>
                <a:gd name="T68" fmla="*/ 250 w 259"/>
                <a:gd name="T6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1">
                  <a:moveTo>
                    <a:pt x="250" y="111"/>
                  </a:moveTo>
                  <a:lnTo>
                    <a:pt x="248" y="110"/>
                  </a:lnTo>
                  <a:lnTo>
                    <a:pt x="254" y="90"/>
                  </a:lnTo>
                  <a:lnTo>
                    <a:pt x="234" y="90"/>
                  </a:lnTo>
                  <a:lnTo>
                    <a:pt x="236" y="59"/>
                  </a:lnTo>
                  <a:lnTo>
                    <a:pt x="203" y="64"/>
                  </a:lnTo>
                  <a:lnTo>
                    <a:pt x="202" y="31"/>
                  </a:lnTo>
                  <a:lnTo>
                    <a:pt x="174" y="46"/>
                  </a:lnTo>
                  <a:lnTo>
                    <a:pt x="160" y="11"/>
                  </a:lnTo>
                  <a:lnTo>
                    <a:pt x="132" y="38"/>
                  </a:lnTo>
                  <a:lnTo>
                    <a:pt x="101" y="7"/>
                  </a:lnTo>
                  <a:lnTo>
                    <a:pt x="83" y="42"/>
                  </a:lnTo>
                  <a:lnTo>
                    <a:pt x="53" y="27"/>
                  </a:lnTo>
                  <a:lnTo>
                    <a:pt x="48" y="61"/>
                  </a:lnTo>
                  <a:lnTo>
                    <a:pt x="22" y="45"/>
                  </a:lnTo>
                  <a:lnTo>
                    <a:pt x="21" y="84"/>
                  </a:lnTo>
                  <a:lnTo>
                    <a:pt x="4" y="73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66"/>
                  </a:lnTo>
                  <a:lnTo>
                    <a:pt x="17" y="77"/>
                  </a:lnTo>
                  <a:lnTo>
                    <a:pt x="18" y="39"/>
                  </a:lnTo>
                  <a:lnTo>
                    <a:pt x="45" y="55"/>
                  </a:lnTo>
                  <a:lnTo>
                    <a:pt x="50" y="21"/>
                  </a:lnTo>
                  <a:lnTo>
                    <a:pt x="83" y="37"/>
                  </a:lnTo>
                  <a:lnTo>
                    <a:pt x="100" y="0"/>
                  </a:lnTo>
                  <a:lnTo>
                    <a:pt x="132" y="34"/>
                  </a:lnTo>
                  <a:lnTo>
                    <a:pt x="162" y="5"/>
                  </a:lnTo>
                  <a:lnTo>
                    <a:pt x="176" y="41"/>
                  </a:lnTo>
                  <a:lnTo>
                    <a:pt x="205" y="24"/>
                  </a:lnTo>
                  <a:lnTo>
                    <a:pt x="207" y="61"/>
                  </a:lnTo>
                  <a:lnTo>
                    <a:pt x="240" y="54"/>
                  </a:lnTo>
                  <a:lnTo>
                    <a:pt x="238" y="86"/>
                  </a:lnTo>
                  <a:lnTo>
                    <a:pt x="259" y="87"/>
                  </a:lnTo>
                  <a:lnTo>
                    <a:pt x="250" y="111"/>
                  </a:lnTo>
                  <a:close/>
                </a:path>
              </a:pathLst>
            </a:custGeom>
            <a:solidFill>
              <a:srgbClr val="B0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Freeform 1947">
              <a:extLst>
                <a:ext uri="{FF2B5EF4-FFF2-40B4-BE49-F238E27FC236}">
                  <a16:creationId xmlns:a16="http://schemas.microsoft.com/office/drawing/2014/main" id="{6633EE91-9698-4023-82AA-F66EF7B59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969125"/>
              <a:ext cx="368300" cy="112713"/>
            </a:xfrm>
            <a:custGeom>
              <a:avLst/>
              <a:gdLst>
                <a:gd name="T0" fmla="*/ 135 w 240"/>
                <a:gd name="T1" fmla="*/ 0 h 74"/>
                <a:gd name="T2" fmla="*/ 102 w 240"/>
                <a:gd name="T3" fmla="*/ 0 h 74"/>
                <a:gd name="T4" fmla="*/ 0 w 240"/>
                <a:gd name="T5" fmla="*/ 64 h 74"/>
                <a:gd name="T6" fmla="*/ 68 w 240"/>
                <a:gd name="T7" fmla="*/ 31 h 74"/>
                <a:gd name="T8" fmla="*/ 39 w 240"/>
                <a:gd name="T9" fmla="*/ 65 h 74"/>
                <a:gd name="T10" fmla="*/ 144 w 240"/>
                <a:gd name="T11" fmla="*/ 35 h 74"/>
                <a:gd name="T12" fmla="*/ 134 w 240"/>
                <a:gd name="T13" fmla="*/ 61 h 74"/>
                <a:gd name="T14" fmla="*/ 197 w 240"/>
                <a:gd name="T15" fmla="*/ 45 h 74"/>
                <a:gd name="T16" fmla="*/ 190 w 240"/>
                <a:gd name="T17" fmla="*/ 73 h 74"/>
                <a:gd name="T18" fmla="*/ 240 w 240"/>
                <a:gd name="T19" fmla="*/ 67 h 74"/>
                <a:gd name="T20" fmla="*/ 135 w 240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74">
                  <a:moveTo>
                    <a:pt x="13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57" y="0"/>
                    <a:pt x="18" y="26"/>
                    <a:pt x="0" y="64"/>
                  </a:cubicBezTo>
                  <a:cubicBezTo>
                    <a:pt x="28" y="61"/>
                    <a:pt x="56" y="47"/>
                    <a:pt x="68" y="31"/>
                  </a:cubicBezTo>
                  <a:cubicBezTo>
                    <a:pt x="69" y="54"/>
                    <a:pt x="39" y="65"/>
                    <a:pt x="39" y="65"/>
                  </a:cubicBezTo>
                  <a:cubicBezTo>
                    <a:pt x="39" y="65"/>
                    <a:pt x="112" y="67"/>
                    <a:pt x="144" y="35"/>
                  </a:cubicBezTo>
                  <a:cubicBezTo>
                    <a:pt x="153" y="43"/>
                    <a:pt x="134" y="61"/>
                    <a:pt x="134" y="61"/>
                  </a:cubicBezTo>
                  <a:cubicBezTo>
                    <a:pt x="134" y="61"/>
                    <a:pt x="181" y="60"/>
                    <a:pt x="197" y="45"/>
                  </a:cubicBezTo>
                  <a:cubicBezTo>
                    <a:pt x="206" y="55"/>
                    <a:pt x="190" y="73"/>
                    <a:pt x="190" y="73"/>
                  </a:cubicBezTo>
                  <a:cubicBezTo>
                    <a:pt x="190" y="73"/>
                    <a:pt x="216" y="74"/>
                    <a:pt x="240" y="67"/>
                  </a:cubicBezTo>
                  <a:cubicBezTo>
                    <a:pt x="222" y="28"/>
                    <a:pt x="182" y="0"/>
                    <a:pt x="135" y="0"/>
                  </a:cubicBezTo>
                  <a:close/>
                </a:path>
              </a:pathLst>
            </a:custGeom>
            <a:solidFill>
              <a:srgbClr val="71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5" name="组合 22">
            <a:extLst>
              <a:ext uri="{FF2B5EF4-FFF2-40B4-BE49-F238E27FC236}">
                <a16:creationId xmlns:a16="http://schemas.microsoft.com/office/drawing/2014/main" id="{8640B8BF-F6DC-40F4-B6DA-EBDE83E50F25}"/>
              </a:ext>
            </a:extLst>
          </p:cNvPr>
          <p:cNvGrpSpPr/>
          <p:nvPr/>
        </p:nvGrpSpPr>
        <p:grpSpPr>
          <a:xfrm rot="1137054">
            <a:off x="7213465" y="402545"/>
            <a:ext cx="1763760" cy="2088954"/>
            <a:chOff x="4813301" y="6792913"/>
            <a:chExt cx="508000" cy="601662"/>
          </a:xfrm>
        </p:grpSpPr>
        <p:sp>
          <p:nvSpPr>
            <p:cNvPr id="26" name="Freeform 1948">
              <a:extLst>
                <a:ext uri="{FF2B5EF4-FFF2-40B4-BE49-F238E27FC236}">
                  <a16:creationId xmlns:a16="http://schemas.microsoft.com/office/drawing/2014/main" id="{0542E791-8BE9-4300-BB42-BA3DAC00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7321550"/>
              <a:ext cx="184150" cy="73025"/>
            </a:xfrm>
            <a:custGeom>
              <a:avLst/>
              <a:gdLst>
                <a:gd name="T0" fmla="*/ 96 w 120"/>
                <a:gd name="T1" fmla="*/ 48 h 48"/>
                <a:gd name="T2" fmla="*/ 24 w 120"/>
                <a:gd name="T3" fmla="*/ 48 h 48"/>
                <a:gd name="T4" fmla="*/ 0 w 120"/>
                <a:gd name="T5" fmla="*/ 24 h 48"/>
                <a:gd name="T6" fmla="*/ 24 w 120"/>
                <a:gd name="T7" fmla="*/ 0 h 48"/>
                <a:gd name="T8" fmla="*/ 96 w 120"/>
                <a:gd name="T9" fmla="*/ 0 h 48"/>
                <a:gd name="T10" fmla="*/ 120 w 120"/>
                <a:gd name="T11" fmla="*/ 24 h 48"/>
                <a:gd name="T12" fmla="*/ 96 w 12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48">
                  <a:moveTo>
                    <a:pt x="9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9" y="0"/>
                    <a:pt x="120" y="11"/>
                    <a:pt x="120" y="24"/>
                  </a:cubicBezTo>
                  <a:cubicBezTo>
                    <a:pt x="120" y="37"/>
                    <a:pt x="109" y="48"/>
                    <a:pt x="96" y="48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Oval 1949">
              <a:extLst>
                <a:ext uri="{FF2B5EF4-FFF2-40B4-BE49-F238E27FC236}">
                  <a16:creationId xmlns:a16="http://schemas.microsoft.com/office/drawing/2014/main" id="{03DE0B70-F3DA-40F1-8310-360D0AC53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6804025"/>
              <a:ext cx="119063" cy="117475"/>
            </a:xfrm>
            <a:prstGeom prst="ellipse">
              <a:avLst/>
            </a:pr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Freeform 1950">
              <a:extLst>
                <a:ext uri="{FF2B5EF4-FFF2-40B4-BE49-F238E27FC236}">
                  <a16:creationId xmlns:a16="http://schemas.microsoft.com/office/drawing/2014/main" id="{02A1176E-5C39-4672-9B8F-847749B4C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1" y="7145338"/>
              <a:ext cx="80963" cy="98425"/>
            </a:xfrm>
            <a:custGeom>
              <a:avLst/>
              <a:gdLst>
                <a:gd name="T0" fmla="*/ 50 w 53"/>
                <a:gd name="T1" fmla="*/ 27 h 64"/>
                <a:gd name="T2" fmla="*/ 33 w 53"/>
                <a:gd name="T3" fmla="*/ 62 h 64"/>
                <a:gd name="T4" fmla="*/ 4 w 53"/>
                <a:gd name="T5" fmla="*/ 37 h 64"/>
                <a:gd name="T6" fmla="*/ 20 w 53"/>
                <a:gd name="T7" fmla="*/ 3 h 64"/>
                <a:gd name="T8" fmla="*/ 50 w 53"/>
                <a:gd name="T9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4">
                  <a:moveTo>
                    <a:pt x="50" y="27"/>
                  </a:moveTo>
                  <a:cubicBezTo>
                    <a:pt x="53" y="43"/>
                    <a:pt x="46" y="59"/>
                    <a:pt x="33" y="62"/>
                  </a:cubicBezTo>
                  <a:cubicBezTo>
                    <a:pt x="21" y="64"/>
                    <a:pt x="8" y="53"/>
                    <a:pt x="4" y="37"/>
                  </a:cubicBezTo>
                  <a:cubicBezTo>
                    <a:pt x="0" y="21"/>
                    <a:pt x="8" y="5"/>
                    <a:pt x="20" y="3"/>
                  </a:cubicBezTo>
                  <a:cubicBezTo>
                    <a:pt x="33" y="0"/>
                    <a:pt x="46" y="11"/>
                    <a:pt x="50" y="27"/>
                  </a:cubicBezTo>
                  <a:close/>
                </a:path>
              </a:pathLst>
            </a:custGeom>
            <a:solidFill>
              <a:srgbClr val="FDB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Freeform 1951">
              <a:extLst>
                <a:ext uri="{FF2B5EF4-FFF2-40B4-BE49-F238E27FC236}">
                  <a16:creationId xmlns:a16="http://schemas.microsoft.com/office/drawing/2014/main" id="{8AA479DE-455B-4FE4-8760-29BA7D37E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1" y="7151688"/>
              <a:ext cx="74613" cy="92075"/>
            </a:xfrm>
            <a:custGeom>
              <a:avLst/>
              <a:gdLst>
                <a:gd name="T0" fmla="*/ 45 w 48"/>
                <a:gd name="T1" fmla="*/ 23 h 60"/>
                <a:gd name="T2" fmla="*/ 28 w 48"/>
                <a:gd name="T3" fmla="*/ 0 h 60"/>
                <a:gd name="T4" fmla="*/ 28 w 48"/>
                <a:gd name="T5" fmla="*/ 2 h 60"/>
                <a:gd name="T6" fmla="*/ 12 w 48"/>
                <a:gd name="T7" fmla="*/ 37 h 60"/>
                <a:gd name="T8" fmla="*/ 0 w 48"/>
                <a:gd name="T9" fmla="*/ 36 h 60"/>
                <a:gd name="T10" fmla="*/ 28 w 48"/>
                <a:gd name="T11" fmla="*/ 58 h 60"/>
                <a:gd name="T12" fmla="*/ 45 w 48"/>
                <a:gd name="T1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45" y="23"/>
                  </a:moveTo>
                  <a:cubicBezTo>
                    <a:pt x="42" y="12"/>
                    <a:pt x="36" y="4"/>
                    <a:pt x="28" y="0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32" y="19"/>
                    <a:pt x="24" y="34"/>
                    <a:pt x="12" y="37"/>
                  </a:cubicBezTo>
                  <a:cubicBezTo>
                    <a:pt x="8" y="38"/>
                    <a:pt x="4" y="37"/>
                    <a:pt x="0" y="36"/>
                  </a:cubicBezTo>
                  <a:cubicBezTo>
                    <a:pt x="4" y="50"/>
                    <a:pt x="16" y="60"/>
                    <a:pt x="28" y="58"/>
                  </a:cubicBezTo>
                  <a:cubicBezTo>
                    <a:pt x="41" y="55"/>
                    <a:pt x="48" y="39"/>
                    <a:pt x="45" y="23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0" name="Freeform 1952">
              <a:extLst>
                <a:ext uri="{FF2B5EF4-FFF2-40B4-BE49-F238E27FC236}">
                  <a16:creationId xmlns:a16="http://schemas.microsoft.com/office/drawing/2014/main" id="{21A1A992-29A8-4E5B-B634-FFD5462D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7145338"/>
              <a:ext cx="80963" cy="98425"/>
            </a:xfrm>
            <a:custGeom>
              <a:avLst/>
              <a:gdLst>
                <a:gd name="T0" fmla="*/ 4 w 53"/>
                <a:gd name="T1" fmla="*/ 27 h 64"/>
                <a:gd name="T2" fmla="*/ 20 w 53"/>
                <a:gd name="T3" fmla="*/ 62 h 64"/>
                <a:gd name="T4" fmla="*/ 50 w 53"/>
                <a:gd name="T5" fmla="*/ 37 h 64"/>
                <a:gd name="T6" fmla="*/ 33 w 53"/>
                <a:gd name="T7" fmla="*/ 3 h 64"/>
                <a:gd name="T8" fmla="*/ 4 w 53"/>
                <a:gd name="T9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4">
                  <a:moveTo>
                    <a:pt x="4" y="27"/>
                  </a:moveTo>
                  <a:cubicBezTo>
                    <a:pt x="0" y="43"/>
                    <a:pt x="8" y="59"/>
                    <a:pt x="20" y="62"/>
                  </a:cubicBezTo>
                  <a:cubicBezTo>
                    <a:pt x="33" y="64"/>
                    <a:pt x="46" y="53"/>
                    <a:pt x="50" y="37"/>
                  </a:cubicBezTo>
                  <a:cubicBezTo>
                    <a:pt x="53" y="21"/>
                    <a:pt x="46" y="5"/>
                    <a:pt x="33" y="3"/>
                  </a:cubicBezTo>
                  <a:cubicBezTo>
                    <a:pt x="21" y="0"/>
                    <a:pt x="7" y="11"/>
                    <a:pt x="4" y="27"/>
                  </a:cubicBezTo>
                  <a:close/>
                </a:path>
              </a:pathLst>
            </a:custGeom>
            <a:solidFill>
              <a:srgbClr val="FDB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1953">
              <a:extLst>
                <a:ext uri="{FF2B5EF4-FFF2-40B4-BE49-F238E27FC236}">
                  <a16:creationId xmlns:a16="http://schemas.microsoft.com/office/drawing/2014/main" id="{52DD5B36-A8A0-47D1-BB99-7A001C94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7151688"/>
              <a:ext cx="74613" cy="92075"/>
            </a:xfrm>
            <a:custGeom>
              <a:avLst/>
              <a:gdLst>
                <a:gd name="T0" fmla="*/ 4 w 49"/>
                <a:gd name="T1" fmla="*/ 23 h 60"/>
                <a:gd name="T2" fmla="*/ 21 w 49"/>
                <a:gd name="T3" fmla="*/ 0 h 60"/>
                <a:gd name="T4" fmla="*/ 20 w 49"/>
                <a:gd name="T5" fmla="*/ 2 h 60"/>
                <a:gd name="T6" fmla="*/ 37 w 49"/>
                <a:gd name="T7" fmla="*/ 37 h 60"/>
                <a:gd name="T8" fmla="*/ 49 w 49"/>
                <a:gd name="T9" fmla="*/ 36 h 60"/>
                <a:gd name="T10" fmla="*/ 20 w 49"/>
                <a:gd name="T11" fmla="*/ 58 h 60"/>
                <a:gd name="T12" fmla="*/ 4 w 49"/>
                <a:gd name="T1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0">
                  <a:moveTo>
                    <a:pt x="4" y="23"/>
                  </a:moveTo>
                  <a:cubicBezTo>
                    <a:pt x="6" y="12"/>
                    <a:pt x="13" y="4"/>
                    <a:pt x="21" y="0"/>
                  </a:cubicBezTo>
                  <a:cubicBezTo>
                    <a:pt x="21" y="1"/>
                    <a:pt x="21" y="2"/>
                    <a:pt x="20" y="2"/>
                  </a:cubicBezTo>
                  <a:cubicBezTo>
                    <a:pt x="17" y="19"/>
                    <a:pt x="24" y="34"/>
                    <a:pt x="37" y="37"/>
                  </a:cubicBezTo>
                  <a:cubicBezTo>
                    <a:pt x="41" y="38"/>
                    <a:pt x="45" y="37"/>
                    <a:pt x="49" y="36"/>
                  </a:cubicBezTo>
                  <a:cubicBezTo>
                    <a:pt x="45" y="50"/>
                    <a:pt x="32" y="60"/>
                    <a:pt x="20" y="58"/>
                  </a:cubicBezTo>
                  <a:cubicBezTo>
                    <a:pt x="8" y="55"/>
                    <a:pt x="0" y="39"/>
                    <a:pt x="4" y="23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1954">
              <a:extLst>
                <a:ext uri="{FF2B5EF4-FFF2-40B4-BE49-F238E27FC236}">
                  <a16:creationId xmlns:a16="http://schemas.microsoft.com/office/drawing/2014/main" id="{0B6F8E82-A199-4D9B-8520-42BD2F74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6" y="6978650"/>
              <a:ext cx="423863" cy="368300"/>
            </a:xfrm>
            <a:custGeom>
              <a:avLst/>
              <a:gdLst>
                <a:gd name="T0" fmla="*/ 121 w 277"/>
                <a:gd name="T1" fmla="*/ 241 h 241"/>
                <a:gd name="T2" fmla="*/ 0 w 277"/>
                <a:gd name="T3" fmla="*/ 120 h 241"/>
                <a:gd name="T4" fmla="*/ 121 w 277"/>
                <a:gd name="T5" fmla="*/ 0 h 241"/>
                <a:gd name="T6" fmla="*/ 156 w 277"/>
                <a:gd name="T7" fmla="*/ 0 h 241"/>
                <a:gd name="T8" fmla="*/ 277 w 277"/>
                <a:gd name="T9" fmla="*/ 120 h 241"/>
                <a:gd name="T10" fmla="*/ 156 w 277"/>
                <a:gd name="T11" fmla="*/ 241 h 241"/>
                <a:gd name="T12" fmla="*/ 121 w 277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41">
                  <a:moveTo>
                    <a:pt x="121" y="241"/>
                  </a:moveTo>
                  <a:cubicBezTo>
                    <a:pt x="54" y="241"/>
                    <a:pt x="0" y="187"/>
                    <a:pt x="0" y="120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223" y="0"/>
                    <a:pt x="277" y="54"/>
                    <a:pt x="277" y="120"/>
                  </a:cubicBezTo>
                  <a:cubicBezTo>
                    <a:pt x="277" y="187"/>
                    <a:pt x="223" y="241"/>
                    <a:pt x="156" y="241"/>
                  </a:cubicBezTo>
                  <a:cubicBezTo>
                    <a:pt x="121" y="241"/>
                    <a:pt x="121" y="241"/>
                    <a:pt x="121" y="241"/>
                  </a:cubicBezTo>
                </a:path>
              </a:pathLst>
            </a:custGeom>
            <a:solidFill>
              <a:srgbClr val="FFB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1955">
              <a:extLst>
                <a:ext uri="{FF2B5EF4-FFF2-40B4-BE49-F238E27FC236}">
                  <a16:creationId xmlns:a16="http://schemas.microsoft.com/office/drawing/2014/main" id="{0D5C33B2-0782-4E1A-B779-E5FB3371F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6991350"/>
              <a:ext cx="400050" cy="342900"/>
            </a:xfrm>
            <a:custGeom>
              <a:avLst/>
              <a:gdLst>
                <a:gd name="T0" fmla="*/ 150 w 261"/>
                <a:gd name="T1" fmla="*/ 223 h 223"/>
                <a:gd name="T2" fmla="*/ 111 w 261"/>
                <a:gd name="T3" fmla="*/ 223 h 223"/>
                <a:gd name="T4" fmla="*/ 0 w 261"/>
                <a:gd name="T5" fmla="*/ 111 h 223"/>
                <a:gd name="T6" fmla="*/ 111 w 261"/>
                <a:gd name="T7" fmla="*/ 0 h 223"/>
                <a:gd name="T8" fmla="*/ 150 w 261"/>
                <a:gd name="T9" fmla="*/ 0 h 223"/>
                <a:gd name="T10" fmla="*/ 261 w 261"/>
                <a:gd name="T11" fmla="*/ 111 h 223"/>
                <a:gd name="T12" fmla="*/ 150 w 261"/>
                <a:gd name="T1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23">
                  <a:moveTo>
                    <a:pt x="150" y="223"/>
                  </a:moveTo>
                  <a:cubicBezTo>
                    <a:pt x="111" y="223"/>
                    <a:pt x="111" y="223"/>
                    <a:pt x="111" y="223"/>
                  </a:cubicBez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211" y="0"/>
                    <a:pt x="261" y="50"/>
                    <a:pt x="261" y="111"/>
                  </a:cubicBezTo>
                  <a:cubicBezTo>
                    <a:pt x="261" y="173"/>
                    <a:pt x="211" y="223"/>
                    <a:pt x="150" y="223"/>
                  </a:cubicBezTo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1956">
              <a:extLst>
                <a:ext uri="{FF2B5EF4-FFF2-40B4-BE49-F238E27FC236}">
                  <a16:creationId xmlns:a16="http://schemas.microsoft.com/office/drawing/2014/main" id="{42E04876-D670-4B22-83B9-71ED3B60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6" y="7053263"/>
              <a:ext cx="385763" cy="280988"/>
            </a:xfrm>
            <a:custGeom>
              <a:avLst/>
              <a:gdLst>
                <a:gd name="T0" fmla="*/ 225 w 252"/>
                <a:gd name="T1" fmla="*/ 0 h 183"/>
                <a:gd name="T2" fmla="*/ 234 w 252"/>
                <a:gd name="T3" fmla="*/ 43 h 183"/>
                <a:gd name="T4" fmla="*/ 123 w 252"/>
                <a:gd name="T5" fmla="*/ 154 h 183"/>
                <a:gd name="T6" fmla="*/ 85 w 252"/>
                <a:gd name="T7" fmla="*/ 154 h 183"/>
                <a:gd name="T8" fmla="*/ 0 w 252"/>
                <a:gd name="T9" fmla="*/ 115 h 183"/>
                <a:gd name="T10" fmla="*/ 102 w 252"/>
                <a:gd name="T11" fmla="*/ 183 h 183"/>
                <a:gd name="T12" fmla="*/ 141 w 252"/>
                <a:gd name="T13" fmla="*/ 183 h 183"/>
                <a:gd name="T14" fmla="*/ 252 w 252"/>
                <a:gd name="T15" fmla="*/ 71 h 183"/>
                <a:gd name="T16" fmla="*/ 225 w 252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183">
                  <a:moveTo>
                    <a:pt x="225" y="0"/>
                  </a:moveTo>
                  <a:cubicBezTo>
                    <a:pt x="231" y="13"/>
                    <a:pt x="234" y="27"/>
                    <a:pt x="234" y="43"/>
                  </a:cubicBezTo>
                  <a:cubicBezTo>
                    <a:pt x="234" y="104"/>
                    <a:pt x="184" y="154"/>
                    <a:pt x="123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51" y="154"/>
                    <a:pt x="20" y="139"/>
                    <a:pt x="0" y="115"/>
                  </a:cubicBezTo>
                  <a:cubicBezTo>
                    <a:pt x="17" y="155"/>
                    <a:pt x="56" y="183"/>
                    <a:pt x="102" y="183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202" y="183"/>
                    <a:pt x="252" y="133"/>
                    <a:pt x="252" y="71"/>
                  </a:cubicBezTo>
                  <a:cubicBezTo>
                    <a:pt x="252" y="44"/>
                    <a:pt x="242" y="19"/>
                    <a:pt x="225" y="0"/>
                  </a:cubicBezTo>
                </a:path>
              </a:pathLst>
            </a:custGeom>
            <a:solidFill>
              <a:srgbClr val="FF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1957">
              <a:extLst>
                <a:ext uri="{FF2B5EF4-FFF2-40B4-BE49-F238E27FC236}">
                  <a16:creationId xmlns:a16="http://schemas.microsoft.com/office/drawing/2014/main" id="{8C78D452-9240-455E-B988-CC483FA01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7146925"/>
              <a:ext cx="38100" cy="71438"/>
            </a:xfrm>
            <a:custGeom>
              <a:avLst/>
              <a:gdLst>
                <a:gd name="T0" fmla="*/ 22 w 25"/>
                <a:gd name="T1" fmla="*/ 1 h 47"/>
                <a:gd name="T2" fmla="*/ 21 w 25"/>
                <a:gd name="T3" fmla="*/ 2 h 47"/>
                <a:gd name="T4" fmla="*/ 12 w 25"/>
                <a:gd name="T5" fmla="*/ 22 h 47"/>
                <a:gd name="T6" fmla="*/ 2 w 25"/>
                <a:gd name="T7" fmla="*/ 33 h 47"/>
                <a:gd name="T8" fmla="*/ 10 w 25"/>
                <a:gd name="T9" fmla="*/ 47 h 47"/>
                <a:gd name="T10" fmla="*/ 11 w 25"/>
                <a:gd name="T11" fmla="*/ 42 h 47"/>
                <a:gd name="T12" fmla="*/ 22 w 25"/>
                <a:gd name="T13" fmla="*/ 19 h 47"/>
                <a:gd name="T14" fmla="*/ 22 w 25"/>
                <a:gd name="T15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7">
                  <a:moveTo>
                    <a:pt x="22" y="1"/>
                  </a:moveTo>
                  <a:cubicBezTo>
                    <a:pt x="22" y="0"/>
                    <a:pt x="21" y="1"/>
                    <a:pt x="21" y="2"/>
                  </a:cubicBezTo>
                  <a:cubicBezTo>
                    <a:pt x="20" y="10"/>
                    <a:pt x="18" y="16"/>
                    <a:pt x="12" y="22"/>
                  </a:cubicBezTo>
                  <a:cubicBezTo>
                    <a:pt x="8" y="26"/>
                    <a:pt x="4" y="28"/>
                    <a:pt x="2" y="33"/>
                  </a:cubicBezTo>
                  <a:cubicBezTo>
                    <a:pt x="0" y="39"/>
                    <a:pt x="3" y="47"/>
                    <a:pt x="10" y="47"/>
                  </a:cubicBezTo>
                  <a:cubicBezTo>
                    <a:pt x="12" y="47"/>
                    <a:pt x="14" y="43"/>
                    <a:pt x="11" y="42"/>
                  </a:cubicBezTo>
                  <a:cubicBezTo>
                    <a:pt x="1" y="37"/>
                    <a:pt x="19" y="24"/>
                    <a:pt x="22" y="19"/>
                  </a:cubicBezTo>
                  <a:cubicBezTo>
                    <a:pt x="25" y="13"/>
                    <a:pt x="25" y="7"/>
                    <a:pt x="22" y="1"/>
                  </a:cubicBezTo>
                  <a:close/>
                </a:path>
              </a:pathLst>
            </a:custGeom>
            <a:solidFill>
              <a:srgbClr val="FF9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Oval 1958">
              <a:extLst>
                <a:ext uri="{FF2B5EF4-FFF2-40B4-BE49-F238E27FC236}">
                  <a16:creationId xmlns:a16="http://schemas.microsoft.com/office/drawing/2014/main" id="{3548E2DB-018F-4119-8DF7-FA036792D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8" y="7186613"/>
              <a:ext cx="76200" cy="74613"/>
            </a:xfrm>
            <a:prstGeom prst="ellipse">
              <a:avLst/>
            </a:pr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1959">
              <a:extLst>
                <a:ext uri="{FF2B5EF4-FFF2-40B4-BE49-F238E27FC236}">
                  <a16:creationId xmlns:a16="http://schemas.microsoft.com/office/drawing/2014/main" id="{E7E3683E-FF3E-4697-B6E3-2E621E80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388" y="7186613"/>
              <a:ext cx="76200" cy="73025"/>
            </a:xfrm>
            <a:custGeom>
              <a:avLst/>
              <a:gdLst>
                <a:gd name="T0" fmla="*/ 25 w 49"/>
                <a:gd name="T1" fmla="*/ 0 h 48"/>
                <a:gd name="T2" fmla="*/ 0 w 49"/>
                <a:gd name="T3" fmla="*/ 24 h 48"/>
                <a:gd name="T4" fmla="*/ 19 w 49"/>
                <a:gd name="T5" fmla="*/ 48 h 48"/>
                <a:gd name="T6" fmla="*/ 49 w 49"/>
                <a:gd name="T7" fmla="*/ 20 h 48"/>
                <a:gd name="T8" fmla="*/ 25 w 4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8" y="46"/>
                    <a:pt x="19" y="48"/>
                  </a:cubicBezTo>
                  <a:cubicBezTo>
                    <a:pt x="31" y="41"/>
                    <a:pt x="41" y="31"/>
                    <a:pt x="49" y="20"/>
                  </a:cubicBezTo>
                  <a:cubicBezTo>
                    <a:pt x="47" y="8"/>
                    <a:pt x="37" y="0"/>
                    <a:pt x="25" y="0"/>
                  </a:cubicBezTo>
                </a:path>
              </a:pathLst>
            </a:custGeom>
            <a:solidFill>
              <a:srgbClr val="FF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1960">
              <a:extLst>
                <a:ext uri="{FF2B5EF4-FFF2-40B4-BE49-F238E27FC236}">
                  <a16:creationId xmlns:a16="http://schemas.microsoft.com/office/drawing/2014/main" id="{24701EE7-60F7-44B4-8172-B1278F57C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7216775"/>
              <a:ext cx="46038" cy="44450"/>
            </a:xfrm>
            <a:custGeom>
              <a:avLst/>
              <a:gdLst>
                <a:gd name="T0" fmla="*/ 30 w 30"/>
                <a:gd name="T1" fmla="*/ 0 h 29"/>
                <a:gd name="T2" fmla="*/ 0 w 30"/>
                <a:gd name="T3" fmla="*/ 28 h 29"/>
                <a:gd name="T4" fmla="*/ 6 w 30"/>
                <a:gd name="T5" fmla="*/ 29 h 29"/>
                <a:gd name="T6" fmla="*/ 30 w 30"/>
                <a:gd name="T7" fmla="*/ 4 h 29"/>
                <a:gd name="T8" fmla="*/ 30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0"/>
                  </a:moveTo>
                  <a:cubicBezTo>
                    <a:pt x="22" y="11"/>
                    <a:pt x="12" y="21"/>
                    <a:pt x="0" y="28"/>
                  </a:cubicBezTo>
                  <a:cubicBezTo>
                    <a:pt x="2" y="29"/>
                    <a:pt x="4" y="29"/>
                    <a:pt x="6" y="29"/>
                  </a:cubicBezTo>
                  <a:cubicBezTo>
                    <a:pt x="19" y="29"/>
                    <a:pt x="30" y="18"/>
                    <a:pt x="30" y="4"/>
                  </a:cubicBezTo>
                  <a:cubicBezTo>
                    <a:pt x="30" y="3"/>
                    <a:pt x="30" y="1"/>
                    <a:pt x="30" y="0"/>
                  </a:cubicBezTo>
                </a:path>
              </a:pathLst>
            </a:custGeom>
            <a:solidFill>
              <a:srgbClr val="FF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Oval 1961">
              <a:extLst>
                <a:ext uri="{FF2B5EF4-FFF2-40B4-BE49-F238E27FC236}">
                  <a16:creationId xmlns:a16="http://schemas.microsoft.com/office/drawing/2014/main" id="{326BD579-A157-4123-9AA3-AAE4315EA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651" y="7124700"/>
              <a:ext cx="47625" cy="79375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Oval 1962">
              <a:extLst>
                <a:ext uri="{FF2B5EF4-FFF2-40B4-BE49-F238E27FC236}">
                  <a16:creationId xmlns:a16="http://schemas.microsoft.com/office/drawing/2014/main" id="{78041BAD-DB37-406D-B983-D5EBAE20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6" y="7124700"/>
              <a:ext cx="46038" cy="79375"/>
            </a:xfrm>
            <a:prstGeom prst="ellipse">
              <a:avLst/>
            </a:prstGeom>
            <a:solidFill>
              <a:srgbClr val="4E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Freeform 1963">
              <a:extLst>
                <a:ext uri="{FF2B5EF4-FFF2-40B4-BE49-F238E27FC236}">
                  <a16:creationId xmlns:a16="http://schemas.microsoft.com/office/drawing/2014/main" id="{2FFA741E-41E2-487F-8340-86C4D291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7224713"/>
              <a:ext cx="111125" cy="66675"/>
            </a:xfrm>
            <a:custGeom>
              <a:avLst/>
              <a:gdLst>
                <a:gd name="T0" fmla="*/ 36 w 72"/>
                <a:gd name="T1" fmla="*/ 3 h 44"/>
                <a:gd name="T2" fmla="*/ 0 w 72"/>
                <a:gd name="T3" fmla="*/ 0 h 44"/>
                <a:gd name="T4" fmla="*/ 36 w 72"/>
                <a:gd name="T5" fmla="*/ 44 h 44"/>
                <a:gd name="T6" fmla="*/ 72 w 72"/>
                <a:gd name="T7" fmla="*/ 0 h 44"/>
                <a:gd name="T8" fmla="*/ 36 w 72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4">
                  <a:moveTo>
                    <a:pt x="36" y="3"/>
                  </a:moveTo>
                  <a:cubicBezTo>
                    <a:pt x="23" y="3"/>
                    <a:pt x="11" y="2"/>
                    <a:pt x="0" y="0"/>
                  </a:cubicBezTo>
                  <a:cubicBezTo>
                    <a:pt x="2" y="25"/>
                    <a:pt x="17" y="44"/>
                    <a:pt x="36" y="44"/>
                  </a:cubicBezTo>
                  <a:cubicBezTo>
                    <a:pt x="55" y="44"/>
                    <a:pt x="70" y="25"/>
                    <a:pt x="72" y="0"/>
                  </a:cubicBezTo>
                  <a:cubicBezTo>
                    <a:pt x="61" y="2"/>
                    <a:pt x="48" y="3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Freeform 1964">
              <a:extLst>
                <a:ext uri="{FF2B5EF4-FFF2-40B4-BE49-F238E27FC236}">
                  <a16:creationId xmlns:a16="http://schemas.microsoft.com/office/drawing/2014/main" id="{057C361A-0B60-4D5E-B56F-C2B545E6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6872288"/>
              <a:ext cx="433388" cy="250825"/>
            </a:xfrm>
            <a:custGeom>
              <a:avLst/>
              <a:gdLst>
                <a:gd name="T0" fmla="*/ 282 w 283"/>
                <a:gd name="T1" fmla="*/ 106 h 164"/>
                <a:gd name="T2" fmla="*/ 2 w 283"/>
                <a:gd name="T3" fmla="*/ 106 h 164"/>
                <a:gd name="T4" fmla="*/ 144 w 283"/>
                <a:gd name="T5" fmla="*/ 0 h 164"/>
                <a:gd name="T6" fmla="*/ 282 w 283"/>
                <a:gd name="T7" fmla="*/ 10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164">
                  <a:moveTo>
                    <a:pt x="282" y="106"/>
                  </a:moveTo>
                  <a:cubicBezTo>
                    <a:pt x="280" y="164"/>
                    <a:pt x="0" y="164"/>
                    <a:pt x="2" y="106"/>
                  </a:cubicBezTo>
                  <a:cubicBezTo>
                    <a:pt x="3" y="47"/>
                    <a:pt x="67" y="0"/>
                    <a:pt x="144" y="0"/>
                  </a:cubicBezTo>
                  <a:cubicBezTo>
                    <a:pt x="222" y="0"/>
                    <a:pt x="283" y="47"/>
                    <a:pt x="282" y="106"/>
                  </a:cubicBezTo>
                  <a:close/>
                </a:path>
              </a:pathLst>
            </a:custGeom>
            <a:solidFill>
              <a:srgbClr val="006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3" name="Freeform 1965">
              <a:extLst>
                <a:ext uri="{FF2B5EF4-FFF2-40B4-BE49-F238E27FC236}">
                  <a16:creationId xmlns:a16="http://schemas.microsoft.com/office/drawing/2014/main" id="{4CF64E82-D751-4DC1-A0C8-85B9036B4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6986588"/>
              <a:ext cx="455613" cy="161925"/>
            </a:xfrm>
            <a:custGeom>
              <a:avLst/>
              <a:gdLst>
                <a:gd name="T0" fmla="*/ 288 w 297"/>
                <a:gd name="T1" fmla="*/ 106 h 106"/>
                <a:gd name="T2" fmla="*/ 11 w 297"/>
                <a:gd name="T3" fmla="*/ 106 h 106"/>
                <a:gd name="T4" fmla="*/ 5 w 297"/>
                <a:gd name="T5" fmla="*/ 33 h 106"/>
                <a:gd name="T6" fmla="*/ 287 w 297"/>
                <a:gd name="T7" fmla="*/ 33 h 106"/>
                <a:gd name="T8" fmla="*/ 288 w 29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06">
                  <a:moveTo>
                    <a:pt x="288" y="106"/>
                  </a:moveTo>
                  <a:cubicBezTo>
                    <a:pt x="197" y="73"/>
                    <a:pt x="102" y="73"/>
                    <a:pt x="11" y="106"/>
                  </a:cubicBezTo>
                  <a:cubicBezTo>
                    <a:pt x="4" y="85"/>
                    <a:pt x="0" y="57"/>
                    <a:pt x="5" y="33"/>
                  </a:cubicBezTo>
                  <a:cubicBezTo>
                    <a:pt x="96" y="0"/>
                    <a:pt x="196" y="0"/>
                    <a:pt x="287" y="33"/>
                  </a:cubicBezTo>
                  <a:cubicBezTo>
                    <a:pt x="295" y="58"/>
                    <a:pt x="297" y="85"/>
                    <a:pt x="288" y="106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Freeform 1966">
              <a:extLst>
                <a:ext uri="{FF2B5EF4-FFF2-40B4-BE49-F238E27FC236}">
                  <a16:creationId xmlns:a16="http://schemas.microsoft.com/office/drawing/2014/main" id="{7C535D6C-C38A-49FB-8D93-6BBD08B8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6900863"/>
              <a:ext cx="125413" cy="95250"/>
            </a:xfrm>
            <a:custGeom>
              <a:avLst/>
              <a:gdLst>
                <a:gd name="T0" fmla="*/ 80 w 82"/>
                <a:gd name="T1" fmla="*/ 0 h 62"/>
                <a:gd name="T2" fmla="*/ 1 w 82"/>
                <a:gd name="T3" fmla="*/ 59 h 62"/>
                <a:gd name="T4" fmla="*/ 3 w 82"/>
                <a:gd name="T5" fmla="*/ 61 h 62"/>
                <a:gd name="T6" fmla="*/ 36 w 82"/>
                <a:gd name="T7" fmla="*/ 26 h 62"/>
                <a:gd name="T8" fmla="*/ 80 w 82"/>
                <a:gd name="T9" fmla="*/ 3 h 62"/>
                <a:gd name="T10" fmla="*/ 80 w 8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0" y="0"/>
                  </a:moveTo>
                  <a:cubicBezTo>
                    <a:pt x="49" y="8"/>
                    <a:pt x="14" y="29"/>
                    <a:pt x="1" y="59"/>
                  </a:cubicBezTo>
                  <a:cubicBezTo>
                    <a:pt x="0" y="60"/>
                    <a:pt x="2" y="62"/>
                    <a:pt x="3" y="61"/>
                  </a:cubicBezTo>
                  <a:cubicBezTo>
                    <a:pt x="14" y="48"/>
                    <a:pt x="23" y="36"/>
                    <a:pt x="36" y="26"/>
                  </a:cubicBezTo>
                  <a:cubicBezTo>
                    <a:pt x="49" y="15"/>
                    <a:pt x="64" y="8"/>
                    <a:pt x="80" y="3"/>
                  </a:cubicBezTo>
                  <a:cubicBezTo>
                    <a:pt x="82" y="2"/>
                    <a:pt x="81" y="0"/>
                    <a:pt x="80" y="0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5" name="Freeform 1967">
              <a:extLst>
                <a:ext uri="{FF2B5EF4-FFF2-40B4-BE49-F238E27FC236}">
                  <a16:creationId xmlns:a16="http://schemas.microsoft.com/office/drawing/2014/main" id="{1FD6FC91-C391-4B86-B5BE-1AB24773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6" y="6900863"/>
              <a:ext cx="49213" cy="84138"/>
            </a:xfrm>
            <a:custGeom>
              <a:avLst/>
              <a:gdLst>
                <a:gd name="T0" fmla="*/ 32 w 33"/>
                <a:gd name="T1" fmla="*/ 0 h 54"/>
                <a:gd name="T2" fmla="*/ 0 w 33"/>
                <a:gd name="T3" fmla="*/ 52 h 54"/>
                <a:gd name="T4" fmla="*/ 3 w 33"/>
                <a:gd name="T5" fmla="*/ 53 h 54"/>
                <a:gd name="T6" fmla="*/ 33 w 33"/>
                <a:gd name="T7" fmla="*/ 1 h 54"/>
                <a:gd name="T8" fmla="*/ 32 w 3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cubicBezTo>
                    <a:pt x="18" y="14"/>
                    <a:pt x="5" y="32"/>
                    <a:pt x="0" y="52"/>
                  </a:cubicBezTo>
                  <a:cubicBezTo>
                    <a:pt x="0" y="53"/>
                    <a:pt x="2" y="54"/>
                    <a:pt x="3" y="53"/>
                  </a:cubicBezTo>
                  <a:cubicBezTo>
                    <a:pt x="11" y="34"/>
                    <a:pt x="20" y="17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6" name="Freeform 1968">
              <a:extLst>
                <a:ext uri="{FF2B5EF4-FFF2-40B4-BE49-F238E27FC236}">
                  <a16:creationId xmlns:a16="http://schemas.microsoft.com/office/drawing/2014/main" id="{52D7871D-7DF6-4433-90E2-DFA5DB71C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6902450"/>
              <a:ext cx="14288" cy="84138"/>
            </a:xfrm>
            <a:custGeom>
              <a:avLst/>
              <a:gdLst>
                <a:gd name="T0" fmla="*/ 3 w 10"/>
                <a:gd name="T1" fmla="*/ 1 h 54"/>
                <a:gd name="T2" fmla="*/ 0 w 10"/>
                <a:gd name="T3" fmla="*/ 1 h 54"/>
                <a:gd name="T4" fmla="*/ 6 w 10"/>
                <a:gd name="T5" fmla="*/ 53 h 54"/>
                <a:gd name="T6" fmla="*/ 8 w 10"/>
                <a:gd name="T7" fmla="*/ 52 h 54"/>
                <a:gd name="T8" fmla="*/ 3 w 10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4">
                  <a:moveTo>
                    <a:pt x="3" y="1"/>
                  </a:moveTo>
                  <a:cubicBezTo>
                    <a:pt x="3" y="0"/>
                    <a:pt x="0" y="0"/>
                    <a:pt x="0" y="1"/>
                  </a:cubicBezTo>
                  <a:cubicBezTo>
                    <a:pt x="2" y="18"/>
                    <a:pt x="2" y="36"/>
                    <a:pt x="6" y="53"/>
                  </a:cubicBezTo>
                  <a:cubicBezTo>
                    <a:pt x="6" y="54"/>
                    <a:pt x="8" y="54"/>
                    <a:pt x="8" y="52"/>
                  </a:cubicBezTo>
                  <a:cubicBezTo>
                    <a:pt x="10" y="36"/>
                    <a:pt x="5" y="17"/>
                    <a:pt x="3" y="1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7" name="Freeform 1969">
              <a:extLst>
                <a:ext uri="{FF2B5EF4-FFF2-40B4-BE49-F238E27FC236}">
                  <a16:creationId xmlns:a16="http://schemas.microsoft.com/office/drawing/2014/main" id="{2B85E1A3-1C71-42DF-BBD2-61DC4579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6899275"/>
              <a:ext cx="52388" cy="87313"/>
            </a:xfrm>
            <a:custGeom>
              <a:avLst/>
              <a:gdLst>
                <a:gd name="T0" fmla="*/ 3 w 34"/>
                <a:gd name="T1" fmla="*/ 1 h 58"/>
                <a:gd name="T2" fmla="*/ 1 w 34"/>
                <a:gd name="T3" fmla="*/ 3 h 58"/>
                <a:gd name="T4" fmla="*/ 21 w 34"/>
                <a:gd name="T5" fmla="*/ 29 h 58"/>
                <a:gd name="T6" fmla="*/ 32 w 34"/>
                <a:gd name="T7" fmla="*/ 57 h 58"/>
                <a:gd name="T8" fmla="*/ 34 w 34"/>
                <a:gd name="T9" fmla="*/ 56 h 58"/>
                <a:gd name="T10" fmla="*/ 3 w 34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8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9" y="11"/>
                    <a:pt x="16" y="19"/>
                    <a:pt x="21" y="29"/>
                  </a:cubicBezTo>
                  <a:cubicBezTo>
                    <a:pt x="26" y="38"/>
                    <a:pt x="28" y="48"/>
                    <a:pt x="32" y="57"/>
                  </a:cubicBezTo>
                  <a:cubicBezTo>
                    <a:pt x="33" y="58"/>
                    <a:pt x="34" y="57"/>
                    <a:pt x="34" y="56"/>
                  </a:cubicBezTo>
                  <a:cubicBezTo>
                    <a:pt x="34" y="36"/>
                    <a:pt x="17" y="14"/>
                    <a:pt x="3" y="1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Freeform 1970">
              <a:extLst>
                <a:ext uri="{FF2B5EF4-FFF2-40B4-BE49-F238E27FC236}">
                  <a16:creationId xmlns:a16="http://schemas.microsoft.com/office/drawing/2014/main" id="{12B27D23-66CC-4945-BCBB-41D4FBF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6899275"/>
              <a:ext cx="100013" cy="106363"/>
            </a:xfrm>
            <a:custGeom>
              <a:avLst/>
              <a:gdLst>
                <a:gd name="T0" fmla="*/ 64 w 65"/>
                <a:gd name="T1" fmla="*/ 66 h 69"/>
                <a:gd name="T2" fmla="*/ 3 w 65"/>
                <a:gd name="T3" fmla="*/ 1 h 69"/>
                <a:gd name="T4" fmla="*/ 2 w 65"/>
                <a:gd name="T5" fmla="*/ 3 h 69"/>
                <a:gd name="T6" fmla="*/ 62 w 65"/>
                <a:gd name="T7" fmla="*/ 67 h 69"/>
                <a:gd name="T8" fmla="*/ 64 w 65"/>
                <a:gd name="T9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9">
                  <a:moveTo>
                    <a:pt x="64" y="66"/>
                  </a:moveTo>
                  <a:cubicBezTo>
                    <a:pt x="51" y="39"/>
                    <a:pt x="28" y="17"/>
                    <a:pt x="3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27" y="20"/>
                    <a:pt x="45" y="42"/>
                    <a:pt x="62" y="67"/>
                  </a:cubicBezTo>
                  <a:cubicBezTo>
                    <a:pt x="63" y="69"/>
                    <a:pt x="65" y="68"/>
                    <a:pt x="64" y="66"/>
                  </a:cubicBezTo>
                  <a:close/>
                </a:path>
              </a:pathLst>
            </a:custGeom>
            <a:solidFill>
              <a:srgbClr val="15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9" name="Freeform 1971">
              <a:extLst>
                <a:ext uri="{FF2B5EF4-FFF2-40B4-BE49-F238E27FC236}">
                  <a16:creationId xmlns:a16="http://schemas.microsoft.com/office/drawing/2014/main" id="{418D7720-F220-49A2-9C91-A6BCDDA2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7038975"/>
              <a:ext cx="12700" cy="80963"/>
            </a:xfrm>
            <a:custGeom>
              <a:avLst/>
              <a:gdLst>
                <a:gd name="T0" fmla="*/ 5 w 8"/>
                <a:gd name="T1" fmla="*/ 27 h 53"/>
                <a:gd name="T2" fmla="*/ 5 w 8"/>
                <a:gd name="T3" fmla="*/ 2 h 53"/>
                <a:gd name="T4" fmla="*/ 3 w 8"/>
                <a:gd name="T5" fmla="*/ 1 h 53"/>
                <a:gd name="T6" fmla="*/ 6 w 8"/>
                <a:gd name="T7" fmla="*/ 52 h 53"/>
                <a:gd name="T8" fmla="*/ 8 w 8"/>
                <a:gd name="T9" fmla="*/ 51 h 53"/>
                <a:gd name="T10" fmla="*/ 5 w 8"/>
                <a:gd name="T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3">
                  <a:moveTo>
                    <a:pt x="5" y="27"/>
                  </a:moveTo>
                  <a:cubicBezTo>
                    <a:pt x="4" y="18"/>
                    <a:pt x="5" y="10"/>
                    <a:pt x="5" y="2"/>
                  </a:cubicBezTo>
                  <a:cubicBezTo>
                    <a:pt x="5" y="1"/>
                    <a:pt x="3" y="0"/>
                    <a:pt x="3" y="1"/>
                  </a:cubicBezTo>
                  <a:cubicBezTo>
                    <a:pt x="0" y="17"/>
                    <a:pt x="0" y="37"/>
                    <a:pt x="6" y="52"/>
                  </a:cubicBezTo>
                  <a:cubicBezTo>
                    <a:pt x="6" y="53"/>
                    <a:pt x="8" y="53"/>
                    <a:pt x="8" y="51"/>
                  </a:cubicBezTo>
                  <a:cubicBezTo>
                    <a:pt x="8" y="43"/>
                    <a:pt x="6" y="35"/>
                    <a:pt x="5" y="27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0" name="Freeform 1972">
              <a:extLst>
                <a:ext uri="{FF2B5EF4-FFF2-40B4-BE49-F238E27FC236}">
                  <a16:creationId xmlns:a16="http://schemas.microsoft.com/office/drawing/2014/main" id="{6443A341-809B-4A8B-A592-76B3B778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6" y="7031038"/>
              <a:ext cx="15875" cy="79375"/>
            </a:xfrm>
            <a:custGeom>
              <a:avLst/>
              <a:gdLst>
                <a:gd name="T0" fmla="*/ 6 w 11"/>
                <a:gd name="T1" fmla="*/ 27 h 51"/>
                <a:gd name="T2" fmla="*/ 3 w 11"/>
                <a:gd name="T3" fmla="*/ 1 h 51"/>
                <a:gd name="T4" fmla="*/ 2 w 11"/>
                <a:gd name="T5" fmla="*/ 1 h 51"/>
                <a:gd name="T6" fmla="*/ 9 w 11"/>
                <a:gd name="T7" fmla="*/ 50 h 51"/>
                <a:gd name="T8" fmla="*/ 11 w 11"/>
                <a:gd name="T9" fmla="*/ 49 h 51"/>
                <a:gd name="T10" fmla="*/ 6 w 11"/>
                <a:gd name="T1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1">
                  <a:moveTo>
                    <a:pt x="6" y="27"/>
                  </a:moveTo>
                  <a:cubicBezTo>
                    <a:pt x="4" y="18"/>
                    <a:pt x="4" y="10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17"/>
                    <a:pt x="1" y="36"/>
                    <a:pt x="9" y="50"/>
                  </a:cubicBezTo>
                  <a:cubicBezTo>
                    <a:pt x="9" y="51"/>
                    <a:pt x="11" y="50"/>
                    <a:pt x="11" y="49"/>
                  </a:cubicBezTo>
                  <a:cubicBezTo>
                    <a:pt x="10" y="42"/>
                    <a:pt x="7" y="34"/>
                    <a:pt x="6" y="27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Freeform 1973">
              <a:extLst>
                <a:ext uri="{FF2B5EF4-FFF2-40B4-BE49-F238E27FC236}">
                  <a16:creationId xmlns:a16="http://schemas.microsoft.com/office/drawing/2014/main" id="{694A474F-2544-4E44-8A73-E65D5281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1" y="7023100"/>
              <a:ext cx="14288" cy="69850"/>
            </a:xfrm>
            <a:custGeom>
              <a:avLst/>
              <a:gdLst>
                <a:gd name="T0" fmla="*/ 2 w 9"/>
                <a:gd name="T1" fmla="*/ 2 h 46"/>
                <a:gd name="T2" fmla="*/ 0 w 9"/>
                <a:gd name="T3" fmla="*/ 2 h 46"/>
                <a:gd name="T4" fmla="*/ 6 w 9"/>
                <a:gd name="T5" fmla="*/ 45 h 46"/>
                <a:gd name="T6" fmla="*/ 9 w 9"/>
                <a:gd name="T7" fmla="*/ 44 h 46"/>
                <a:gd name="T8" fmla="*/ 2 w 9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6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16"/>
                    <a:pt x="2" y="31"/>
                    <a:pt x="6" y="45"/>
                  </a:cubicBezTo>
                  <a:cubicBezTo>
                    <a:pt x="6" y="46"/>
                    <a:pt x="9" y="46"/>
                    <a:pt x="9" y="44"/>
                  </a:cubicBezTo>
                  <a:cubicBezTo>
                    <a:pt x="7" y="30"/>
                    <a:pt x="4" y="16"/>
                    <a:pt x="2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2" name="Freeform 1974">
              <a:extLst>
                <a:ext uri="{FF2B5EF4-FFF2-40B4-BE49-F238E27FC236}">
                  <a16:creationId xmlns:a16="http://schemas.microsoft.com/office/drawing/2014/main" id="{437FCDE7-3A71-42EE-BBEA-D347F78F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7016750"/>
              <a:ext cx="17463" cy="77788"/>
            </a:xfrm>
            <a:custGeom>
              <a:avLst/>
              <a:gdLst>
                <a:gd name="T0" fmla="*/ 3 w 11"/>
                <a:gd name="T1" fmla="*/ 1 h 51"/>
                <a:gd name="T2" fmla="*/ 1 w 11"/>
                <a:gd name="T3" fmla="*/ 2 h 51"/>
                <a:gd name="T4" fmla="*/ 7 w 11"/>
                <a:gd name="T5" fmla="*/ 49 h 51"/>
                <a:gd name="T6" fmla="*/ 11 w 11"/>
                <a:gd name="T7" fmla="*/ 48 h 51"/>
                <a:gd name="T8" fmla="*/ 3 w 11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1">
                  <a:moveTo>
                    <a:pt x="3" y="1"/>
                  </a:moveTo>
                  <a:cubicBezTo>
                    <a:pt x="3" y="0"/>
                    <a:pt x="0" y="0"/>
                    <a:pt x="1" y="2"/>
                  </a:cubicBezTo>
                  <a:cubicBezTo>
                    <a:pt x="3" y="17"/>
                    <a:pt x="4" y="33"/>
                    <a:pt x="7" y="49"/>
                  </a:cubicBezTo>
                  <a:cubicBezTo>
                    <a:pt x="8" y="51"/>
                    <a:pt x="11" y="50"/>
                    <a:pt x="11" y="48"/>
                  </a:cubicBezTo>
                  <a:cubicBezTo>
                    <a:pt x="9" y="33"/>
                    <a:pt x="6" y="17"/>
                    <a:pt x="3" y="1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3" name="Freeform 1975">
              <a:extLst>
                <a:ext uri="{FF2B5EF4-FFF2-40B4-BE49-F238E27FC236}">
                  <a16:creationId xmlns:a16="http://schemas.microsoft.com/office/drawing/2014/main" id="{8ADFF2E5-6C56-4C87-BD1D-152647C0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1" y="7013575"/>
              <a:ext cx="9525" cy="79375"/>
            </a:xfrm>
            <a:custGeom>
              <a:avLst/>
              <a:gdLst>
                <a:gd name="T0" fmla="*/ 3 w 6"/>
                <a:gd name="T1" fmla="*/ 2 h 52"/>
                <a:gd name="T2" fmla="*/ 0 w 6"/>
                <a:gd name="T3" fmla="*/ 2 h 52"/>
                <a:gd name="T4" fmla="*/ 3 w 6"/>
                <a:gd name="T5" fmla="*/ 51 h 52"/>
                <a:gd name="T6" fmla="*/ 6 w 6"/>
                <a:gd name="T7" fmla="*/ 50 h 52"/>
                <a:gd name="T8" fmla="*/ 3 w 6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2">
                  <a:moveTo>
                    <a:pt x="3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18"/>
                    <a:pt x="0" y="35"/>
                    <a:pt x="3" y="51"/>
                  </a:cubicBezTo>
                  <a:cubicBezTo>
                    <a:pt x="3" y="52"/>
                    <a:pt x="6" y="52"/>
                    <a:pt x="6" y="50"/>
                  </a:cubicBezTo>
                  <a:cubicBezTo>
                    <a:pt x="6" y="34"/>
                    <a:pt x="4" y="18"/>
                    <a:pt x="3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Freeform 1976">
              <a:extLst>
                <a:ext uri="{FF2B5EF4-FFF2-40B4-BE49-F238E27FC236}">
                  <a16:creationId xmlns:a16="http://schemas.microsoft.com/office/drawing/2014/main" id="{65BE48E2-E7EF-4077-BAF0-6EA3C2C9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7024688"/>
              <a:ext cx="7938" cy="65088"/>
            </a:xfrm>
            <a:custGeom>
              <a:avLst/>
              <a:gdLst>
                <a:gd name="T0" fmla="*/ 3 w 6"/>
                <a:gd name="T1" fmla="*/ 2 h 43"/>
                <a:gd name="T2" fmla="*/ 1 w 6"/>
                <a:gd name="T3" fmla="*/ 2 h 43"/>
                <a:gd name="T4" fmla="*/ 1 w 6"/>
                <a:gd name="T5" fmla="*/ 24 h 43"/>
                <a:gd name="T6" fmla="*/ 1 w 6"/>
                <a:gd name="T7" fmla="*/ 42 h 43"/>
                <a:gd name="T8" fmla="*/ 3 w 6"/>
                <a:gd name="T9" fmla="*/ 42 h 43"/>
                <a:gd name="T10" fmla="*/ 3 w 6"/>
                <a:gd name="T11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3">
                  <a:moveTo>
                    <a:pt x="3" y="2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9"/>
                    <a:pt x="1" y="16"/>
                    <a:pt x="1" y="24"/>
                  </a:cubicBezTo>
                  <a:cubicBezTo>
                    <a:pt x="1" y="30"/>
                    <a:pt x="0" y="36"/>
                    <a:pt x="1" y="42"/>
                  </a:cubicBezTo>
                  <a:cubicBezTo>
                    <a:pt x="1" y="43"/>
                    <a:pt x="2" y="43"/>
                    <a:pt x="3" y="42"/>
                  </a:cubicBezTo>
                  <a:cubicBezTo>
                    <a:pt x="6" y="30"/>
                    <a:pt x="4" y="15"/>
                    <a:pt x="3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5" name="Freeform 1977">
              <a:extLst>
                <a:ext uri="{FF2B5EF4-FFF2-40B4-BE49-F238E27FC236}">
                  <a16:creationId xmlns:a16="http://schemas.microsoft.com/office/drawing/2014/main" id="{AC5CCF2B-A7C6-47EB-93AA-4A022430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7024688"/>
              <a:ext cx="14288" cy="66675"/>
            </a:xfrm>
            <a:custGeom>
              <a:avLst/>
              <a:gdLst>
                <a:gd name="T0" fmla="*/ 6 w 9"/>
                <a:gd name="T1" fmla="*/ 2 h 44"/>
                <a:gd name="T2" fmla="*/ 0 w 9"/>
                <a:gd name="T3" fmla="*/ 42 h 44"/>
                <a:gd name="T4" fmla="*/ 3 w 9"/>
                <a:gd name="T5" fmla="*/ 42 h 44"/>
                <a:gd name="T6" fmla="*/ 9 w 9"/>
                <a:gd name="T7" fmla="*/ 2 h 44"/>
                <a:gd name="T8" fmla="*/ 6 w 9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4">
                  <a:moveTo>
                    <a:pt x="6" y="2"/>
                  </a:moveTo>
                  <a:cubicBezTo>
                    <a:pt x="4" y="15"/>
                    <a:pt x="1" y="28"/>
                    <a:pt x="0" y="42"/>
                  </a:cubicBezTo>
                  <a:cubicBezTo>
                    <a:pt x="0" y="44"/>
                    <a:pt x="3" y="44"/>
                    <a:pt x="3" y="42"/>
                  </a:cubicBezTo>
                  <a:cubicBezTo>
                    <a:pt x="6" y="29"/>
                    <a:pt x="7" y="16"/>
                    <a:pt x="9" y="2"/>
                  </a:cubicBezTo>
                  <a:cubicBezTo>
                    <a:pt x="9" y="1"/>
                    <a:pt x="6" y="0"/>
                    <a:pt x="6" y="2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6" name="Freeform 1978">
              <a:extLst>
                <a:ext uri="{FF2B5EF4-FFF2-40B4-BE49-F238E27FC236}">
                  <a16:creationId xmlns:a16="http://schemas.microsoft.com/office/drawing/2014/main" id="{4402804B-8CA5-4FED-8C41-94F15D3C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1" y="7035800"/>
              <a:ext cx="15875" cy="68263"/>
            </a:xfrm>
            <a:custGeom>
              <a:avLst/>
              <a:gdLst>
                <a:gd name="T0" fmla="*/ 10 w 10"/>
                <a:gd name="T1" fmla="*/ 1 h 44"/>
                <a:gd name="T2" fmla="*/ 8 w 10"/>
                <a:gd name="T3" fmla="*/ 1 h 44"/>
                <a:gd name="T4" fmla="*/ 0 w 10"/>
                <a:gd name="T5" fmla="*/ 42 h 44"/>
                <a:gd name="T6" fmla="*/ 2 w 10"/>
                <a:gd name="T7" fmla="*/ 43 h 44"/>
                <a:gd name="T8" fmla="*/ 10 w 10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4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7" y="15"/>
                    <a:pt x="3" y="28"/>
                    <a:pt x="0" y="42"/>
                  </a:cubicBezTo>
                  <a:cubicBezTo>
                    <a:pt x="0" y="43"/>
                    <a:pt x="2" y="44"/>
                    <a:pt x="2" y="43"/>
                  </a:cubicBezTo>
                  <a:cubicBezTo>
                    <a:pt x="9" y="30"/>
                    <a:pt x="10" y="15"/>
                    <a:pt x="10" y="1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7" name="Freeform 1979">
              <a:extLst>
                <a:ext uri="{FF2B5EF4-FFF2-40B4-BE49-F238E27FC236}">
                  <a16:creationId xmlns:a16="http://schemas.microsoft.com/office/drawing/2014/main" id="{B0093131-070D-4C8B-ABBD-71E6E205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7043738"/>
              <a:ext cx="15875" cy="66675"/>
            </a:xfrm>
            <a:custGeom>
              <a:avLst/>
              <a:gdLst>
                <a:gd name="T0" fmla="*/ 10 w 10"/>
                <a:gd name="T1" fmla="*/ 1 h 43"/>
                <a:gd name="T2" fmla="*/ 7 w 10"/>
                <a:gd name="T3" fmla="*/ 1 h 43"/>
                <a:gd name="T4" fmla="*/ 5 w 10"/>
                <a:gd name="T5" fmla="*/ 23 h 43"/>
                <a:gd name="T6" fmla="*/ 0 w 10"/>
                <a:gd name="T7" fmla="*/ 41 h 43"/>
                <a:gd name="T8" fmla="*/ 3 w 10"/>
                <a:gd name="T9" fmla="*/ 42 h 43"/>
                <a:gd name="T10" fmla="*/ 10 w 10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3">
                  <a:moveTo>
                    <a:pt x="10" y="1"/>
                  </a:moveTo>
                  <a:cubicBezTo>
                    <a:pt x="9" y="0"/>
                    <a:pt x="7" y="0"/>
                    <a:pt x="7" y="1"/>
                  </a:cubicBezTo>
                  <a:cubicBezTo>
                    <a:pt x="7" y="9"/>
                    <a:pt x="7" y="16"/>
                    <a:pt x="5" y="23"/>
                  </a:cubicBezTo>
                  <a:cubicBezTo>
                    <a:pt x="4" y="29"/>
                    <a:pt x="1" y="35"/>
                    <a:pt x="0" y="41"/>
                  </a:cubicBezTo>
                  <a:cubicBezTo>
                    <a:pt x="0" y="42"/>
                    <a:pt x="2" y="43"/>
                    <a:pt x="3" y="42"/>
                  </a:cubicBezTo>
                  <a:cubicBezTo>
                    <a:pt x="10" y="31"/>
                    <a:pt x="10" y="14"/>
                    <a:pt x="10" y="1"/>
                  </a:cubicBezTo>
                  <a:close/>
                </a:path>
              </a:pathLst>
            </a:custGeom>
            <a:solidFill>
              <a:srgbClr val="B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8" name="Freeform 1980">
              <a:extLst>
                <a:ext uri="{FF2B5EF4-FFF2-40B4-BE49-F238E27FC236}">
                  <a16:creationId xmlns:a16="http://schemas.microsoft.com/office/drawing/2014/main" id="{C6A2B656-F6E2-44DF-8272-2803ACC0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6829425"/>
              <a:ext cx="33338" cy="20638"/>
            </a:xfrm>
            <a:custGeom>
              <a:avLst/>
              <a:gdLst>
                <a:gd name="T0" fmla="*/ 19 w 21"/>
                <a:gd name="T1" fmla="*/ 10 h 13"/>
                <a:gd name="T2" fmla="*/ 2 w 21"/>
                <a:gd name="T3" fmla="*/ 1 h 13"/>
                <a:gd name="T4" fmla="*/ 1 w 21"/>
                <a:gd name="T5" fmla="*/ 4 h 13"/>
                <a:gd name="T6" fmla="*/ 10 w 21"/>
                <a:gd name="T7" fmla="*/ 8 h 13"/>
                <a:gd name="T8" fmla="*/ 17 w 21"/>
                <a:gd name="T9" fmla="*/ 12 h 13"/>
                <a:gd name="T10" fmla="*/ 19 w 21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9" y="10"/>
                  </a:moveTo>
                  <a:cubicBezTo>
                    <a:pt x="15" y="5"/>
                    <a:pt x="8" y="3"/>
                    <a:pt x="2" y="1"/>
                  </a:cubicBezTo>
                  <a:cubicBezTo>
                    <a:pt x="0" y="0"/>
                    <a:pt x="0" y="3"/>
                    <a:pt x="1" y="4"/>
                  </a:cubicBezTo>
                  <a:cubicBezTo>
                    <a:pt x="4" y="5"/>
                    <a:pt x="7" y="6"/>
                    <a:pt x="10" y="8"/>
                  </a:cubicBezTo>
                  <a:cubicBezTo>
                    <a:pt x="13" y="9"/>
                    <a:pt x="15" y="11"/>
                    <a:pt x="17" y="12"/>
                  </a:cubicBezTo>
                  <a:cubicBezTo>
                    <a:pt x="19" y="13"/>
                    <a:pt x="21" y="11"/>
                    <a:pt x="19" y="10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9" name="Freeform 1981">
              <a:extLst>
                <a:ext uri="{FF2B5EF4-FFF2-40B4-BE49-F238E27FC236}">
                  <a16:creationId xmlns:a16="http://schemas.microsoft.com/office/drawing/2014/main" id="{F23C6B27-865B-43D6-B98E-6A68BFFD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6804025"/>
              <a:ext cx="20638" cy="34925"/>
            </a:xfrm>
            <a:custGeom>
              <a:avLst/>
              <a:gdLst>
                <a:gd name="T0" fmla="*/ 14 w 14"/>
                <a:gd name="T1" fmla="*/ 21 h 23"/>
                <a:gd name="T2" fmla="*/ 9 w 14"/>
                <a:gd name="T3" fmla="*/ 12 h 23"/>
                <a:gd name="T4" fmla="*/ 3 w 14"/>
                <a:gd name="T5" fmla="*/ 1 h 23"/>
                <a:gd name="T6" fmla="*/ 0 w 14"/>
                <a:gd name="T7" fmla="*/ 2 h 23"/>
                <a:gd name="T8" fmla="*/ 5 w 14"/>
                <a:gd name="T9" fmla="*/ 13 h 23"/>
                <a:gd name="T10" fmla="*/ 12 w 14"/>
                <a:gd name="T11" fmla="*/ 22 h 23"/>
                <a:gd name="T12" fmla="*/ 14 w 14"/>
                <a:gd name="T1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21"/>
                  </a:moveTo>
                  <a:cubicBezTo>
                    <a:pt x="13" y="18"/>
                    <a:pt x="10" y="15"/>
                    <a:pt x="9" y="12"/>
                  </a:cubicBezTo>
                  <a:cubicBezTo>
                    <a:pt x="7" y="9"/>
                    <a:pt x="5" y="5"/>
                    <a:pt x="3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2" y="6"/>
                    <a:pt x="3" y="10"/>
                    <a:pt x="5" y="13"/>
                  </a:cubicBezTo>
                  <a:cubicBezTo>
                    <a:pt x="7" y="16"/>
                    <a:pt x="9" y="20"/>
                    <a:pt x="12" y="22"/>
                  </a:cubicBezTo>
                  <a:cubicBezTo>
                    <a:pt x="13" y="23"/>
                    <a:pt x="14" y="22"/>
                    <a:pt x="14" y="2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0" name="Freeform 1982">
              <a:extLst>
                <a:ext uri="{FF2B5EF4-FFF2-40B4-BE49-F238E27FC236}">
                  <a16:creationId xmlns:a16="http://schemas.microsoft.com/office/drawing/2014/main" id="{47BEBF5C-6B1E-4375-B477-FDF906030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6804025"/>
              <a:ext cx="9525" cy="20638"/>
            </a:xfrm>
            <a:custGeom>
              <a:avLst/>
              <a:gdLst>
                <a:gd name="T0" fmla="*/ 2 w 6"/>
                <a:gd name="T1" fmla="*/ 1 h 14"/>
                <a:gd name="T2" fmla="*/ 0 w 6"/>
                <a:gd name="T3" fmla="*/ 13 h 14"/>
                <a:gd name="T4" fmla="*/ 2 w 6"/>
                <a:gd name="T5" fmla="*/ 13 h 14"/>
                <a:gd name="T6" fmla="*/ 5 w 6"/>
                <a:gd name="T7" fmla="*/ 2 h 14"/>
                <a:gd name="T8" fmla="*/ 2 w 6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2" y="1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0" y="14"/>
                    <a:pt x="2" y="14"/>
                    <a:pt x="2" y="13"/>
                  </a:cubicBezTo>
                  <a:cubicBezTo>
                    <a:pt x="4" y="10"/>
                    <a:pt x="4" y="6"/>
                    <a:pt x="5" y="2"/>
                  </a:cubicBezTo>
                  <a:cubicBezTo>
                    <a:pt x="6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1" name="Freeform 1983">
              <a:extLst>
                <a:ext uri="{FF2B5EF4-FFF2-40B4-BE49-F238E27FC236}">
                  <a16:creationId xmlns:a16="http://schemas.microsoft.com/office/drawing/2014/main" id="{3E6A4170-A8D3-4662-BB46-9D3251C4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6811963"/>
              <a:ext cx="28575" cy="28575"/>
            </a:xfrm>
            <a:custGeom>
              <a:avLst/>
              <a:gdLst>
                <a:gd name="T0" fmla="*/ 14 w 18"/>
                <a:gd name="T1" fmla="*/ 1 h 19"/>
                <a:gd name="T2" fmla="*/ 7 w 18"/>
                <a:gd name="T3" fmla="*/ 9 h 19"/>
                <a:gd name="T4" fmla="*/ 1 w 18"/>
                <a:gd name="T5" fmla="*/ 17 h 19"/>
                <a:gd name="T6" fmla="*/ 2 w 18"/>
                <a:gd name="T7" fmla="*/ 18 h 19"/>
                <a:gd name="T8" fmla="*/ 9 w 18"/>
                <a:gd name="T9" fmla="*/ 11 h 19"/>
                <a:gd name="T10" fmla="*/ 16 w 18"/>
                <a:gd name="T11" fmla="*/ 3 h 19"/>
                <a:gd name="T12" fmla="*/ 14 w 1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4" y="1"/>
                  </a:moveTo>
                  <a:cubicBezTo>
                    <a:pt x="12" y="4"/>
                    <a:pt x="9" y="6"/>
                    <a:pt x="7" y="9"/>
                  </a:cubicBezTo>
                  <a:cubicBezTo>
                    <a:pt x="5" y="12"/>
                    <a:pt x="2" y="14"/>
                    <a:pt x="1" y="17"/>
                  </a:cubicBezTo>
                  <a:cubicBezTo>
                    <a:pt x="0" y="18"/>
                    <a:pt x="1" y="19"/>
                    <a:pt x="2" y="18"/>
                  </a:cubicBezTo>
                  <a:cubicBezTo>
                    <a:pt x="5" y="17"/>
                    <a:pt x="7" y="14"/>
                    <a:pt x="9" y="11"/>
                  </a:cubicBezTo>
                  <a:cubicBezTo>
                    <a:pt x="12" y="9"/>
                    <a:pt x="14" y="6"/>
                    <a:pt x="16" y="3"/>
                  </a:cubicBezTo>
                  <a:cubicBezTo>
                    <a:pt x="18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2" name="Freeform 1984">
              <a:extLst>
                <a:ext uri="{FF2B5EF4-FFF2-40B4-BE49-F238E27FC236}">
                  <a16:creationId xmlns:a16="http://schemas.microsoft.com/office/drawing/2014/main" id="{D28CEAFC-1967-47CB-8BAD-2970BD3DC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6845300"/>
              <a:ext cx="31750" cy="17463"/>
            </a:xfrm>
            <a:custGeom>
              <a:avLst/>
              <a:gdLst>
                <a:gd name="T0" fmla="*/ 18 w 21"/>
                <a:gd name="T1" fmla="*/ 1 h 12"/>
                <a:gd name="T2" fmla="*/ 9 w 21"/>
                <a:gd name="T3" fmla="*/ 4 h 12"/>
                <a:gd name="T4" fmla="*/ 1 w 21"/>
                <a:gd name="T5" fmla="*/ 10 h 12"/>
                <a:gd name="T6" fmla="*/ 2 w 21"/>
                <a:gd name="T7" fmla="*/ 12 h 12"/>
                <a:gd name="T8" fmla="*/ 10 w 21"/>
                <a:gd name="T9" fmla="*/ 7 h 12"/>
                <a:gd name="T10" fmla="*/ 19 w 21"/>
                <a:gd name="T11" fmla="*/ 4 h 12"/>
                <a:gd name="T12" fmla="*/ 18 w 21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8" y="1"/>
                  </a:moveTo>
                  <a:cubicBezTo>
                    <a:pt x="15" y="2"/>
                    <a:pt x="12" y="3"/>
                    <a:pt x="9" y="4"/>
                  </a:cubicBezTo>
                  <a:cubicBezTo>
                    <a:pt x="6" y="6"/>
                    <a:pt x="2" y="7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5" y="11"/>
                    <a:pt x="7" y="9"/>
                    <a:pt x="10" y="7"/>
                  </a:cubicBezTo>
                  <a:cubicBezTo>
                    <a:pt x="13" y="6"/>
                    <a:pt x="16" y="5"/>
                    <a:pt x="19" y="4"/>
                  </a:cubicBezTo>
                  <a:cubicBezTo>
                    <a:pt x="21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3" name="Freeform 1985">
              <a:extLst>
                <a:ext uri="{FF2B5EF4-FFF2-40B4-BE49-F238E27FC236}">
                  <a16:creationId xmlns:a16="http://schemas.microsoft.com/office/drawing/2014/main" id="{B5BCBDC0-B133-4568-8FDC-D324F523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6792913"/>
              <a:ext cx="20638" cy="36513"/>
            </a:xfrm>
            <a:custGeom>
              <a:avLst/>
              <a:gdLst>
                <a:gd name="T0" fmla="*/ 10 w 13"/>
                <a:gd name="T1" fmla="*/ 1 h 24"/>
                <a:gd name="T2" fmla="*/ 0 w 13"/>
                <a:gd name="T3" fmla="*/ 22 h 24"/>
                <a:gd name="T4" fmla="*/ 2 w 13"/>
                <a:gd name="T5" fmla="*/ 23 h 24"/>
                <a:gd name="T6" fmla="*/ 13 w 13"/>
                <a:gd name="T7" fmla="*/ 2 h 24"/>
                <a:gd name="T8" fmla="*/ 10 w 13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10" y="1"/>
                  </a:moveTo>
                  <a:cubicBezTo>
                    <a:pt x="6" y="8"/>
                    <a:pt x="2" y="15"/>
                    <a:pt x="0" y="22"/>
                  </a:cubicBezTo>
                  <a:cubicBezTo>
                    <a:pt x="0" y="23"/>
                    <a:pt x="1" y="24"/>
                    <a:pt x="2" y="23"/>
                  </a:cubicBezTo>
                  <a:cubicBezTo>
                    <a:pt x="7" y="17"/>
                    <a:pt x="10" y="9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4" name="Freeform 1986">
              <a:extLst>
                <a:ext uri="{FF2B5EF4-FFF2-40B4-BE49-F238E27FC236}">
                  <a16:creationId xmlns:a16="http://schemas.microsoft.com/office/drawing/2014/main" id="{E4C9E405-9557-4A4D-A723-EE2DFDA53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6797675"/>
              <a:ext cx="17463" cy="33338"/>
            </a:xfrm>
            <a:custGeom>
              <a:avLst/>
              <a:gdLst>
                <a:gd name="T0" fmla="*/ 11 w 11"/>
                <a:gd name="T1" fmla="*/ 19 h 22"/>
                <a:gd name="T2" fmla="*/ 6 w 11"/>
                <a:gd name="T3" fmla="*/ 12 h 22"/>
                <a:gd name="T4" fmla="*/ 3 w 11"/>
                <a:gd name="T5" fmla="*/ 2 h 22"/>
                <a:gd name="T6" fmla="*/ 1 w 11"/>
                <a:gd name="T7" fmla="*/ 2 h 22"/>
                <a:gd name="T8" fmla="*/ 9 w 11"/>
                <a:gd name="T9" fmla="*/ 21 h 22"/>
                <a:gd name="T10" fmla="*/ 11 w 11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11" y="19"/>
                  </a:moveTo>
                  <a:cubicBezTo>
                    <a:pt x="9" y="17"/>
                    <a:pt x="7" y="15"/>
                    <a:pt x="6" y="12"/>
                  </a:cubicBezTo>
                  <a:cubicBezTo>
                    <a:pt x="4" y="9"/>
                    <a:pt x="3" y="5"/>
                    <a:pt x="3" y="2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8"/>
                    <a:pt x="2" y="18"/>
                    <a:pt x="9" y="21"/>
                  </a:cubicBezTo>
                  <a:cubicBezTo>
                    <a:pt x="10" y="22"/>
                    <a:pt x="11" y="20"/>
                    <a:pt x="11" y="19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5" name="Freeform 1987">
              <a:extLst>
                <a:ext uri="{FF2B5EF4-FFF2-40B4-BE49-F238E27FC236}">
                  <a16:creationId xmlns:a16="http://schemas.microsoft.com/office/drawing/2014/main" id="{DA2F42A6-1F93-4C91-B5AF-D766220FA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6859588"/>
              <a:ext cx="39688" cy="7938"/>
            </a:xfrm>
            <a:custGeom>
              <a:avLst/>
              <a:gdLst>
                <a:gd name="T0" fmla="*/ 25 w 26"/>
                <a:gd name="T1" fmla="*/ 2 h 5"/>
                <a:gd name="T2" fmla="*/ 2 w 26"/>
                <a:gd name="T3" fmla="*/ 0 h 5"/>
                <a:gd name="T4" fmla="*/ 1 w 26"/>
                <a:gd name="T5" fmla="*/ 1 h 5"/>
                <a:gd name="T6" fmla="*/ 25 w 26"/>
                <a:gd name="T7" fmla="*/ 4 h 5"/>
                <a:gd name="T8" fmla="*/ 25 w 2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5" y="2"/>
                  </a:moveTo>
                  <a:cubicBezTo>
                    <a:pt x="17" y="1"/>
                    <a:pt x="9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9" y="3"/>
                    <a:pt x="17" y="5"/>
                    <a:pt x="25" y="4"/>
                  </a:cubicBezTo>
                  <a:cubicBezTo>
                    <a:pt x="26" y="4"/>
                    <a:pt x="26" y="3"/>
                    <a:pt x="25" y="2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6" name="Freeform 1988">
              <a:extLst>
                <a:ext uri="{FF2B5EF4-FFF2-40B4-BE49-F238E27FC236}">
                  <a16:creationId xmlns:a16="http://schemas.microsoft.com/office/drawing/2014/main" id="{03F07088-13C6-4E31-8D47-82FED94C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6854825"/>
              <a:ext cx="22225" cy="7938"/>
            </a:xfrm>
            <a:custGeom>
              <a:avLst/>
              <a:gdLst>
                <a:gd name="T0" fmla="*/ 14 w 15"/>
                <a:gd name="T1" fmla="*/ 4 h 6"/>
                <a:gd name="T2" fmla="*/ 8 w 15"/>
                <a:gd name="T3" fmla="*/ 1 h 6"/>
                <a:gd name="T4" fmla="*/ 1 w 15"/>
                <a:gd name="T5" fmla="*/ 0 h 6"/>
                <a:gd name="T6" fmla="*/ 1 w 15"/>
                <a:gd name="T7" fmla="*/ 1 h 6"/>
                <a:gd name="T8" fmla="*/ 7 w 15"/>
                <a:gd name="T9" fmla="*/ 4 h 6"/>
                <a:gd name="T10" fmla="*/ 14 w 15"/>
                <a:gd name="T11" fmla="*/ 6 h 6"/>
                <a:gd name="T12" fmla="*/ 14 w 1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4" y="4"/>
                  </a:moveTo>
                  <a:cubicBezTo>
                    <a:pt x="13" y="2"/>
                    <a:pt x="10" y="2"/>
                    <a:pt x="8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" y="2"/>
                    <a:pt x="5" y="3"/>
                    <a:pt x="7" y="4"/>
                  </a:cubicBezTo>
                  <a:cubicBezTo>
                    <a:pt x="9" y="5"/>
                    <a:pt x="11" y="6"/>
                    <a:pt x="14" y="6"/>
                  </a:cubicBezTo>
                  <a:cubicBezTo>
                    <a:pt x="14" y="5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7" name="Freeform 1989">
              <a:extLst>
                <a:ext uri="{FF2B5EF4-FFF2-40B4-BE49-F238E27FC236}">
                  <a16:creationId xmlns:a16="http://schemas.microsoft.com/office/drawing/2014/main" id="{48D27352-B0B5-462B-ABD5-578F05E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6845300"/>
              <a:ext cx="15875" cy="15875"/>
            </a:xfrm>
            <a:custGeom>
              <a:avLst/>
              <a:gdLst>
                <a:gd name="T0" fmla="*/ 8 w 11"/>
                <a:gd name="T1" fmla="*/ 1 h 11"/>
                <a:gd name="T2" fmla="*/ 1 w 11"/>
                <a:gd name="T3" fmla="*/ 8 h 11"/>
                <a:gd name="T4" fmla="*/ 4 w 11"/>
                <a:gd name="T5" fmla="*/ 10 h 11"/>
                <a:gd name="T6" fmla="*/ 10 w 11"/>
                <a:gd name="T7" fmla="*/ 3 h 11"/>
                <a:gd name="T8" fmla="*/ 8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"/>
                  </a:moveTo>
                  <a:cubicBezTo>
                    <a:pt x="6" y="3"/>
                    <a:pt x="4" y="5"/>
                    <a:pt x="1" y="8"/>
                  </a:cubicBezTo>
                  <a:cubicBezTo>
                    <a:pt x="0" y="9"/>
                    <a:pt x="2" y="11"/>
                    <a:pt x="4" y="10"/>
                  </a:cubicBezTo>
                  <a:cubicBezTo>
                    <a:pt x="6" y="8"/>
                    <a:pt x="8" y="5"/>
                    <a:pt x="10" y="3"/>
                  </a:cubicBezTo>
                  <a:cubicBezTo>
                    <a:pt x="11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8" name="Freeform 1990">
              <a:extLst>
                <a:ext uri="{FF2B5EF4-FFF2-40B4-BE49-F238E27FC236}">
                  <a16:creationId xmlns:a16="http://schemas.microsoft.com/office/drawing/2014/main" id="{C365F879-4391-4B59-894F-12A8B9BD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831013"/>
              <a:ext cx="15875" cy="19050"/>
            </a:xfrm>
            <a:custGeom>
              <a:avLst/>
              <a:gdLst>
                <a:gd name="T0" fmla="*/ 8 w 10"/>
                <a:gd name="T1" fmla="*/ 1 h 12"/>
                <a:gd name="T2" fmla="*/ 1 w 10"/>
                <a:gd name="T3" fmla="*/ 9 h 12"/>
                <a:gd name="T4" fmla="*/ 3 w 10"/>
                <a:gd name="T5" fmla="*/ 11 h 12"/>
                <a:gd name="T6" fmla="*/ 10 w 10"/>
                <a:gd name="T7" fmla="*/ 2 h 12"/>
                <a:gd name="T8" fmla="*/ 8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1"/>
                  </a:moveTo>
                  <a:cubicBezTo>
                    <a:pt x="5" y="4"/>
                    <a:pt x="3" y="6"/>
                    <a:pt x="1" y="9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5" y="9"/>
                    <a:pt x="7" y="5"/>
                    <a:pt x="10" y="2"/>
                  </a:cubicBezTo>
                  <a:cubicBezTo>
                    <a:pt x="10" y="1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69" name="Picture 2" descr="F:\1-原创素材\1_mm1102\PPT\PPT_014\materaials\pageimg_g19.png">
            <a:extLst>
              <a:ext uri="{FF2B5EF4-FFF2-40B4-BE49-F238E27FC236}">
                <a16:creationId xmlns:a16="http://schemas.microsoft.com/office/drawing/2014/main" id="{FB495AF2-3390-4028-AF8F-519352EB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99" y="435370"/>
            <a:ext cx="7129917" cy="64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9C6F36-B4A3-4908-B871-2DA86CD3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68" y="1527408"/>
            <a:ext cx="5322269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2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2D724-FB3E-A423-F831-4BF41A771128}"/>
              </a:ext>
            </a:extLst>
          </p:cNvPr>
          <p:cNvSpPr txBox="1"/>
          <p:nvPr/>
        </p:nvSpPr>
        <p:spPr>
          <a:xfrm>
            <a:off x="2873264" y="1203313"/>
            <a:ext cx="7146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ctr">
              <a:buAutoNum type="arabicPeriod"/>
            </a:pP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2C59439-AF12-E8AC-63BC-D01C55F8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B3053-311A-290F-C900-57A38D78FA20}"/>
              </a:ext>
            </a:extLst>
          </p:cNvPr>
          <p:cNvSpPr txBox="1"/>
          <p:nvPr/>
        </p:nvSpPr>
        <p:spPr>
          <a:xfrm>
            <a:off x="2327383" y="223358"/>
            <a:ext cx="9619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Sau khi đun ống nghiệm chứa đất thấy xuất hiện những giọt nước nhỏ bám vào thành ống nghiệm. Thí nghiệm chứng tỏ điều gì?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32C1E-9226-4DCF-623D-BB89245D0A78}"/>
              </a:ext>
            </a:extLst>
          </p:cNvPr>
          <p:cNvSpPr txBox="1"/>
          <p:nvPr/>
        </p:nvSpPr>
        <p:spPr>
          <a:xfrm>
            <a:off x="1376371" y="3147496"/>
            <a:ext cx="642009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 nghiệm chứng tỏ trong đất có nước.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B0E51-32A2-3964-3654-012EBDA7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21" y="148906"/>
            <a:ext cx="1547148" cy="21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75794 0.37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1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DAE57FA-F902-FE87-609D-ED69951D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A54AE-415D-E71F-0E5E-FAEF5A1D0542}"/>
              </a:ext>
            </a:extLst>
          </p:cNvPr>
          <p:cNvSpPr txBox="1"/>
          <p:nvPr/>
        </p:nvSpPr>
        <p:spPr>
          <a:xfrm>
            <a:off x="2327382" y="153811"/>
            <a:ext cx="995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Rễ cây lấy những gì từ đất?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EFA5B-852C-50EE-8184-B552F39A7029}"/>
              </a:ext>
            </a:extLst>
          </p:cNvPr>
          <p:cNvSpPr txBox="1"/>
          <p:nvPr/>
        </p:nvSpPr>
        <p:spPr>
          <a:xfrm>
            <a:off x="1155032" y="3160195"/>
            <a:ext cx="6263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Rễ là bộ phận chủ yếu hút chất dinh dữơng (chất khoáng, mùn), nước và không khí có trong đất.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73F11-4568-04BC-C449-2D97ADDCC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919" y="153811"/>
            <a:ext cx="2984142" cy="2984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0A7B9-6471-FA27-3E0B-7FB571FD4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48" y="1184067"/>
            <a:ext cx="1508142" cy="213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7681 0.20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103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72787 0.374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4EF5B28-DF7E-F337-2FCF-11C18C52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281C5-1617-A13E-4878-CF48D8A965A8}"/>
              </a:ext>
            </a:extLst>
          </p:cNvPr>
          <p:cNvSpPr txBox="1"/>
          <p:nvPr/>
        </p:nvSpPr>
        <p:spPr>
          <a:xfrm>
            <a:off x="2327382" y="153811"/>
            <a:ext cx="995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Ô nhiễm đất có thể ảnh hư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ng đến ai?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BA03D-CFE9-1EE4-0C61-09012F12D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1130" y="964340"/>
            <a:ext cx="2439969" cy="2251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20924-A4AA-170B-3F10-B4279E4D300C}"/>
              </a:ext>
            </a:extLst>
          </p:cNvPr>
          <p:cNvSpPr txBox="1"/>
          <p:nvPr/>
        </p:nvSpPr>
        <p:spPr>
          <a:xfrm>
            <a:off x="357777" y="2390762"/>
            <a:ext cx="6849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Ô nhiễm đất ảnh hưởng đến đời sống sinh vật và sức khỏe của con người.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AC409-F4FE-7895-DAB0-C376E4699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72" y="-429749"/>
            <a:ext cx="1612802" cy="22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7656 0.47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28" y="236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70781 0.419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91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3FBB074-01F6-A7DC-52C2-089FC8550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14AAE-AA9F-7B3A-9AEB-98196E6A8056}"/>
              </a:ext>
            </a:extLst>
          </p:cNvPr>
          <p:cNvSpPr txBox="1"/>
          <p:nvPr/>
        </p:nvSpPr>
        <p:spPr>
          <a:xfrm>
            <a:off x="2327382" y="153811"/>
            <a:ext cx="995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nhiễm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AB39C-5C17-107B-EAA0-D412C419951B}"/>
              </a:ext>
            </a:extLst>
          </p:cNvPr>
          <p:cNvSpPr txBox="1"/>
          <p:nvPr/>
        </p:nvSpPr>
        <p:spPr>
          <a:xfrm>
            <a:off x="357777" y="2390762"/>
            <a:ext cx="6849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sản phẩm sinh học như túi ni lông, túi màng bọc thực phẩm có thể phân hủy; rửa đất ở những vùng có ô nhiễm mặn...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108C1-8CFB-A6F5-DFBA-1D23943AE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09" y="-95566"/>
            <a:ext cx="1924365" cy="19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77656 0.47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28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AEBBB-8D0C-FD7A-18FA-9B559802E064}"/>
              </a:ext>
            </a:extLst>
          </p:cNvPr>
          <p:cNvSpPr txBox="1"/>
          <p:nvPr/>
        </p:nvSpPr>
        <p:spPr>
          <a:xfrm>
            <a:off x="3593354" y="1683373"/>
            <a:ext cx="7813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cs typeface="Arial" panose="020B0604020202020204" pitchFamily="34" charset="0"/>
              </a:rPr>
              <a:t>2. Ôn tập về chủ đề Năng lượng.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3205F9-5288-CB92-650F-9E2FA28C06FA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0CD8C9-6D92-3C56-E1DB-D91074F3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011647-62FA-BF0D-FF09-4E73B813C68B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C7458B-C16E-3E81-1410-54097FE3F430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219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đẩy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cung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cấp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8" name="任意多边形: 形状 1">
            <a:extLst>
              <a:ext uri="{FF2B5EF4-FFF2-40B4-BE49-F238E27FC236}">
                <a16:creationId xmlns:a16="http://schemas.microsoft.com/office/drawing/2014/main" id="{BBD575DD-226F-8128-3AFB-31DACFE16CCE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Khi đẩy một chiếc xe đồ chơi tay ta đã cung cấp năng lượng làm xe chuyển động.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8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515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inpin heiti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</cp:revision>
  <dcterms:created xsi:type="dcterms:W3CDTF">2025-01-10T07:15:33Z</dcterms:created>
  <dcterms:modified xsi:type="dcterms:W3CDTF">2025-01-10T07:34:40Z</dcterms:modified>
</cp:coreProperties>
</file>