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FDEE1-3785-4723-8101-1D2DCBA17AF0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95BA7-6097-42E6-A440-D105041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8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7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8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726604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6F73-4FE5-4A84-AEC2-E0D6F5EBAE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6FAC-37AB-4F41-B818-683B2DA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26" Type="http://schemas.microsoft.com/office/2007/relationships/hdphoto" Target="../media/hdphoto14.wdp"/><Relationship Id="rId3" Type="http://schemas.openxmlformats.org/officeDocument/2006/relationships/image" Target="../media/image21.png"/><Relationship Id="rId21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26.gif"/><Relationship Id="rId17" Type="http://schemas.openxmlformats.org/officeDocument/2006/relationships/image" Target="../media/image29.png"/><Relationship Id="rId25" Type="http://schemas.openxmlformats.org/officeDocument/2006/relationships/image" Target="../media/image34.png"/><Relationship Id="rId33" Type="http://schemas.microsoft.com/office/2007/relationships/hdphoto" Target="../media/hdphoto17.wdp"/><Relationship Id="rId2" Type="http://schemas.openxmlformats.org/officeDocument/2006/relationships/image" Target="../media/image20.gif"/><Relationship Id="rId16" Type="http://schemas.microsoft.com/office/2007/relationships/hdphoto" Target="../media/hdphoto10.wdp"/><Relationship Id="rId20" Type="http://schemas.openxmlformats.org/officeDocument/2006/relationships/image" Target="../media/image31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5.gif"/><Relationship Id="rId24" Type="http://schemas.microsoft.com/office/2007/relationships/hdphoto" Target="../media/hdphoto13.wdp"/><Relationship Id="rId32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microsoft.com/office/2007/relationships/hdphoto" Target="../media/hdphoto11.wdp"/><Relationship Id="rId31" Type="http://schemas.openxmlformats.org/officeDocument/2006/relationships/image" Target="../media/image37.gif"/><Relationship Id="rId4" Type="http://schemas.microsoft.com/office/2007/relationships/hdphoto" Target="../media/hdphoto5.wdp"/><Relationship Id="rId9" Type="http://schemas.openxmlformats.org/officeDocument/2006/relationships/image" Target="../media/image24.png"/><Relationship Id="rId14" Type="http://schemas.microsoft.com/office/2007/relationships/hdphoto" Target="../media/hdphoto9.wdp"/><Relationship Id="rId22" Type="http://schemas.microsoft.com/office/2007/relationships/hdphoto" Target="../media/hdphoto12.wdp"/><Relationship Id="rId27" Type="http://schemas.openxmlformats.org/officeDocument/2006/relationships/image" Target="../media/image35.png"/><Relationship Id="rId30" Type="http://schemas.microsoft.com/office/2007/relationships/hdphoto" Target="../media/hdphoto16.wdp"/><Relationship Id="rId8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161659" y="46132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29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916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 VỀ QUÊ HƯƠNG,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ĐẤT NƯỚC EM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211247" y="2452382"/>
            <a:ext cx="176421" cy="12463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211247" y="2993183"/>
            <a:ext cx="176421" cy="12463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211247" y="3561025"/>
            <a:ext cx="176421" cy="12463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193136" y="4128866"/>
            <a:ext cx="176421" cy="12463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algn="just" defTabSz="527119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736767" y="877846"/>
            <a:ext cx="4230529" cy="668810"/>
          </a:xfrm>
          <a:prstGeom prst="rect">
            <a:avLst/>
          </a:prstGeom>
          <a:noFill/>
        </p:spPr>
        <p:txBody>
          <a:bodyPr wrap="square" lIns="52743" tIns="26371" rIns="52743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78"/>
            <a:r>
              <a:rPr lang="vi-VN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  <a:r>
              <a:rPr lang="vi-VN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 đạt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40" y="1073567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71" y="1982368"/>
            <a:ext cx="511316" cy="37115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1210545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64" y="1092818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14555" y="5681776"/>
            <a:ext cx="477120" cy="56482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281513" y="6239232"/>
            <a:ext cx="1102851" cy="559736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924268" y="5722799"/>
            <a:ext cx="616149" cy="7597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915074" y="1707574"/>
            <a:ext cx="767660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 algn="just">
              <a:lnSpc>
                <a:spcPct val="107000"/>
              </a:lnSpc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 giới thiệu về những điều thú vị ở quê hương em hoặc nơi em sống</a:t>
            </a:r>
            <a:r>
              <a:rPr lang="vi-VN" sz="3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997709" y="3087386"/>
            <a:ext cx="8370287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marR="12700" indent="-457189">
              <a:lnSpc>
                <a:spcPts val="1585"/>
              </a:lnSpc>
              <a:buFontTx/>
              <a:buChar char="-"/>
              <a:tabLst>
                <a:tab pos="178426" algn="l"/>
              </a:tabLst>
            </a:pPr>
            <a:r>
              <a:rPr lang="en-US" sz="3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 chia sẻ về những trải nghiệm, suy nghĩ, </a:t>
            </a:r>
          </a:p>
          <a:p>
            <a:pPr marR="12700">
              <a:lnSpc>
                <a:spcPts val="1585"/>
              </a:lnSpc>
              <a:tabLst>
                <a:tab pos="178426" algn="l"/>
              </a:tabLst>
            </a:pPr>
            <a:endParaRPr lang="en-US" sz="32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2700">
              <a:lnSpc>
                <a:spcPts val="1585"/>
              </a:lnSpc>
              <a:tabLst>
                <a:tab pos="178426" algn="l"/>
              </a:tabLst>
            </a:pPr>
            <a:endParaRPr lang="en-US" sz="32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2700">
              <a:lnSpc>
                <a:spcPts val="1585"/>
              </a:lnSpc>
              <a:tabLst>
                <a:tab pos="178426" algn="l"/>
              </a:tabLst>
            </a:pPr>
            <a:r>
              <a:rPr lang="en-US" sz="3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 xúc về que hương em qua tranh gợi ý.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5349" y="858244"/>
            <a:ext cx="2152651" cy="234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997709" y="4522939"/>
            <a:ext cx="8022519" cy="35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190">
              <a:lnSpc>
                <a:spcPts val="1585"/>
              </a:lnSpc>
              <a:tabLst>
                <a:tab pos="178426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 tình cảm trân trọng đối với quê hương.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23A9DD66-7276-4F27-8C45-C50CADA3041A}"/>
              </a:ext>
            </a:extLst>
          </p:cNvPr>
          <p:cNvSpPr txBox="1"/>
          <p:nvPr/>
        </p:nvSpPr>
        <p:spPr>
          <a:xfrm>
            <a:off x="2027179" y="531279"/>
            <a:ext cx="81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QUÊ HƯƠNG, ĐẤT NƯỚC EM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F24853F-844B-4E5F-816D-0F751C67F1E7}"/>
              </a:ext>
            </a:extLst>
          </p:cNvPr>
          <p:cNvSpPr txBox="1"/>
          <p:nvPr/>
        </p:nvSpPr>
        <p:spPr>
          <a:xfrm>
            <a:off x="696237" y="1572395"/>
            <a:ext cx="11028125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bạn trao đổi về những điều thú vị ở quê hương em hoặc nơi em sống.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8FA6CEB-55CC-4F02-BFA5-E8B1262579E2}"/>
              </a:ext>
            </a:extLst>
          </p:cNvPr>
          <p:cNvSpPr/>
          <p:nvPr/>
        </p:nvSpPr>
        <p:spPr>
          <a:xfrm>
            <a:off x="2038350" y="2689019"/>
            <a:ext cx="4171950" cy="4161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3D3B761-059F-42A3-819D-163C0D93A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90" t="10249" r="4715" b="19836"/>
          <a:stretch/>
        </p:blipFill>
        <p:spPr>
          <a:xfrm>
            <a:off x="339848" y="314069"/>
            <a:ext cx="1347742" cy="1368783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9E2323E6-229D-454D-A730-809D218C50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411" y="3290531"/>
            <a:ext cx="7351510" cy="3446340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2CF6A790-4DA8-44A3-90C8-F424358D9F79}"/>
              </a:ext>
            </a:extLst>
          </p:cNvPr>
          <p:cNvSpPr txBox="1"/>
          <p:nvPr/>
        </p:nvSpPr>
        <p:spPr>
          <a:xfrm>
            <a:off x="339848" y="2089642"/>
            <a:ext cx="11473181" cy="13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Quê hương em hoặc nơi em sống có điều gì thú vị? (cảnh vật, hoạt động, những sản phẩm đặc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biệt,...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Em có tình cảm như thế nào với nơi đó?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9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>
            <a:extLst>
              <a:ext uri="{FF2B5EF4-FFF2-40B4-BE49-F238E27FC236}">
                <a16:creationId xmlns:a16="http://schemas.microsoft.com/office/drawing/2014/main" id="{5052CC7A-C894-44D4-AA4D-E71F3D4FC29F}"/>
              </a:ext>
            </a:extLst>
          </p:cNvPr>
          <p:cNvSpPr txBox="1"/>
          <p:nvPr/>
        </p:nvSpPr>
        <p:spPr>
          <a:xfrm>
            <a:off x="564984" y="849497"/>
            <a:ext cx="11062031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điều em biết thêm về quê hương, đất nước qua trao đổi với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</a:t>
            </a:r>
          </a:p>
        </p:txBody>
      </p:sp>
      <p:pic>
        <p:nvPicPr>
          <p:cNvPr id="1026" name="Picture 2" descr="con đê chung tình - Subsocial">
            <a:extLst>
              <a:ext uri="{FF2B5EF4-FFF2-40B4-BE49-F238E27FC236}">
                <a16:creationId xmlns:a16="http://schemas.microsoft.com/office/drawing/2014/main" id="{698BC400-18F3-4746-B69F-0EC11679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4" y="2198503"/>
            <a:ext cx="5401101" cy="36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ái thiết làng ở miền núi | BÁO QUẢNG NAM ONLINE - Tin tức mới nhất">
            <a:extLst>
              <a:ext uri="{FF2B5EF4-FFF2-40B4-BE49-F238E27FC236}">
                <a16:creationId xmlns:a16="http://schemas.microsoft.com/office/drawing/2014/main" id="{DEAFBABF-0E6B-44D3-AB78-140B488C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98502"/>
            <a:ext cx="5323664" cy="36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2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91701A-4F13-4917-AF20-24C2C5666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134" y="462263"/>
            <a:ext cx="8898602" cy="83399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174569B-65E6-400C-89C5-7CE21AF2F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630" y="1296261"/>
            <a:ext cx="8056740" cy="52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48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211247" y="2452382"/>
            <a:ext cx="176421" cy="12463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211247" y="2993183"/>
            <a:ext cx="176421" cy="12463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211247" y="3561025"/>
            <a:ext cx="176421" cy="12463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193136" y="4128866"/>
            <a:ext cx="176421" cy="12463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9" tIns="15039" rIns="30079" bIns="15039" numCol="1" anchor="t" anchorCtr="0" compatLnSpc="1"/>
            <a:lstStyle/>
            <a:p>
              <a:pPr marL="0" marR="0" lvl="0" indent="0" algn="just" defTabSz="52711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12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736767" y="877846"/>
            <a:ext cx="4230529" cy="668810"/>
          </a:xfrm>
          <a:prstGeom prst="rect">
            <a:avLst/>
          </a:prstGeom>
          <a:noFill/>
        </p:spPr>
        <p:txBody>
          <a:bodyPr wrap="square" lIns="52743" tIns="26371" rIns="52743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5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Yêu cầu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cần 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40" y="1073567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71" y="1982368"/>
            <a:ext cx="511316" cy="37115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1210545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64" y="1092818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14555" y="5681776"/>
            <a:ext cx="477120" cy="56482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281513" y="6239232"/>
            <a:ext cx="1102851" cy="559736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924268" y="5722799"/>
            <a:ext cx="616149" cy="7597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915074" y="1707574"/>
            <a:ext cx="767660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 giới thiệu về những điều thú vị ở quê hương em hoặc nơi em sống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997709" y="3087386"/>
            <a:ext cx="8370287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marR="12700" lvl="0" indent="-457189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78426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 chia sẻ về những trải nghiệm, suy nghĩ, </a:t>
            </a:r>
          </a:p>
          <a:p>
            <a:pPr marL="0" marR="1270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426" algn="l"/>
              </a:tabLst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1270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426" algn="l"/>
              </a:tabLst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1270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426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 xúc về que hương em qua tranh gợi ý.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5349" y="858244"/>
            <a:ext cx="2152651" cy="234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997709" y="4522939"/>
            <a:ext cx="8022519" cy="35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700" lvl="0" indent="-20319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426" algn="l"/>
              </a:tabLst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 tình cảm trân trọng đối với quê hương.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2" y="762693"/>
            <a:ext cx="2357437" cy="1785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943101"/>
            <a:ext cx="3486151" cy="1557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439026" y="1007919"/>
            <a:ext cx="3028951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1524000" y="1200151"/>
            <a:ext cx="1969077" cy="177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88" y="2936477"/>
            <a:ext cx="786512" cy="609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34" y="2514600"/>
            <a:ext cx="77994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69" y="2492521"/>
            <a:ext cx="779940" cy="936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71" y="2443853"/>
            <a:ext cx="779940" cy="756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50" y="2592355"/>
            <a:ext cx="942975" cy="1369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2842300"/>
            <a:ext cx="852997" cy="6864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49" y="4201175"/>
            <a:ext cx="1314808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4226371"/>
            <a:ext cx="1314808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351361" y="4518474"/>
            <a:ext cx="1069583" cy="1028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9810750" y="4403876"/>
            <a:ext cx="971551" cy="10858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87" y="350043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3" y="879263"/>
            <a:ext cx="1185863" cy="1166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34" y="3751119"/>
            <a:ext cx="1768117" cy="18145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2782327" y="4164156"/>
            <a:ext cx="1048732" cy="11637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4396060" y="4201175"/>
            <a:ext cx="921539" cy="12344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28" y="2462082"/>
            <a:ext cx="1804869" cy="183183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8964" y="5368780"/>
            <a:ext cx="9112827" cy="6926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1" rIns="68580" bIns="34291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 defTabSz="685783">
              <a:defRPr/>
            </a:pPr>
            <a:r>
              <a:rPr lang="en-US" sz="4051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sz="4051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gặp lại </a:t>
            </a:r>
            <a:r>
              <a:rPr lang="en-US" sz="4051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51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51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3" y="825933"/>
            <a:ext cx="1614995" cy="1179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82" y="1750183"/>
            <a:ext cx="803121" cy="8818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3" y="2419844"/>
            <a:ext cx="1221183" cy="1041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05112" y="857249"/>
            <a:ext cx="2247057" cy="24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6102" y="6401221"/>
            <a:ext cx="2232791" cy="3135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字魂59号-创粗黑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</cp:revision>
  <dcterms:created xsi:type="dcterms:W3CDTF">2025-05-01T09:29:31Z</dcterms:created>
  <dcterms:modified xsi:type="dcterms:W3CDTF">2025-05-01T09:30:12Z</dcterms:modified>
</cp:coreProperties>
</file>