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95" r:id="rId5"/>
    <p:sldMasterId id="2147483899" r:id="rId6"/>
    <p:sldMasterId id="2147483911" r:id="rId7"/>
  </p:sldMasterIdLst>
  <p:notesMasterIdLst>
    <p:notesMasterId r:id="rId25"/>
  </p:notesMasterIdLst>
  <p:sldIdLst>
    <p:sldId id="3416" r:id="rId8"/>
    <p:sldId id="3408" r:id="rId9"/>
    <p:sldId id="3406" r:id="rId10"/>
    <p:sldId id="3402" r:id="rId11"/>
    <p:sldId id="256" r:id="rId12"/>
    <p:sldId id="3403" r:id="rId13"/>
    <p:sldId id="3404" r:id="rId14"/>
    <p:sldId id="3405" r:id="rId15"/>
    <p:sldId id="266" r:id="rId16"/>
    <p:sldId id="265" r:id="rId17"/>
    <p:sldId id="3397" r:id="rId18"/>
    <p:sldId id="3410" r:id="rId19"/>
    <p:sldId id="3411" r:id="rId20"/>
    <p:sldId id="3412" r:id="rId21"/>
    <p:sldId id="3413" r:id="rId22"/>
    <p:sldId id="3419" r:id="rId23"/>
    <p:sldId id="34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2025/5/1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7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0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87787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9907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3778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2761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130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7350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08320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5259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91111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0587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5383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30120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73075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6428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45470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1735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39599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3476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21571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8959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55404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85785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5459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  <p:sldLayoutId id="2147483926" r:id="rId5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 spd="med">
    <p:dissolve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 spd="med">
    <p:dissolv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27.png"/><Relationship Id="rId26" Type="http://schemas.microsoft.com/office/2007/relationships/hdphoto" Target="../media/hdphoto15.wdp"/><Relationship Id="rId39" Type="http://schemas.openxmlformats.org/officeDocument/2006/relationships/slide" Target="slide9.xml"/><Relationship Id="rId21" Type="http://schemas.openxmlformats.org/officeDocument/2006/relationships/image" Target="../media/image29.png"/><Relationship Id="rId34" Type="http://schemas.openxmlformats.org/officeDocument/2006/relationships/image" Target="../media/image35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microsoft.com/office/2007/relationships/hdphoto" Target="../media/hdphoto16.wdp"/><Relationship Id="rId41" Type="http://schemas.microsoft.com/office/2007/relationships/hdphoto" Target="../media/hdphoto20.wdp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11" Type="http://schemas.microsoft.com/office/2007/relationships/hdphoto" Target="../media/hdphoto8.wdp"/><Relationship Id="rId24" Type="http://schemas.microsoft.com/office/2007/relationships/hdphoto" Target="../media/hdphoto14.wdp"/><Relationship Id="rId32" Type="http://schemas.microsoft.com/office/2007/relationships/hdphoto" Target="../media/hdphoto17.wdp"/><Relationship Id="rId37" Type="http://schemas.openxmlformats.org/officeDocument/2006/relationships/image" Target="../media/image36.png"/><Relationship Id="rId40" Type="http://schemas.openxmlformats.org/officeDocument/2006/relationships/image" Target="../media/image37.png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36" Type="http://schemas.openxmlformats.org/officeDocument/2006/relationships/slide" Target="slide8.xml"/><Relationship Id="rId10" Type="http://schemas.openxmlformats.org/officeDocument/2006/relationships/image" Target="../media/image23.png"/><Relationship Id="rId19" Type="http://schemas.microsoft.com/office/2007/relationships/hdphoto" Target="../media/hdphoto12.wdp"/><Relationship Id="rId31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microsoft.com/office/2007/relationships/hdphoto" Target="../media/hdphoto7.wdp"/><Relationship Id="rId14" Type="http://schemas.openxmlformats.org/officeDocument/2006/relationships/image" Target="../media/image25.png"/><Relationship Id="rId22" Type="http://schemas.microsoft.com/office/2007/relationships/hdphoto" Target="../media/hdphoto13.wdp"/><Relationship Id="rId27" Type="http://schemas.openxmlformats.org/officeDocument/2006/relationships/image" Target="../media/image32.png"/><Relationship Id="rId30" Type="http://schemas.openxmlformats.org/officeDocument/2006/relationships/slide" Target="slide6.xml"/><Relationship Id="rId35" Type="http://schemas.microsoft.com/office/2007/relationships/hdphoto" Target="../media/hdphoto18.wdp"/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12" Type="http://schemas.openxmlformats.org/officeDocument/2006/relationships/image" Target="../media/image24.png"/><Relationship Id="rId17" Type="http://schemas.microsoft.com/office/2007/relationships/hdphoto" Target="../media/hdphoto11.wdp"/><Relationship Id="rId25" Type="http://schemas.openxmlformats.org/officeDocument/2006/relationships/image" Target="../media/image31.png"/><Relationship Id="rId33" Type="http://schemas.openxmlformats.org/officeDocument/2006/relationships/slide" Target="slide7.xml"/><Relationship Id="rId38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5.xml"/><Relationship Id="rId7" Type="http://schemas.openxmlformats.org/officeDocument/2006/relationships/image" Target="../media/image1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microsoft.com/office/2007/relationships/hdphoto" Target="../media/hdphoto21.wdp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5.xml"/><Relationship Id="rId7" Type="http://schemas.openxmlformats.org/officeDocument/2006/relationships/image" Target="../media/image1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0.png"/><Relationship Id="rId5" Type="http://schemas.microsoft.com/office/2007/relationships/hdphoto" Target="../media/hdphoto21.wdp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5.xml"/><Relationship Id="rId7" Type="http://schemas.openxmlformats.org/officeDocument/2006/relationships/image" Target="../media/image1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0.png"/><Relationship Id="rId5" Type="http://schemas.microsoft.com/office/2007/relationships/hdphoto" Target="../media/hdphoto21.wdp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5.xml"/><Relationship Id="rId7" Type="http://schemas.openxmlformats.org/officeDocument/2006/relationships/image" Target="../media/image1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0.png"/><Relationship Id="rId5" Type="http://schemas.microsoft.com/office/2007/relationships/hdphoto" Target="../media/hdphoto21.wdp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4" y="3225800"/>
            <a:ext cx="4606289" cy="349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421129" y="1386181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1800" y="0"/>
            <a:ext cx="2870200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14581"/>
            <a:ext cx="2870200" cy="13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23606-E8E5-4169-A1A0-E8C41E1A5C55}"/>
              </a:ext>
            </a:extLst>
          </p:cNvPr>
          <p:cNvSpPr txBox="1"/>
          <p:nvPr/>
        </p:nvSpPr>
        <p:spPr>
          <a:xfrm>
            <a:off x="2314691" y="496865"/>
            <a:ext cx="9657569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tranh theo trình tự câu chuyện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C62-E3F6-4F86-97FC-8301C1341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276" b="63668"/>
          <a:stretch/>
        </p:blipFill>
        <p:spPr>
          <a:xfrm>
            <a:off x="2408753" y="1353250"/>
            <a:ext cx="3227980" cy="2327303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A2AB0-97E8-4805-A8D2-2BFFAA2E4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577" t="228" r="3" b="63440"/>
          <a:stretch/>
        </p:blipFill>
        <p:spPr>
          <a:xfrm>
            <a:off x="6386033" y="1353250"/>
            <a:ext cx="2948580" cy="2327303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A580B-252E-4DF8-89F9-21AEFA036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5" t="50989" r="50001" b="7150"/>
          <a:stretch/>
        </p:blipFill>
        <p:spPr>
          <a:xfrm>
            <a:off x="2408752" y="4058980"/>
            <a:ext cx="3227979" cy="2327304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33B34-570F-4832-AB79-B60F7A2BA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28" t="50000" r="-2152" b="8139"/>
          <a:stretch/>
        </p:blipFill>
        <p:spPr>
          <a:xfrm>
            <a:off x="6246332" y="4058980"/>
            <a:ext cx="3227979" cy="23273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5.55112E-17 L 0.41968 5.55112E-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41968 5.55112E-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3.08642E-6 L 0.41968 -3.0864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8642E-6 L -0.41967 -3.7037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5781" y="448027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103BC-651C-4569-8ABC-4900BCCA4E55}"/>
              </a:ext>
            </a:extLst>
          </p:cNvPr>
          <p:cNvSpPr txBox="1"/>
          <p:nvPr/>
        </p:nvSpPr>
        <p:spPr>
          <a:xfrm>
            <a:off x="2218999" y="496843"/>
            <a:ext cx="8296601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từng đoạn của câu chuyện theo 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FD06B-79C7-41D7-982F-3EB8C5973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276" b="63668"/>
          <a:stretch/>
        </p:blipFill>
        <p:spPr>
          <a:xfrm>
            <a:off x="6234544" y="1267998"/>
            <a:ext cx="3060701" cy="2206699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BB5825-A1F4-4A70-A771-039A6B81A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577" t="228" r="3" b="63440"/>
          <a:stretch/>
        </p:blipFill>
        <p:spPr>
          <a:xfrm>
            <a:off x="2686048" y="1213960"/>
            <a:ext cx="2948580" cy="2327303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35C621-FA45-43AF-9060-0CE952245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5" t="50989" r="50001" b="7150"/>
          <a:stretch/>
        </p:blipFill>
        <p:spPr>
          <a:xfrm>
            <a:off x="6096000" y="3457645"/>
            <a:ext cx="3227979" cy="2327304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1D2681-E058-4D16-AFA3-0FC70BE64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28" t="50000" r="-2152" b="8139"/>
          <a:stretch/>
        </p:blipFill>
        <p:spPr>
          <a:xfrm>
            <a:off x="2546350" y="3474697"/>
            <a:ext cx="3227979" cy="23273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17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75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giọng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17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371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4839" y="1312479"/>
            <a:ext cx="9556955" cy="1651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40716" y="2886281"/>
            <a:ext cx="11510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VD: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-9339" y="328290"/>
            <a:ext cx="39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DCCF3-D66B-9E8F-4266-69BF57E8525D}"/>
              </a:ext>
            </a:extLst>
          </p:cNvPr>
          <p:cNvSpPr txBox="1"/>
          <p:nvPr/>
        </p:nvSpPr>
        <p:spPr>
          <a:xfrm>
            <a:off x="1160206" y="1607573"/>
            <a:ext cx="1021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 người thân về tên của một số dân tộc trên đất nước ta.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8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026934" y="2581871"/>
            <a:ext cx="65710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迷你简雪峰" panose="02010609000101010101" pitchFamily="49" charset="-122"/>
                <a:cs typeface="Times New Roman" panose="02020603050405020304" pitchFamily="18" charset="0"/>
              </a:rPr>
              <a:t>CỦNG CỐ BÀI HỌC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迷你简雪峰" panose="0201060900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1194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7458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9" y="2126843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9" y="2847911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9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1" y="4362155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4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49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036835" y="681171"/>
            <a:ext cx="5640705" cy="727663"/>
          </a:xfrm>
          <a:prstGeom prst="rect">
            <a:avLst/>
          </a:prstGeom>
          <a:noFill/>
        </p:spPr>
        <p:txBody>
          <a:bodyPr wrap="square" lIns="70323" tIns="35161" rIns="70323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Yêu cầu </a:t>
            </a:r>
            <a:r>
              <a:rPr kumimoji="0" lang="vi-VN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cần đạt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2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1" y="1500156"/>
            <a:ext cx="681755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471061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85" y="3140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7" y="6218957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3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810129" y="1454122"/>
            <a:ext cx="8670355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bầu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867023" y="3639375"/>
            <a:ext cx="8670353" cy="91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6933" lvl="0" indent="-270927" algn="l" defTabSz="914400" rtl="0" eaLnBrk="1" fontAlgn="auto" latinLnBrk="0" hangingPunct="1">
              <a:lnSpc>
                <a:spcPts val="21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7907" algn="l"/>
              </a:tabLst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16933" lvl="0" indent="-270927" algn="l" defTabSz="914400" rtl="0" eaLnBrk="1" fontAlgn="auto" latinLnBrk="0" hangingPunct="1">
              <a:lnSpc>
                <a:spcPts val="21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7907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16933" lvl="0" indent="-270927" algn="l" defTabSz="914400" rtl="0" eaLnBrk="1" fontAlgn="auto" latinLnBrk="0" hangingPunct="1">
              <a:lnSpc>
                <a:spcPts val="21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7907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1800" y="1325"/>
            <a:ext cx="2870200" cy="3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860539" y="2695406"/>
            <a:ext cx="8727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Nói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ta. </a:t>
            </a:r>
          </a:p>
        </p:txBody>
      </p:sp>
    </p:spTree>
    <p:extLst>
      <p:ext uri="{BB962C8B-B14F-4D97-AF65-F5344CB8AC3E}">
        <p14:creationId xmlns:p14="http://schemas.microsoft.com/office/powerpoint/2010/main" val="26459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114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161659" y="46132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91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 QUẢ BẦU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5781" y="448027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103BC-651C-4569-8ABC-4900BCCA4E55}"/>
              </a:ext>
            </a:extLst>
          </p:cNvPr>
          <p:cNvSpPr txBox="1"/>
          <p:nvPr/>
        </p:nvSpPr>
        <p:spPr>
          <a:xfrm>
            <a:off x="2218999" y="496843"/>
            <a:ext cx="87815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1.Tranh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vẽ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gì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Mọi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tranh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đang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gì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FD06B-79C7-41D7-982F-3EB8C5973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276" b="63668"/>
          <a:stretch/>
        </p:blipFill>
        <p:spPr>
          <a:xfrm>
            <a:off x="6234544" y="1267998"/>
            <a:ext cx="3060701" cy="2206699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BB5825-A1F4-4A70-A771-039A6B81A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577" t="228" r="3" b="63440"/>
          <a:stretch/>
        </p:blipFill>
        <p:spPr>
          <a:xfrm>
            <a:off x="2686048" y="1213960"/>
            <a:ext cx="2948580" cy="2327303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35C621-FA45-43AF-9060-0CE952245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5" t="50989" r="50001" b="7150"/>
          <a:stretch/>
        </p:blipFill>
        <p:spPr>
          <a:xfrm>
            <a:off x="6096000" y="3457645"/>
            <a:ext cx="3227979" cy="2327304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1D2681-E058-4D16-AFA3-0FC70BE64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28" t="50000" r="-2152" b="8139"/>
          <a:stretch/>
        </p:blipFill>
        <p:spPr>
          <a:xfrm>
            <a:off x="2546350" y="3474697"/>
            <a:ext cx="3227979" cy="23273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24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012128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145516" y="119652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7974" y="1259222"/>
            <a:ext cx="73998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121917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0884" y="3306634"/>
            <a:ext cx="74627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chồng đỡ người vợ chui ra từ một khúc gỗ to khoét rỗng, xung quanh nước ngập mênh mông.</a:t>
            </a:r>
          </a:p>
          <a:p>
            <a:pPr defTabSz="1219170"/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8EBD3-C39A-4550-876E-2559BF5E9D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678" b="62429"/>
          <a:stretch/>
        </p:blipFill>
        <p:spPr>
          <a:xfrm>
            <a:off x="101929" y="876650"/>
            <a:ext cx="4224022" cy="254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05320" y="1092200"/>
            <a:ext cx="8152271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946" y="1152197"/>
            <a:ext cx="81336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4908" y="3391909"/>
            <a:ext cx="7023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vợ chồng đi rừng bắt được một con dúi.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B0CFD-C5EF-47FE-A34B-2780622779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15" b="61704"/>
          <a:stretch/>
        </p:blipFill>
        <p:spPr>
          <a:xfrm>
            <a:off x="34476" y="1019380"/>
            <a:ext cx="3370844" cy="22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2912" y="1357396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188" y="1661477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34412"/>
            <a:ext cx="7462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người nhỏ bé bước ra từ trong quả bầu.</a:t>
            </a:r>
          </a:p>
          <a:p>
            <a:pPr defTabSz="1219170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902F86-DEC0-4D09-B9CE-475D482B3F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5" t="50989" r="50001" b="7150"/>
          <a:stretch/>
        </p:blipFill>
        <p:spPr>
          <a:xfrm>
            <a:off x="180944" y="1188623"/>
            <a:ext cx="3227979" cy="23273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63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3.08642E-6 L 0.41968 -3.0864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6818" y="1341967"/>
            <a:ext cx="7296297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4512" y="1548322"/>
            <a:ext cx="7399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3144" y="3230034"/>
            <a:ext cx="6986772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6316" y="3498030"/>
            <a:ext cx="7462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vợ chồng lấy quả bầu xuống, áp tai nghe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7A0F99-C286-460C-A616-36FE8FA302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428" t="50000" r="-2152" b="8139"/>
          <a:stretch/>
        </p:blipFill>
        <p:spPr>
          <a:xfrm>
            <a:off x="-67733" y="906861"/>
            <a:ext cx="4490877" cy="301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1692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389</Words>
  <Application>Microsoft Office PowerPoint</Application>
  <PresentationFormat>Widescreen</PresentationFormat>
  <Paragraphs>48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Microsoft YaHei</vt:lpstr>
      <vt:lpstr>Microsoft YaHei</vt:lpstr>
      <vt:lpstr>SimSun</vt:lpstr>
      <vt:lpstr>Arial</vt:lpstr>
      <vt:lpstr>Arial-Rounded</vt:lpstr>
      <vt:lpstr>Calibri</vt:lpstr>
      <vt:lpstr>等线</vt:lpstr>
      <vt:lpstr>黑体</vt:lpstr>
      <vt:lpstr>Times New Roman</vt:lpstr>
      <vt:lpstr>字魂59号-创粗黑</vt:lpstr>
      <vt:lpstr>思源黑体 CN Bold</vt:lpstr>
      <vt:lpstr>迷你简雪峰</vt:lpstr>
      <vt:lpstr>1_Office 主题</vt:lpstr>
      <vt:lpstr>千图网海量PPT模板www.58pic.com​​</vt:lpstr>
      <vt:lpstr>2_Office 主题</vt:lpstr>
      <vt:lpstr>https://www.freeppt7.com</vt:lpstr>
      <vt:lpstr>3_Office 主题​​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56</cp:revision>
  <dcterms:created xsi:type="dcterms:W3CDTF">2021-07-20T01:55:21Z</dcterms:created>
  <dcterms:modified xsi:type="dcterms:W3CDTF">2025-05-01T09:25:55Z</dcterms:modified>
</cp:coreProperties>
</file>