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-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23F40-C06D-425F-9BC3-F0442F928CF7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B950D-5625-4015-B553-52A3C099C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9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707059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4819" name="文本占位符 5632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34820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27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4D32-C15E-48D9-A001-20A5F3DE3756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5753-C878-41BC-B7F9-3596C5FB2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4D32-C15E-48D9-A001-20A5F3DE3756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5753-C878-41BC-B7F9-3596C5FB2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3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4D32-C15E-48D9-A001-20A5F3DE3756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5753-C878-41BC-B7F9-3596C5FB2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67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</p:grpSp>
    </p:spTree>
    <p:extLst>
      <p:ext uri="{BB962C8B-B14F-4D97-AF65-F5344CB8AC3E}">
        <p14:creationId xmlns:p14="http://schemas.microsoft.com/office/powerpoint/2010/main" val="2022857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9" y="108237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7" y="6502013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8" y="131272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10457792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4D32-C15E-48D9-A001-20A5F3DE3756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5753-C878-41BC-B7F9-3596C5FB2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1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4D32-C15E-48D9-A001-20A5F3DE3756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5753-C878-41BC-B7F9-3596C5FB2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9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4D32-C15E-48D9-A001-20A5F3DE3756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5753-C878-41BC-B7F9-3596C5FB2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4D32-C15E-48D9-A001-20A5F3DE3756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5753-C878-41BC-B7F9-3596C5FB2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4D32-C15E-48D9-A001-20A5F3DE3756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5753-C878-41BC-B7F9-3596C5FB2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8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4D32-C15E-48D9-A001-20A5F3DE3756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5753-C878-41BC-B7F9-3596C5FB2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2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4D32-C15E-48D9-A001-20A5F3DE3756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5753-C878-41BC-B7F9-3596C5FB2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9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4D32-C15E-48D9-A001-20A5F3DE3756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5753-C878-41BC-B7F9-3596C5FB2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0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54D32-C15E-48D9-A001-20A5F3DE3756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35753-C878-41BC-B7F9-3596C5FB2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4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26" Type="http://schemas.openxmlformats.org/officeDocument/2006/relationships/image" Target="../media/image40.png"/><Relationship Id="rId3" Type="http://schemas.openxmlformats.org/officeDocument/2006/relationships/image" Target="../media/image26.png"/><Relationship Id="rId21" Type="http://schemas.microsoft.com/office/2007/relationships/hdphoto" Target="../media/hdphoto11.wdp"/><Relationship Id="rId7" Type="http://schemas.openxmlformats.org/officeDocument/2006/relationships/image" Target="../media/image28.png"/><Relationship Id="rId12" Type="http://schemas.openxmlformats.org/officeDocument/2006/relationships/image" Target="../media/image31.gif"/><Relationship Id="rId17" Type="http://schemas.openxmlformats.org/officeDocument/2006/relationships/image" Target="../media/image34.png"/><Relationship Id="rId25" Type="http://schemas.microsoft.com/office/2007/relationships/hdphoto" Target="../media/hdphoto13.wdp"/><Relationship Id="rId2" Type="http://schemas.openxmlformats.org/officeDocument/2006/relationships/image" Target="../media/image25.gif"/><Relationship Id="rId16" Type="http://schemas.microsoft.com/office/2007/relationships/hdphoto" Target="../media/hdphoto10.wdp"/><Relationship Id="rId20" Type="http://schemas.openxmlformats.org/officeDocument/2006/relationships/image" Target="../media/image37.png"/><Relationship Id="rId29" Type="http://schemas.microsoft.com/office/2007/relationships/hdphoto" Target="../media/hdphoto15.wdp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30.gif"/><Relationship Id="rId24" Type="http://schemas.openxmlformats.org/officeDocument/2006/relationships/image" Target="../media/image39.png"/><Relationship Id="rId32" Type="http://schemas.microsoft.com/office/2007/relationships/hdphoto" Target="../media/hdphoto16.wdp"/><Relationship Id="rId5" Type="http://schemas.openxmlformats.org/officeDocument/2006/relationships/image" Target="../media/image27.png"/><Relationship Id="rId15" Type="http://schemas.openxmlformats.org/officeDocument/2006/relationships/image" Target="../media/image33.png"/><Relationship Id="rId23" Type="http://schemas.microsoft.com/office/2007/relationships/hdphoto" Target="../media/hdphoto12.wdp"/><Relationship Id="rId28" Type="http://schemas.openxmlformats.org/officeDocument/2006/relationships/image" Target="../media/image41.png"/><Relationship Id="rId10" Type="http://schemas.microsoft.com/office/2007/relationships/hdphoto" Target="../media/hdphoto8.wdp"/><Relationship Id="rId19" Type="http://schemas.openxmlformats.org/officeDocument/2006/relationships/image" Target="../media/image36.gif"/><Relationship Id="rId31" Type="http://schemas.openxmlformats.org/officeDocument/2006/relationships/image" Target="../media/image43.png"/><Relationship Id="rId4" Type="http://schemas.microsoft.com/office/2007/relationships/hdphoto" Target="../media/hdphoto5.wdp"/><Relationship Id="rId9" Type="http://schemas.openxmlformats.org/officeDocument/2006/relationships/image" Target="../media/image29.png"/><Relationship Id="rId14" Type="http://schemas.microsoft.com/office/2007/relationships/hdphoto" Target="../media/hdphoto9.wdp"/><Relationship Id="rId22" Type="http://schemas.openxmlformats.org/officeDocument/2006/relationships/image" Target="../media/image38.png"/><Relationship Id="rId27" Type="http://schemas.microsoft.com/office/2007/relationships/hdphoto" Target="../media/hdphoto14.wdp"/><Relationship Id="rId30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17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301B64-10CF-4D0A-B1F8-9954AFC616EE}"/>
              </a:ext>
            </a:extLst>
          </p:cNvPr>
          <p:cNvSpPr txBox="1"/>
          <p:nvPr/>
        </p:nvSpPr>
        <p:spPr>
          <a:xfrm>
            <a:off x="1020575" y="417240"/>
            <a:ext cx="10338671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67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2667" dirty="0">
                <a:latin typeface="UTM Avo" panose="02040603050506020204" pitchFamily="18" charset="0"/>
              </a:rPr>
              <a:t>Kể lại từng đoạn của câu chuyện theo tranh</a:t>
            </a:r>
            <a:r>
              <a:rPr lang="en-US" sz="2667" dirty="0">
                <a:latin typeface="UTM Avo" panose="02040603050506020204" pitchFamily="18" charset="0"/>
              </a:rPr>
              <a:t>.</a:t>
            </a:r>
            <a:endParaRPr lang="vi-VN" sz="2667" dirty="0"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4DC041-33A1-45F7-B5BB-6487A57406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8752"/>
          <a:stretch/>
        </p:blipFill>
        <p:spPr>
          <a:xfrm>
            <a:off x="1894115" y="1177186"/>
            <a:ext cx="8667752" cy="2622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949E25-367E-4FA5-BB81-EEEEB10F79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9904" b="-1152"/>
          <a:stretch/>
        </p:blipFill>
        <p:spPr>
          <a:xfrm>
            <a:off x="1740373" y="3902087"/>
            <a:ext cx="8899073" cy="2692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49" y="7564239"/>
            <a:ext cx="2781031" cy="3993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97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301B64-10CF-4D0A-B1F8-9954AFC616EE}"/>
              </a:ext>
            </a:extLst>
          </p:cNvPr>
          <p:cNvSpPr txBox="1"/>
          <p:nvPr/>
        </p:nvSpPr>
        <p:spPr>
          <a:xfrm>
            <a:off x="687497" y="-862723"/>
            <a:ext cx="11504503" cy="20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67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267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67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267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267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267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67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267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267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267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267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267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67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267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4267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endParaRPr lang="vi-VN" sz="4267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4DC041-33A1-45F7-B5BB-6487A57406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8752"/>
          <a:stretch/>
        </p:blipFill>
        <p:spPr>
          <a:xfrm>
            <a:off x="687494" y="1120386"/>
            <a:ext cx="10308780" cy="31189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949E25-367E-4FA5-BB81-EEEEB10F79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9904" b="-1152"/>
          <a:stretch/>
        </p:blipFill>
        <p:spPr>
          <a:xfrm>
            <a:off x="687495" y="4376266"/>
            <a:ext cx="10308780" cy="3118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49" y="7564239"/>
            <a:ext cx="2781031" cy="3993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360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4916330" y="2126844"/>
            <a:ext cx="235228" cy="166185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08">
                <a:lnSpc>
                  <a:spcPct val="150000"/>
                </a:lnSpc>
                <a:buClr>
                  <a:srgbClr val="000000"/>
                </a:buClr>
                <a:defRPr/>
              </a:pPr>
              <a:endParaRPr lang="zh-CN" altLang="en-US" sz="2149" b="1" ker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5" tIns="20052" rIns="40105" bIns="20052" numCol="1" anchor="t" anchorCtr="0" compatLnSpc="1"/>
            <a:lstStyle/>
            <a:p>
              <a:pPr algn="just" defTabSz="702808">
                <a:lnSpc>
                  <a:spcPct val="150000"/>
                </a:lnSpc>
                <a:buClr>
                  <a:srgbClr val="000000"/>
                </a:buClr>
                <a:defRPr/>
              </a:pPr>
              <a:endParaRPr lang="zh-CN" altLang="en-US" sz="2149" b="1" ker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4916330" y="2847912"/>
            <a:ext cx="235228" cy="166185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08">
                <a:lnSpc>
                  <a:spcPct val="150000"/>
                </a:lnSpc>
                <a:buClr>
                  <a:srgbClr val="000000"/>
                </a:buClr>
                <a:defRPr/>
              </a:pPr>
              <a:endParaRPr lang="zh-CN" altLang="en-US" sz="2149" b="1" ker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5" tIns="20052" rIns="40105" bIns="20052" numCol="1" anchor="t" anchorCtr="0" compatLnSpc="1"/>
            <a:lstStyle/>
            <a:p>
              <a:pPr algn="just" defTabSz="702808">
                <a:lnSpc>
                  <a:spcPct val="150000"/>
                </a:lnSpc>
                <a:buClr>
                  <a:srgbClr val="000000"/>
                </a:buClr>
                <a:defRPr/>
              </a:pPr>
              <a:endParaRPr lang="zh-CN" altLang="en-US" sz="2149" b="1" ker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4916330" y="3605034"/>
            <a:ext cx="235228" cy="166185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08">
                <a:lnSpc>
                  <a:spcPct val="150000"/>
                </a:lnSpc>
                <a:buClr>
                  <a:srgbClr val="000000"/>
                </a:buClr>
                <a:defRPr/>
              </a:pPr>
              <a:endParaRPr lang="zh-CN" altLang="en-US" sz="2149" b="1" ker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5" tIns="20052" rIns="40105" bIns="20052" numCol="1" anchor="t" anchorCtr="0" compatLnSpc="1"/>
            <a:lstStyle/>
            <a:p>
              <a:pPr algn="just" defTabSz="702808">
                <a:lnSpc>
                  <a:spcPct val="150000"/>
                </a:lnSpc>
                <a:buClr>
                  <a:srgbClr val="000000"/>
                </a:buClr>
                <a:defRPr/>
              </a:pPr>
              <a:endParaRPr lang="zh-CN" altLang="en-US" sz="2149" b="1" ker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4892182" y="4362156"/>
            <a:ext cx="235228" cy="166185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08">
                <a:lnSpc>
                  <a:spcPct val="150000"/>
                </a:lnSpc>
                <a:buClr>
                  <a:srgbClr val="000000"/>
                </a:buClr>
                <a:defRPr/>
              </a:pPr>
              <a:endParaRPr lang="zh-CN" altLang="en-US" sz="2149" b="1" ker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5" tIns="20052" rIns="40105" bIns="20052" numCol="1" anchor="t" anchorCtr="0" compatLnSpc="1"/>
            <a:lstStyle/>
            <a:p>
              <a:pPr algn="just" defTabSz="702808">
                <a:lnSpc>
                  <a:spcPct val="150000"/>
                </a:lnSpc>
                <a:buClr>
                  <a:srgbClr val="000000"/>
                </a:buClr>
                <a:defRPr/>
              </a:pPr>
              <a:endParaRPr lang="zh-CN" altLang="en-US" sz="2149" b="1" ker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924369" y="343234"/>
            <a:ext cx="5640705" cy="836924"/>
          </a:xfrm>
          <a:prstGeom prst="rect">
            <a:avLst/>
          </a:prstGeom>
          <a:noFill/>
        </p:spPr>
        <p:txBody>
          <a:bodyPr wrap="square" lIns="70324" tIns="35161" rIns="70324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00763">
              <a:buClr>
                <a:srgbClr val="000000"/>
              </a:buClr>
              <a:defRPr/>
            </a:pPr>
            <a:r>
              <a:rPr lang="vi-VN" sz="4977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Yêu cầu </a:t>
            </a:r>
            <a:r>
              <a:rPr lang="vi-VN" sz="4977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cần đạt</a:t>
            </a:r>
            <a:endParaRPr lang="en-US" sz="4977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14" y="128103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1" y="1500158"/>
            <a:ext cx="681755" cy="494876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901" y="471061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86" y="314091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120740" y="6432702"/>
            <a:ext cx="636160" cy="753100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010018" y="7175976"/>
            <a:ext cx="1470468" cy="746315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867025" y="6487400"/>
            <a:ext cx="821532" cy="101297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8458ECE-9B03-4200-B331-91F4705CE5EB}"/>
              </a:ext>
            </a:extLst>
          </p:cNvPr>
          <p:cNvSpPr txBox="1"/>
          <p:nvPr/>
        </p:nvSpPr>
        <p:spPr>
          <a:xfrm>
            <a:off x="602200" y="1106523"/>
            <a:ext cx="10235467" cy="2200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77" indent="-457177" algn="just" defTabSz="1219170">
              <a:lnSpc>
                <a:spcPct val="107000"/>
              </a:lnSpc>
              <a:buClr>
                <a:srgbClr val="000000"/>
              </a:buClr>
              <a:buFontTx/>
              <a:buChar char="-"/>
              <a:defRPr/>
            </a:pP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Nhận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biết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nhân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sự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việc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chuyện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Thánh</a:t>
            </a:r>
            <a:r>
              <a:rPr lang="en-US" sz="4267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Gióng</a:t>
            </a:r>
            <a:r>
              <a:rPr lang="en-US" sz="4267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qua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tranh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minh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họa</a:t>
            </a:r>
            <a:r>
              <a:rPr lang="vi-VN" sz="4267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.</a:t>
            </a:r>
            <a:endParaRPr lang="en-US" sz="4267" kern="0" dirty="0">
              <a:solidFill>
                <a:srgbClr val="213054">
                  <a:lumMod val="95000"/>
                  <a:lumOff val="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E03C5D-874E-481A-AA24-A995FE949F22}"/>
              </a:ext>
            </a:extLst>
          </p:cNvPr>
          <p:cNvSpPr txBox="1"/>
          <p:nvPr/>
        </p:nvSpPr>
        <p:spPr>
          <a:xfrm>
            <a:off x="718698" y="3507018"/>
            <a:ext cx="1116038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70" marR="16933" indent="-609570" defTabSz="1219170">
              <a:lnSpc>
                <a:spcPts val="2113"/>
              </a:lnSpc>
              <a:buClr>
                <a:srgbClr val="000000"/>
              </a:buClr>
              <a:buFontTx/>
              <a:buChar char="-"/>
              <a:tabLst>
                <a:tab pos="237895" algn="l"/>
              </a:tabLst>
              <a:defRPr/>
            </a:pPr>
            <a:r>
              <a:rPr lang="en-US" sz="4267" kern="0" dirty="0" err="1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Kể</a:t>
            </a:r>
            <a:r>
              <a:rPr lang="en-US" sz="4267" kern="0" dirty="0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lại</a:t>
            </a:r>
            <a:r>
              <a:rPr lang="en-US" sz="4267" kern="0" dirty="0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4267" kern="0" dirty="0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4267" kern="0" dirty="0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đoạn</a:t>
            </a:r>
            <a:r>
              <a:rPr lang="en-US" sz="4267" kern="0" dirty="0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4267" kern="0" dirty="0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4267" kern="0" dirty="0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chuyện</a:t>
            </a:r>
            <a:r>
              <a:rPr lang="en-US" sz="4267" kern="0" dirty="0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dựa</a:t>
            </a:r>
            <a:r>
              <a:rPr lang="en-US" sz="4267" kern="0" dirty="0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vào</a:t>
            </a:r>
            <a:endParaRPr lang="en-US" sz="4267" kern="0" dirty="0">
              <a:solidFill>
                <a:srgbClr val="213054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Arial"/>
            </a:endParaRPr>
          </a:p>
          <a:p>
            <a:pPr marL="609570" marR="16933" indent="-609570" defTabSz="1219170">
              <a:lnSpc>
                <a:spcPts val="2113"/>
              </a:lnSpc>
              <a:buClr>
                <a:srgbClr val="000000"/>
              </a:buClr>
              <a:buFontTx/>
              <a:buChar char="-"/>
              <a:tabLst>
                <a:tab pos="237895" algn="l"/>
              </a:tabLst>
              <a:defRPr/>
            </a:pPr>
            <a:endParaRPr lang="en-US" sz="4267" kern="0" dirty="0">
              <a:solidFill>
                <a:srgbClr val="213054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Arial"/>
            </a:endParaRPr>
          </a:p>
          <a:p>
            <a:pPr marR="16933" defTabSz="1219170">
              <a:lnSpc>
                <a:spcPts val="2113"/>
              </a:lnSpc>
              <a:buClr>
                <a:srgbClr val="000000"/>
              </a:buClr>
              <a:tabLst>
                <a:tab pos="237895" algn="l"/>
              </a:tabLst>
              <a:defRPr/>
            </a:pPr>
            <a:r>
              <a:rPr lang="en-US" sz="4267" kern="0" dirty="0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R="16933" defTabSz="1219170">
              <a:lnSpc>
                <a:spcPts val="2113"/>
              </a:lnSpc>
              <a:buClr>
                <a:srgbClr val="000000"/>
              </a:buClr>
              <a:tabLst>
                <a:tab pos="237895" algn="l"/>
              </a:tabLst>
              <a:defRPr/>
            </a:pPr>
            <a:r>
              <a:rPr lang="en-US" sz="4267" kern="0" dirty="0" err="1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tranh</a:t>
            </a:r>
            <a:r>
              <a:rPr lang="en-US" sz="4267" kern="0" dirty="0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4267" kern="0" dirty="0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4267" kern="0" dirty="0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4267" kern="0" dirty="0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gợi</a:t>
            </a:r>
            <a:r>
              <a:rPr lang="en-US" sz="4267" kern="0" dirty="0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ý </a:t>
            </a:r>
            <a:r>
              <a:rPr lang="en-US" sz="4267" kern="0" dirty="0" err="1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dưới</a:t>
            </a:r>
            <a:r>
              <a:rPr lang="en-US" sz="4267" kern="0" dirty="0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tranh</a:t>
            </a:r>
            <a:r>
              <a:rPr lang="en-US" sz="4267" kern="0" dirty="0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. </a:t>
            </a:r>
            <a:endParaRPr lang="en-US" sz="4267" kern="0" dirty="0">
              <a:solidFill>
                <a:srgbClr val="21305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21800" y="1326"/>
            <a:ext cx="2870201" cy="31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401" kern="0">
              <a:solidFill>
                <a:srgbClr val="BAE5E4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E03C5D-874E-481A-AA24-A995FE949F22}"/>
              </a:ext>
            </a:extLst>
          </p:cNvPr>
          <p:cNvSpPr txBox="1"/>
          <p:nvPr/>
        </p:nvSpPr>
        <p:spPr>
          <a:xfrm>
            <a:off x="747654" y="5316635"/>
            <a:ext cx="10696692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6933" indent="-270913" defTabSz="1219170">
              <a:lnSpc>
                <a:spcPts val="2113"/>
              </a:lnSpc>
              <a:buClr>
                <a:srgbClr val="000000"/>
              </a:buClr>
              <a:tabLst>
                <a:tab pos="237895" algn="l"/>
              </a:tabLst>
              <a:defRPr/>
            </a:pPr>
            <a:r>
              <a:rPr lang="en-US" sz="4977" kern="0" dirty="0">
                <a:solidFill>
                  <a:srgbClr val="21305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4267" kern="0" dirty="0" err="1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Tự</a:t>
            </a:r>
            <a:r>
              <a:rPr lang="en-US" sz="4267" kern="0" dirty="0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hào</a:t>
            </a:r>
            <a:r>
              <a:rPr lang="en-US" sz="4267" kern="0" dirty="0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4267" kern="0" dirty="0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đất</a:t>
            </a:r>
            <a:r>
              <a:rPr lang="en-US" sz="4267" kern="0" dirty="0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nước</a:t>
            </a:r>
            <a:r>
              <a:rPr lang="en-US" sz="4267" kern="0" dirty="0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4267" kern="0" dirty="0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4267" kern="0" dirty="0" err="1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4267" kern="0" dirty="0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Việt</a:t>
            </a:r>
            <a:r>
              <a:rPr lang="en-US" sz="4267" kern="0" dirty="0">
                <a:solidFill>
                  <a:srgbClr val="21305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Arial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17211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8 0.85926 L 0.86388 0.85957 C 0.86128 0.86297 0.8585 0.86729 0.85555 0.87007 C 0.85416 0.8713 0.8526 0.87161 0.85069 0.87192 C 0.84513 0.87408 0.8401 0.875 0.83454 0.87655 L 0.79288 0.87408 C 0.78888 0.87377 0.78524 0.87346 0.78159 0.87192 C 0.78038 0.87161 0.77968 0.86852 0.77847 0.8679 C 0.77482 0.86574 0.771 0.86513 0.76753 0.86358 C 0.75833 0.85988 0.76718 0.86266 0.75434 0.85926 C 0.74704 0.85494 0.75468 0.85926 0.74132 0.85309 C 0.73559 0.85031 0.72916 0.84661 0.72361 0.84445 C 0.72013 0.84352 0.71718 0.84321 0.71406 0.84229 C 0.71163 0.84198 0.70954 0.84105 0.70677 0.84044 C 0.70208 0.83766 0.69722 0.83395 0.69253 0.83179 C 0.68732 0.82932 0.68072 0.82716 0.67569 0.82346 C 0.67013 0.81914 0.66944 0.8179 0.6651 0.81266 C 0.66059 0.78118 0.66319 0.80216 0.6651 0.73025 C 0.6651 0.72593 0.66597 0.72192 0.66614 0.7176 C 0.66805 0.69568 0.66788 0.68395 0.66892 0.6605 C 0.67083 0.61019 0.66892 0.66111 0.671 0.62655 C 0.67152 0.61883 0.6717 0.61081 0.67239 0.60309 C 0.67274 0.58365 0.67361 0.56358 0.67361 0.54414 C 0.67361 0.54136 0.67517 0.48673 0.671 0.46358 C 0.67031 0.45988 0.66961 0.45618 0.66892 0.45309 C 0.66805 0.4497 0.66614 0.44723 0.6651 0.44445 C 0.66441 0.44044 0.66406 0.43581 0.66267 0.43179 C 0.66059 0.42562 0.65763 0.42068 0.65572 0.41482 C 0.65486 0.41266 0.65434 0.4105 0.65329 0.40865 C 0.65156 0.40556 0.65052 0.40247 0.64843 0.4 C 0.64704 0.39815 0.64531 0.39753 0.64375 0.39599 C 0.64218 0.39414 0.64097 0.39105 0.63888 0.38951 C 0.6368 0.38766 0.6342 0.38673 0.63194 0.38519 C 0.62968 0.38395 0.62795 0.3821 0.62569 0.38118 C 0.61944 0.37686 0.61944 0.37716 0.61406 0.3747 C 0.60208 0.3642 0.61718 0.37716 0.60347 0.36636 C 0.60156 0.36482 0.60052 0.36266 0.59843 0.36204 C 0.59513 0.3605 0.59149 0.36019 0.58767 0.35988 C 0.55121 0.35494 0.58107 0.3605 0.55677 0.35556 C 0.54913 0.35618 0.51718 0.35679 0.50347 0.35988 C 0.50208 0.36019 0.50069 0.36142 0.49982 0.36204 C 0.49739 0.36297 0.49496 0.36358 0.49288 0.3642 C 0.48246 0.36698 0.48472 0.36605 0.47361 0.36821 L 0.46388 0.37037 C 0.45173 0.36914 0.43941 0.36914 0.42725 0.36636 C 0.4243 0.36544 0.42152 0.36173 0.41892 0.35988 C 0.41649 0.35803 0.41406 0.3571 0.4118 0.35556 L 0.40468 0.3429 C 0.40329 0.34074 0.40225 0.33858 0.40086 0.33673 C 0.39774 0.33241 0.39461 0.32778 0.39114 0.32377 C 0.3901 0.32253 0.38888 0.32099 0.38767 0.31976 C 0.38628 0.3176 0.38454 0.31513 0.38281 0.31328 C 0.38177 0.31173 0.37968 0.31081 0.37829 0.30895 C 0.37708 0.30772 0.37569 0.30618 0.37482 0.30494 C 0.37343 0.30371 0.37239 0.3034 0.371 0.30247 C 0.36684 0.3 0.36336 0.29599 0.3592 0.29414 C 0.35607 0.2929 0.3526 0.29198 0.34982 0.29013 C 0.321 0.27161 0.34166 0.28118 0.32847 0.27531 C 0.32691 0.27284 0.32447 0.27161 0.32343 0.26883 C 0.32239 0.26729 0.32291 0.26451 0.32222 0.26266 C 0.32152 0.25988 0.31996 0.25803 0.31875 0.25618 L 0.31614 0.24321 C 0.31579 0.24136 0.31545 0.2392 0.31527 0.23704 L 0.31388 0.2284 C 0.31336 0.22161 0.31371 0.2142 0.31302 0.20741 C 0.31232 0.20402 0.31024 0.20216 0.30902 0.19877 C 0.30191 0.17655 0.31736 0.21482 0.30434 0.18395 C 0.30208 0.17192 0.30486 0.18272 0.29861 0.17161 C 0.29444 0.1642 0.29392 0.15834 0.28906 0.15247 C 0.28802 0.15124 0.28628 0.15124 0.28559 0.15031 C 0.28333 0.14846 0.28142 0.14568 0.27934 0.14414 C 0.27708 0.14229 0.27447 0.14136 0.27222 0.13951 C 0.27031 0.13858 0.2651 0.13457 0.26267 0.13334 C 0.26059 0.13241 0.2585 0.1321 0.25694 0.13118 C 0.24652 0.1321 0.23593 0.13179 0.22586 0.13334 C 0.22274 0.13395 0.21961 0.13704 0.21649 0.13766 L 0.20468 0.13951 C 0.20138 0.14044 0.19809 0.14136 0.19513 0.14198 C 0.19027 0.1426 0.18559 0.14321 0.18072 0.14414 C 0.17916 0.14476 0.1776 0.14507 0.17586 0.14599 C 0.17482 0.14661 0.17361 0.14784 0.17239 0.14815 C 0.17031 0.14908 0.16822 0.1497 0.16649 0.15031 C 0.15833 0.15741 0.15763 0.15895 0.14513 0.16297 C 0.13975 0.16451 0.13472 0.16451 0.12934 0.16513 C 0.10086 0.16945 0.13732 0.16605 0.08541 0.16914 C 0.08385 0.17007 0.08211 0.17099 0.08072 0.17161 C 0.05972 0.17562 0.07013 0.17007 0.06041 0.17562 C 0.05052 0.175 0.04045 0.17624 0.03072 0.17346 C 0.02934 0.17315 0.02934 0.16883 0.02847 0.16729 C 0.02725 0.16574 0.02586 0.16574 0.02482 0.16513 C 0.02239 0.1534 0.02482 0.16389 0.02135 0.15247 C 0.01892 0.14507 0.01892 0.14476 0.01753 0.13766 C 0.01718 0.11729 0.01684 0.09661 0.01649 0.07624 C 0.01614 0.06698 0.01597 0.05772 0.01527 0.04846 C 0.0151 0.04661 0.01475 0.04414 0.01406 0.04229 C 0.01336 0.04044 0.0125 0.03951 0.0118 0.03828 L 0.01527 0.03828 " pathEditMode="relative" rAng="0" ptsTypes="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04" y="-40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-126075"/>
            <a:ext cx="3143249" cy="23812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1447802"/>
            <a:ext cx="4648201" cy="20764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2" y="200892"/>
            <a:ext cx="4038601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1" y="457202"/>
            <a:ext cx="2625436" cy="23673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1" y="2772304"/>
            <a:ext cx="1048683" cy="8127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2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9" y="2180362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71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201" y="2313474"/>
            <a:ext cx="1257300" cy="18253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4" y="2646734"/>
            <a:ext cx="1137329" cy="9152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7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2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769815" y="4881632"/>
            <a:ext cx="1426111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1" y="4728836"/>
            <a:ext cx="1295401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7" y="3524249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1" y="29351"/>
            <a:ext cx="1581151" cy="15547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hq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3" y="3858492"/>
            <a:ext cx="2357489" cy="24193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2" cstate="hq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1677770" y="4409209"/>
            <a:ext cx="1398309" cy="15517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3829414" y="4458567"/>
            <a:ext cx="1228719" cy="16459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7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4"/>
            <a:ext cx="12150436" cy="9234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algn="ctr" defTabSz="914354">
              <a:defRPr/>
            </a:pPr>
            <a:r>
              <a:rPr lang="en-US" sz="5401" b="1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Hẹn</a:t>
            </a:r>
            <a:r>
              <a:rPr lang="en-US" sz="5401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gặp lại </a:t>
            </a:r>
            <a:r>
              <a:rPr lang="en-US" sz="5401" b="1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5401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1" b="1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5401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6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310" y="1190577"/>
            <a:ext cx="1070828" cy="117583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8" y="2083459"/>
            <a:ext cx="1628244" cy="1389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74817" y="-2"/>
            <a:ext cx="2996076" cy="320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56137" y="7391961"/>
            <a:ext cx="2977055" cy="4180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0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3A14C4-2ADB-431B-9A9C-30EF58B0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06" y="3225802"/>
            <a:ext cx="4606289" cy="349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393450" y="314436"/>
            <a:ext cx="106681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21800" y="2"/>
            <a:ext cx="2870201" cy="1257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260" y="7285667"/>
            <a:ext cx="3008293" cy="50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8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6" y="-481423"/>
            <a:ext cx="2287184" cy="228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900510-4224-4153-8276-1166464F9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9853" y="322224"/>
            <a:ext cx="6500376" cy="6213552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49" y="7564239"/>
            <a:ext cx="2781031" cy="3993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66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867ED03-53B7-4142-8802-FFFD68C69C18}"/>
              </a:ext>
            </a:extLst>
          </p:cNvPr>
          <p:cNvGrpSpPr/>
          <p:nvPr/>
        </p:nvGrpSpPr>
        <p:grpSpPr>
          <a:xfrm>
            <a:off x="259565" y="1836467"/>
            <a:ext cx="11201273" cy="5542261"/>
            <a:chOff x="124984" y="1622466"/>
            <a:chExt cx="6300716" cy="311752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D3C9991-985C-4937-AE1A-78BA230C039F}"/>
                </a:ext>
              </a:extLst>
            </p:cNvPr>
            <p:cNvGrpSpPr/>
            <p:nvPr/>
          </p:nvGrpSpPr>
          <p:grpSpPr>
            <a:xfrm>
              <a:off x="124984" y="1622466"/>
              <a:ext cx="5717119" cy="882934"/>
              <a:chOff x="717235" y="1485238"/>
              <a:chExt cx="5717119" cy="88293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933ABA-1877-4F11-820F-8A6C446E2CEA}"/>
                  </a:ext>
                </a:extLst>
              </p:cNvPr>
              <p:cNvSpPr txBox="1"/>
              <p:nvPr/>
            </p:nvSpPr>
            <p:spPr>
              <a:xfrm>
                <a:off x="2689285" y="1485238"/>
                <a:ext cx="3745069" cy="88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6400" b="1" dirty="0">
                    <a:solidFill>
                      <a:srgbClr val="17479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NÓI VÀ NGHE</a:t>
                </a:r>
                <a:endParaRPr lang="en-US" sz="64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0742A6D-7884-4501-86E1-952B5EC32BBA}"/>
                  </a:ext>
                </a:extLst>
              </p:cNvPr>
              <p:cNvSpPr txBox="1"/>
              <p:nvPr/>
            </p:nvSpPr>
            <p:spPr>
              <a:xfrm>
                <a:off x="717235" y="1577571"/>
                <a:ext cx="3041009" cy="698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4977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AEAB7076-3122-42A9-A525-8F5CB5D801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822" y="3391782"/>
              <a:ext cx="1872878" cy="1348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580F93-6158-47C5-8267-DE86B566110B}"/>
              </a:ext>
            </a:extLst>
          </p:cNvPr>
          <p:cNvGrpSpPr/>
          <p:nvPr/>
        </p:nvGrpSpPr>
        <p:grpSpPr>
          <a:xfrm>
            <a:off x="424464" y="742853"/>
            <a:ext cx="2877569" cy="2293567"/>
            <a:chOff x="369343" y="617893"/>
            <a:chExt cx="1618633" cy="129013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A3BB49B-247B-47B8-A627-01EB299D7E4D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05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FEF190-D9A3-4FEC-ADB3-68168C38882B}"/>
                </a:ext>
              </a:extLst>
            </p:cNvPr>
            <p:cNvSpPr txBox="1"/>
            <p:nvPr/>
          </p:nvSpPr>
          <p:spPr>
            <a:xfrm>
              <a:off x="374329" y="1302092"/>
              <a:ext cx="1613647" cy="605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400" dirty="0">
                <a:solidFill>
                  <a:srgbClr val="FC7D7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F4C1861-DBE9-40F2-8A13-0A1C69BE90EF}"/>
              </a:ext>
            </a:extLst>
          </p:cNvPr>
          <p:cNvSpPr txBox="1"/>
          <p:nvPr/>
        </p:nvSpPr>
        <p:spPr>
          <a:xfrm>
            <a:off x="3111019" y="237216"/>
            <a:ext cx="880485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333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NƯỚC CHÚNG MÌNH</a:t>
            </a:r>
            <a:r>
              <a:rPr lang="en-US" sz="5333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333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333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15624" y="3717110"/>
            <a:ext cx="5601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endParaRPr lang="en-US" sz="6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49" y="7564239"/>
            <a:ext cx="2781031" cy="3993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57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4916330" y="2126844"/>
            <a:ext cx="235228" cy="166185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08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5" tIns="20052" rIns="40105" bIns="20052" numCol="1" anchor="t" anchorCtr="0" compatLnSpc="1"/>
            <a:lstStyle/>
            <a:p>
              <a:pPr algn="just" defTabSz="702808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4916330" y="2847912"/>
            <a:ext cx="235228" cy="166185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08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5" tIns="20052" rIns="40105" bIns="20052" numCol="1" anchor="t" anchorCtr="0" compatLnSpc="1"/>
            <a:lstStyle/>
            <a:p>
              <a:pPr algn="just" defTabSz="702808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4916330" y="3605034"/>
            <a:ext cx="235228" cy="166185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08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5" tIns="20052" rIns="40105" bIns="20052" numCol="1" anchor="t" anchorCtr="0" compatLnSpc="1"/>
            <a:lstStyle/>
            <a:p>
              <a:pPr algn="just" defTabSz="702808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4892182" y="4362156"/>
            <a:ext cx="235228" cy="166185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08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5" tIns="20052" rIns="40105" bIns="20052" numCol="1" anchor="t" anchorCtr="0" compatLnSpc="1"/>
            <a:lstStyle/>
            <a:p>
              <a:pPr algn="just" defTabSz="702808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924369" y="343234"/>
            <a:ext cx="5640705" cy="836924"/>
          </a:xfrm>
          <a:prstGeom prst="rect">
            <a:avLst/>
          </a:prstGeom>
          <a:noFill/>
        </p:spPr>
        <p:txBody>
          <a:bodyPr wrap="square" lIns="70324" tIns="35161" rIns="70324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00763"/>
            <a:r>
              <a:rPr lang="vi-VN" sz="4977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</a:t>
            </a:r>
            <a:r>
              <a:rPr lang="vi-VN" sz="4977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 đạt</a:t>
            </a:r>
            <a:endParaRPr lang="en-US" sz="4977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14" y="128103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1" y="1500158"/>
            <a:ext cx="681755" cy="494876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901" y="471061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86" y="314091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120740" y="6432702"/>
            <a:ext cx="636160" cy="753100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010018" y="7175976"/>
            <a:ext cx="1470468" cy="746315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867025" y="6487400"/>
            <a:ext cx="821532" cy="101297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8458ECE-9B03-4200-B331-91F4705CE5EB}"/>
              </a:ext>
            </a:extLst>
          </p:cNvPr>
          <p:cNvSpPr txBox="1"/>
          <p:nvPr/>
        </p:nvSpPr>
        <p:spPr>
          <a:xfrm>
            <a:off x="602200" y="1106523"/>
            <a:ext cx="10235467" cy="2200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77" indent="-457177" algn="just">
              <a:lnSpc>
                <a:spcPct val="107000"/>
              </a:lnSpc>
              <a:buFontTx/>
              <a:buChar char="-"/>
            </a:pP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Nhận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chuyện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267" b="1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Thánh</a:t>
            </a:r>
            <a:r>
              <a:rPr lang="en-US" sz="4267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267" b="1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Gióng</a:t>
            </a:r>
            <a:r>
              <a:rPr lang="en-US" sz="4267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qua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minh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họa</a:t>
            </a:r>
            <a:r>
              <a:rPr lang="vi-VN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4267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E03C5D-874E-481A-AA24-A995FE949F22}"/>
              </a:ext>
            </a:extLst>
          </p:cNvPr>
          <p:cNvSpPr txBox="1"/>
          <p:nvPr/>
        </p:nvSpPr>
        <p:spPr>
          <a:xfrm>
            <a:off x="718698" y="3507018"/>
            <a:ext cx="1116038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70" marR="16933" indent="-609570">
              <a:lnSpc>
                <a:spcPts val="2113"/>
              </a:lnSpc>
              <a:buFontTx/>
              <a:buChar char="-"/>
              <a:tabLst>
                <a:tab pos="237895" algn="l"/>
              </a:tabLst>
            </a:pP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Kể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từng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chuyện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dựa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vào</a:t>
            </a:r>
            <a:endParaRPr lang="en-US" sz="4267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09570" marR="16933" indent="-609570">
              <a:lnSpc>
                <a:spcPts val="2113"/>
              </a:lnSpc>
              <a:buFontTx/>
              <a:buChar char="-"/>
              <a:tabLst>
                <a:tab pos="237895" algn="l"/>
              </a:tabLst>
            </a:pPr>
            <a:endParaRPr lang="en-US" sz="4267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16933">
              <a:lnSpc>
                <a:spcPts val="2113"/>
              </a:lnSpc>
              <a:tabLst>
                <a:tab pos="237895" algn="l"/>
              </a:tabLst>
            </a:pP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R="16933">
              <a:lnSpc>
                <a:spcPts val="2113"/>
              </a:lnSpc>
              <a:tabLst>
                <a:tab pos="237895" algn="l"/>
              </a:tabLst>
            </a:pP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gợi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dưới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sz="4267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21800" y="1326"/>
            <a:ext cx="2870201" cy="31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E03C5D-874E-481A-AA24-A995FE949F22}"/>
              </a:ext>
            </a:extLst>
          </p:cNvPr>
          <p:cNvSpPr txBox="1"/>
          <p:nvPr/>
        </p:nvSpPr>
        <p:spPr>
          <a:xfrm>
            <a:off x="747654" y="5316635"/>
            <a:ext cx="10696692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6933" indent="-270913">
              <a:lnSpc>
                <a:spcPts val="2113"/>
              </a:lnSpc>
              <a:tabLst>
                <a:tab pos="237895" algn="l"/>
              </a:tabLst>
            </a:pPr>
            <a:r>
              <a:rPr lang="en-US" sz="497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hào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đất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Việt</a:t>
            </a:r>
            <a:r>
              <a:rPr lang="en-US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5127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8 0.85926 L 0.86388 0.85957 C 0.86128 0.86297 0.8585 0.86729 0.85555 0.87007 C 0.85416 0.8713 0.8526 0.87161 0.85069 0.87192 C 0.84513 0.87408 0.8401 0.875 0.83454 0.87655 L 0.79288 0.87408 C 0.78888 0.87377 0.78524 0.87346 0.78159 0.87192 C 0.78038 0.87161 0.77968 0.86852 0.77847 0.8679 C 0.77482 0.86574 0.771 0.86513 0.76753 0.86358 C 0.75833 0.85988 0.76718 0.86266 0.75434 0.85926 C 0.74704 0.85494 0.75468 0.85926 0.74132 0.85309 C 0.73559 0.85031 0.72916 0.84661 0.72361 0.84445 C 0.72013 0.84352 0.71718 0.84321 0.71406 0.84229 C 0.71163 0.84198 0.70954 0.84105 0.70677 0.84044 C 0.70208 0.83766 0.69722 0.83395 0.69253 0.83179 C 0.68732 0.82932 0.68072 0.82716 0.67569 0.82346 C 0.67013 0.81914 0.66944 0.8179 0.6651 0.81266 C 0.66059 0.78118 0.66319 0.80216 0.6651 0.73025 C 0.6651 0.72593 0.66597 0.72192 0.66614 0.7176 C 0.66805 0.69568 0.66788 0.68395 0.66892 0.6605 C 0.67083 0.61019 0.66892 0.66111 0.671 0.62655 C 0.67152 0.61883 0.6717 0.61081 0.67239 0.60309 C 0.67274 0.58365 0.67361 0.56358 0.67361 0.54414 C 0.67361 0.54136 0.67517 0.48673 0.671 0.46358 C 0.67031 0.45988 0.66961 0.45618 0.66892 0.45309 C 0.66805 0.4497 0.66614 0.44723 0.6651 0.44445 C 0.66441 0.44044 0.66406 0.43581 0.66267 0.43179 C 0.66059 0.42562 0.65763 0.42068 0.65572 0.41482 C 0.65486 0.41266 0.65434 0.4105 0.65329 0.40865 C 0.65156 0.40556 0.65052 0.40247 0.64843 0.4 C 0.64704 0.39815 0.64531 0.39753 0.64375 0.39599 C 0.64218 0.39414 0.64097 0.39105 0.63888 0.38951 C 0.6368 0.38766 0.6342 0.38673 0.63194 0.38519 C 0.62968 0.38395 0.62795 0.3821 0.62569 0.38118 C 0.61944 0.37686 0.61944 0.37716 0.61406 0.3747 C 0.60208 0.3642 0.61718 0.37716 0.60347 0.36636 C 0.60156 0.36482 0.60052 0.36266 0.59843 0.36204 C 0.59513 0.3605 0.59149 0.36019 0.58767 0.35988 C 0.55121 0.35494 0.58107 0.3605 0.55677 0.35556 C 0.54913 0.35618 0.51718 0.35679 0.50347 0.35988 C 0.50208 0.36019 0.50069 0.36142 0.49982 0.36204 C 0.49739 0.36297 0.49496 0.36358 0.49288 0.3642 C 0.48246 0.36698 0.48472 0.36605 0.47361 0.36821 L 0.46388 0.37037 C 0.45173 0.36914 0.43941 0.36914 0.42725 0.36636 C 0.4243 0.36544 0.42152 0.36173 0.41892 0.35988 C 0.41649 0.35803 0.41406 0.3571 0.4118 0.35556 L 0.40468 0.3429 C 0.40329 0.34074 0.40225 0.33858 0.40086 0.33673 C 0.39774 0.33241 0.39461 0.32778 0.39114 0.32377 C 0.3901 0.32253 0.38888 0.32099 0.38767 0.31976 C 0.38628 0.3176 0.38454 0.31513 0.38281 0.31328 C 0.38177 0.31173 0.37968 0.31081 0.37829 0.30895 C 0.37708 0.30772 0.37569 0.30618 0.37482 0.30494 C 0.37343 0.30371 0.37239 0.3034 0.371 0.30247 C 0.36684 0.3 0.36336 0.29599 0.3592 0.29414 C 0.35607 0.2929 0.3526 0.29198 0.34982 0.29013 C 0.321 0.27161 0.34166 0.28118 0.32847 0.27531 C 0.32691 0.27284 0.32447 0.27161 0.32343 0.26883 C 0.32239 0.26729 0.32291 0.26451 0.32222 0.26266 C 0.32152 0.25988 0.31996 0.25803 0.31875 0.25618 L 0.31614 0.24321 C 0.31579 0.24136 0.31545 0.2392 0.31527 0.23704 L 0.31388 0.2284 C 0.31336 0.22161 0.31371 0.2142 0.31302 0.20741 C 0.31232 0.20402 0.31024 0.20216 0.30902 0.19877 C 0.30191 0.17655 0.31736 0.21482 0.30434 0.18395 C 0.30208 0.17192 0.30486 0.18272 0.29861 0.17161 C 0.29444 0.1642 0.29392 0.15834 0.28906 0.15247 C 0.28802 0.15124 0.28628 0.15124 0.28559 0.15031 C 0.28333 0.14846 0.28142 0.14568 0.27934 0.14414 C 0.27708 0.14229 0.27447 0.14136 0.27222 0.13951 C 0.27031 0.13858 0.2651 0.13457 0.26267 0.13334 C 0.26059 0.13241 0.2585 0.1321 0.25694 0.13118 C 0.24652 0.1321 0.23593 0.13179 0.22586 0.13334 C 0.22274 0.13395 0.21961 0.13704 0.21649 0.13766 L 0.20468 0.13951 C 0.20138 0.14044 0.19809 0.14136 0.19513 0.14198 C 0.19027 0.1426 0.18559 0.14321 0.18072 0.14414 C 0.17916 0.14476 0.1776 0.14507 0.17586 0.14599 C 0.17482 0.14661 0.17361 0.14784 0.17239 0.14815 C 0.17031 0.14908 0.16822 0.1497 0.16649 0.15031 C 0.15833 0.15741 0.15763 0.15895 0.14513 0.16297 C 0.13975 0.16451 0.13472 0.16451 0.12934 0.16513 C 0.10086 0.16945 0.13732 0.16605 0.08541 0.16914 C 0.08385 0.17007 0.08211 0.17099 0.08072 0.17161 C 0.05972 0.17562 0.07013 0.17007 0.06041 0.17562 C 0.05052 0.175 0.04045 0.17624 0.03072 0.17346 C 0.02934 0.17315 0.02934 0.16883 0.02847 0.16729 C 0.02725 0.16574 0.02586 0.16574 0.02482 0.16513 C 0.02239 0.1534 0.02482 0.16389 0.02135 0.15247 C 0.01892 0.14507 0.01892 0.14476 0.01753 0.13766 C 0.01718 0.11729 0.01684 0.09661 0.01649 0.07624 C 0.01614 0.06698 0.01597 0.05772 0.01527 0.04846 C 0.0151 0.04661 0.01475 0.04414 0.01406 0.04229 C 0.01336 0.04044 0.0125 0.03951 0.0118 0.03828 L 0.01527 0.03828 " pathEditMode="relative" rAng="0" ptsTypes="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04" y="-40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3862" y="333202"/>
            <a:ext cx="8469220" cy="148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1.Nghe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89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endParaRPr lang="en-US" sz="6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710" y="7564239"/>
            <a:ext cx="3139105" cy="43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03EE091-0DD8-4F11-8634-5B9E92BB1250}"/>
              </a:ext>
            </a:extLst>
          </p:cNvPr>
          <p:cNvSpPr txBox="1"/>
          <p:nvPr/>
        </p:nvSpPr>
        <p:spPr>
          <a:xfrm>
            <a:off x="3081314" y="458285"/>
            <a:ext cx="8804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 GIÓNG</a:t>
            </a:r>
            <a:endParaRPr lang="en-US" sz="6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6437D6-DC82-4E9A-92F3-2487CE2465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504" t="8824" r="27740" b="7101"/>
          <a:stretch/>
        </p:blipFill>
        <p:spPr>
          <a:xfrm>
            <a:off x="558031" y="7478"/>
            <a:ext cx="2345035" cy="2318655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64607D-B1F8-4F17-A459-05529E3664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8752"/>
          <a:stretch/>
        </p:blipFill>
        <p:spPr>
          <a:xfrm>
            <a:off x="2731173" y="1786581"/>
            <a:ext cx="8996768" cy="27220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DE93BE-6CFB-4D3D-85FE-82BE476EBAD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9904" b="-1152"/>
          <a:stretch/>
        </p:blipFill>
        <p:spPr>
          <a:xfrm>
            <a:off x="1197673" y="4590748"/>
            <a:ext cx="9438972" cy="28558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D3AA807-2DCC-48E4-AC94-AB911CA05AD3}"/>
              </a:ext>
            </a:extLst>
          </p:cNvPr>
          <p:cNvSpPr txBox="1"/>
          <p:nvPr/>
        </p:nvSpPr>
        <p:spPr>
          <a:xfrm>
            <a:off x="2962482" y="1129951"/>
            <a:ext cx="10338671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67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49" y="7564239"/>
            <a:ext cx="2781031" cy="3993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56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63F6C4-8E13-415B-980C-B0E4DFC900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5694" y="387579"/>
            <a:ext cx="7560713" cy="5901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1BBC48-FA88-4D59-BEB1-F1B8B9BB53B2}"/>
              </a:ext>
            </a:extLst>
          </p:cNvPr>
          <p:cNvSpPr txBox="1"/>
          <p:nvPr/>
        </p:nvSpPr>
        <p:spPr>
          <a:xfrm>
            <a:off x="832153" y="2963914"/>
            <a:ext cx="5263847" cy="858440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8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bé Gióng không biết nói, biết cười, không biết tự xúc ăn.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3681D3-343A-499E-94EA-84C371BADFBA}"/>
              </a:ext>
            </a:extLst>
          </p:cNvPr>
          <p:cNvSpPr txBox="1"/>
          <p:nvPr/>
        </p:nvSpPr>
        <p:spPr>
          <a:xfrm>
            <a:off x="5971145" y="2808569"/>
            <a:ext cx="5728617" cy="1241494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8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“Về bảo với vua rèn cho ta một con ngựa sắt, một thanh gươm sắt, một áo giáp sắt và một nón sắt, ta sẽ đánh đuổi giặc dữ cho!”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96051-3033-449F-8049-0CF24668BEC7}"/>
              </a:ext>
            </a:extLst>
          </p:cNvPr>
          <p:cNvSpPr txBox="1"/>
          <p:nvPr/>
        </p:nvSpPr>
        <p:spPr>
          <a:xfrm>
            <a:off x="1191106" y="5581119"/>
            <a:ext cx="4780039" cy="858440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8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 lớn nhanh như thổi, người cao to sừng sững.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C2576D-D029-4DB1-8EA2-06DF8C4AE5BF}"/>
              </a:ext>
            </a:extLst>
          </p:cNvPr>
          <p:cNvSpPr txBox="1"/>
          <p:nvPr/>
        </p:nvSpPr>
        <p:spPr>
          <a:xfrm>
            <a:off x="5833838" y="5683324"/>
            <a:ext cx="5127447" cy="858440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8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đánh đuổi giặc Ân, Gióng cưỡi ngựa bay về trời.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49" y="7564239"/>
            <a:ext cx="2781031" cy="3993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530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1" y="685802"/>
            <a:ext cx="4656667" cy="38629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77800"/>
            <a:ext cx="7272868" cy="61827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图片 41997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17635"/>
            <a:ext cx="12192000" cy="12403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Text Box 5"/>
          <p:cNvSpPr txBox="1"/>
          <p:nvPr/>
        </p:nvSpPr>
        <p:spPr>
          <a:xfrm>
            <a:off x="1930400" y="3429001"/>
            <a:ext cx="35560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914354">
              <a:spcBef>
                <a:spcPct val="50000"/>
              </a:spcBef>
              <a:defRPr/>
            </a:pPr>
            <a:endParaRPr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3798" name="Text Box 6"/>
          <p:cNvSpPr txBox="1"/>
          <p:nvPr/>
        </p:nvSpPr>
        <p:spPr>
          <a:xfrm>
            <a:off x="711200" y="3429001"/>
            <a:ext cx="5994400" cy="15292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914354">
              <a:spcBef>
                <a:spcPct val="50000"/>
              </a:spcBef>
              <a:defRPr/>
            </a:pPr>
            <a:r>
              <a:rPr sz="3735" dirty="0">
                <a:solidFill>
                  <a:srgbClr val="FF0000"/>
                </a:solidFill>
                <a:latin typeface=".VnAvant" panose="020B7200000000000000" pitchFamily="34" charset="0"/>
              </a:rPr>
              <a:t>Cïng b¹n kÓ </a:t>
            </a:r>
          </a:p>
          <a:p>
            <a:pPr algn="ctr" defTabSz="914354">
              <a:spcBef>
                <a:spcPct val="50000"/>
              </a:spcBef>
              <a:defRPr/>
            </a:pPr>
            <a:r>
              <a:rPr sz="3735" dirty="0">
                <a:solidFill>
                  <a:srgbClr val="FF0000"/>
                </a:solidFill>
                <a:latin typeface=".VnAvant" panose="020B7200000000000000" pitchFamily="34" charset="0"/>
              </a:rPr>
              <a:t>trong nhãm</a:t>
            </a:r>
            <a:r>
              <a:rPr sz="3735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55303" name="Text Box 7"/>
          <p:cNvSpPr txBox="1"/>
          <p:nvPr/>
        </p:nvSpPr>
        <p:spPr>
          <a:xfrm>
            <a:off x="7416800" y="2819401"/>
            <a:ext cx="25400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914354">
              <a:spcBef>
                <a:spcPct val="50000"/>
              </a:spcBef>
              <a:defRPr/>
            </a:pPr>
            <a:r>
              <a:rPr sz="3200" dirty="0">
                <a:solidFill>
                  <a:srgbClr val="FF0000"/>
                </a:solidFill>
                <a:latin typeface=".VnAvant" panose="020B7200000000000000" pitchFamily="34" charset="0"/>
              </a:rPr>
              <a:t>Thêi gian 5’</a:t>
            </a:r>
          </a:p>
        </p:txBody>
      </p:sp>
      <p:sp>
        <p:nvSpPr>
          <p:cNvPr id="2" name="Rectangle 1"/>
          <p:cNvSpPr/>
          <p:nvPr/>
        </p:nvSpPr>
        <p:spPr>
          <a:xfrm>
            <a:off x="10401301" y="88902"/>
            <a:ext cx="1663700" cy="241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1"/>
          </a:p>
        </p:txBody>
      </p:sp>
    </p:spTree>
    <p:extLst>
      <p:ext uri="{BB962C8B-B14F-4D97-AF65-F5344CB8AC3E}">
        <p14:creationId xmlns:p14="http://schemas.microsoft.com/office/powerpoint/2010/main" val="246010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274</Words>
  <Application>Microsoft Office PowerPoint</Application>
  <PresentationFormat>Widescreen</PresentationFormat>
  <Paragraphs>35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SimSun</vt:lpstr>
      <vt:lpstr>.VnAvant</vt:lpstr>
      <vt:lpstr>Arial</vt:lpstr>
      <vt:lpstr>Arial-Rounded</vt:lpstr>
      <vt:lpstr>Calibri</vt:lpstr>
      <vt:lpstr>Calibri Light</vt:lpstr>
      <vt:lpstr>Microsoft YaHei</vt:lpstr>
      <vt:lpstr>Times New Roman</vt:lpstr>
      <vt:lpstr>UTM Avo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2</cp:revision>
  <dcterms:created xsi:type="dcterms:W3CDTF">2025-05-01T09:22:32Z</dcterms:created>
  <dcterms:modified xsi:type="dcterms:W3CDTF">2025-05-01T09:23:36Z</dcterms:modified>
</cp:coreProperties>
</file>