
<file path=[Content_Types].xml><?xml version="1.0" encoding="utf-8"?>
<Types xmlns="http://schemas.openxmlformats.org/package/2006/content-types">
  <Default Extension="gif" ContentType="image/gif"/>
  <Default Extension="jpeg" ContentType="image/jpeg"/>
  <Default Extension="jpg" ContentType="image/gi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media/image24.jpg" ContentType="image/jpeg"/>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media/image28.jpg" ContentType="image/jpeg"/>
  <Override PartName="/ppt/media/image29.jpg" ContentType="image/jpeg"/>
  <Override PartName="/ppt/media/image31.jpg" ContentType="image/jpeg"/>
  <Override PartName="/ppt/tags/tag9.xml" ContentType="application/vnd.openxmlformats-officedocument.presentationml.tags+xml"/>
  <Override PartName="/ppt/notesSlides/notesSlide8.xml" ContentType="application/vnd.openxmlformats-officedocument.presentationml.notesSlide+xml"/>
  <Override PartName="/ppt/media/image33.jpg" ContentType="image/jpeg"/>
  <Override PartName="/ppt/media/image34.jpg" ContentType="image/jpeg"/>
  <Override PartName="/ppt/media/image35.jpg" ContentType="image/jpeg"/>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15"/>
  </p:notesMasterIdLst>
  <p:sldIdLst>
    <p:sldId id="356" r:id="rId2"/>
    <p:sldId id="354" r:id="rId3"/>
    <p:sldId id="269" r:id="rId4"/>
    <p:sldId id="288" r:id="rId5"/>
    <p:sldId id="343" r:id="rId6"/>
    <p:sldId id="346" r:id="rId7"/>
    <p:sldId id="290" r:id="rId8"/>
    <p:sldId id="296" r:id="rId9"/>
    <p:sldId id="328" r:id="rId10"/>
    <p:sldId id="350" r:id="rId11"/>
    <p:sldId id="289" r:id="rId12"/>
    <p:sldId id="355" r:id="rId13"/>
    <p:sldId id="256" r:id="rId14"/>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461" autoAdjust="0"/>
  </p:normalViewPr>
  <p:slideViewPr>
    <p:cSldViewPr snapToGrid="0">
      <p:cViewPr varScale="1">
        <p:scale>
          <a:sx n="62" d="100"/>
          <a:sy n="62" d="100"/>
        </p:scale>
        <p:origin x="828"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B5A619-F19F-41FD-8085-173C44C8F3BC}" type="datetimeFigureOut">
              <a:rPr lang="en-US" smtClean="0"/>
              <a:t>4/24/2023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dirty="0"/>
              <a:t>Bấm để chỉnh sửa kiểu văn bản của Bản cái</a:t>
            </a:r>
          </a:p>
          <a:p>
            <a:pPr lvl="1"/>
            <a:r>
              <a:rPr lang="vi-VN" dirty="0"/>
              <a:t>Mức hai</a:t>
            </a:r>
          </a:p>
          <a:p>
            <a:pPr lvl="2"/>
            <a:r>
              <a:rPr lang="vi-VN" dirty="0"/>
              <a:t>Mức ba</a:t>
            </a:r>
          </a:p>
          <a:p>
            <a:pPr lvl="3"/>
            <a:r>
              <a:rPr lang="vi-VN" dirty="0"/>
              <a:t>Mức bốn</a:t>
            </a:r>
          </a:p>
          <a:p>
            <a:pPr lvl="4"/>
            <a:r>
              <a:rPr lang="vi-VN" dirty="0"/>
              <a:t>Mức năm</a:t>
            </a:r>
            <a:endParaRPr lang="en-US" dirty="0"/>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8D76A-2AF1-4704-BDF6-814680A847DC}" type="slidenum">
              <a:rPr lang="en-US" smtClean="0"/>
              <a:t>‹#›</a:t>
            </a:fld>
            <a:endParaRPr lang="en-US"/>
          </a:p>
        </p:txBody>
      </p:sp>
    </p:spTree>
    <p:extLst>
      <p:ext uri="{BB962C8B-B14F-4D97-AF65-F5344CB8AC3E}">
        <p14:creationId xmlns:p14="http://schemas.microsoft.com/office/powerpoint/2010/main" val="1028944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Lobster" panose="00000500000000000000" pitchFamily="2" charset="0"/>
        <a:ea typeface="+mn-ea"/>
        <a:cs typeface="+mn-cs"/>
      </a:defRPr>
    </a:lvl1pPr>
    <a:lvl2pPr marL="457200" algn="l" defTabSz="914400" rtl="0" eaLnBrk="1" latinLnBrk="0" hangingPunct="1">
      <a:defRPr sz="1200" kern="1200">
        <a:solidFill>
          <a:schemeClr val="tx1"/>
        </a:solidFill>
        <a:latin typeface="Lobster" panose="00000500000000000000" pitchFamily="2" charset="0"/>
        <a:ea typeface="+mn-ea"/>
        <a:cs typeface="+mn-cs"/>
      </a:defRPr>
    </a:lvl2pPr>
    <a:lvl3pPr marL="914400" algn="l" defTabSz="914400" rtl="0" eaLnBrk="1" latinLnBrk="0" hangingPunct="1">
      <a:defRPr sz="1200" kern="1200">
        <a:solidFill>
          <a:schemeClr val="tx1"/>
        </a:solidFill>
        <a:latin typeface="Lobster" panose="00000500000000000000" pitchFamily="2" charset="0"/>
        <a:ea typeface="+mn-ea"/>
        <a:cs typeface="+mn-cs"/>
      </a:defRPr>
    </a:lvl3pPr>
    <a:lvl4pPr marL="1371600" algn="l" defTabSz="914400" rtl="0" eaLnBrk="1" latinLnBrk="0" hangingPunct="1">
      <a:defRPr sz="1200" kern="1200">
        <a:solidFill>
          <a:schemeClr val="tx1"/>
        </a:solidFill>
        <a:latin typeface="Lobster" panose="00000500000000000000" pitchFamily="2" charset="0"/>
        <a:ea typeface="+mn-ea"/>
        <a:cs typeface="+mn-cs"/>
      </a:defRPr>
    </a:lvl4pPr>
    <a:lvl5pPr marL="1828800" algn="l" defTabSz="914400" rtl="0" eaLnBrk="1" latinLnBrk="0" hangingPunct="1">
      <a:defRPr sz="1200" kern="1200">
        <a:solidFill>
          <a:schemeClr val="tx1"/>
        </a:solidFill>
        <a:latin typeface="Lobster"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2</a:t>
            </a:fld>
            <a:endParaRPr lang="en-US"/>
          </a:p>
        </p:txBody>
      </p:sp>
    </p:spTree>
    <p:extLst>
      <p:ext uri="{BB962C8B-B14F-4D97-AF65-F5344CB8AC3E}">
        <p14:creationId xmlns:p14="http://schemas.microsoft.com/office/powerpoint/2010/main" val="364403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11</a:t>
            </a:fld>
            <a:endParaRPr lang="en-US"/>
          </a:p>
        </p:txBody>
      </p:sp>
    </p:spTree>
    <p:extLst>
      <p:ext uri="{BB962C8B-B14F-4D97-AF65-F5344CB8AC3E}">
        <p14:creationId xmlns:p14="http://schemas.microsoft.com/office/powerpoint/2010/main" val="3490614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12</a:t>
            </a:fld>
            <a:endParaRPr lang="en-US"/>
          </a:p>
        </p:txBody>
      </p:sp>
    </p:spTree>
    <p:extLst>
      <p:ext uri="{BB962C8B-B14F-4D97-AF65-F5344CB8AC3E}">
        <p14:creationId xmlns:p14="http://schemas.microsoft.com/office/powerpoint/2010/main" val="3421459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698D76A-2AF1-4704-BDF6-814680A847DC}" type="slidenum">
              <a:rPr lang="en-US" smtClean="0"/>
              <a:t>13</a:t>
            </a:fld>
            <a:endParaRPr lang="en-US"/>
          </a:p>
        </p:txBody>
      </p:sp>
    </p:spTree>
    <p:extLst>
      <p:ext uri="{BB962C8B-B14F-4D97-AF65-F5344CB8AC3E}">
        <p14:creationId xmlns:p14="http://schemas.microsoft.com/office/powerpoint/2010/main" val="255603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4</a:t>
            </a:fld>
            <a:endParaRPr lang="en-US"/>
          </a:p>
        </p:txBody>
      </p:sp>
    </p:spTree>
    <p:extLst>
      <p:ext uri="{BB962C8B-B14F-4D97-AF65-F5344CB8AC3E}">
        <p14:creationId xmlns:p14="http://schemas.microsoft.com/office/powerpoint/2010/main" val="1356878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5</a:t>
            </a:fld>
            <a:endParaRPr lang="en-US"/>
          </a:p>
        </p:txBody>
      </p:sp>
    </p:spTree>
    <p:extLst>
      <p:ext uri="{BB962C8B-B14F-4D97-AF65-F5344CB8AC3E}">
        <p14:creationId xmlns:p14="http://schemas.microsoft.com/office/powerpoint/2010/main" val="2216792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Bức</a:t>
            </a:r>
            <a:r>
              <a:rPr lang="en-US" dirty="0"/>
              <a:t> </a:t>
            </a:r>
            <a:r>
              <a:rPr lang="en-US" dirty="0" err="1"/>
              <a:t>tranh</a:t>
            </a:r>
            <a:r>
              <a:rPr lang="en-US" dirty="0"/>
              <a:t> </a:t>
            </a:r>
            <a:r>
              <a:rPr lang="en-US" dirty="0" err="1"/>
              <a:t>số</a:t>
            </a:r>
            <a:r>
              <a:rPr lang="en-US" dirty="0"/>
              <a:t> 6 </a:t>
            </a:r>
            <a:r>
              <a:rPr lang="en-US" dirty="0" err="1"/>
              <a:t>là</a:t>
            </a:r>
            <a:r>
              <a:rPr lang="en-US" dirty="0"/>
              <a:t> </a:t>
            </a:r>
            <a:r>
              <a:rPr lang="en-US" dirty="0" err="1"/>
              <a:t>hình</a:t>
            </a:r>
            <a:r>
              <a:rPr lang="en-US" dirty="0"/>
              <a:t> </a:t>
            </a:r>
            <a:r>
              <a:rPr lang="en-US" dirty="0" err="1"/>
              <a:t>ảnh</a:t>
            </a:r>
            <a:r>
              <a:rPr lang="en-US" dirty="0"/>
              <a:t> </a:t>
            </a:r>
            <a:r>
              <a:rPr lang="en-US" dirty="0" err="1"/>
              <a:t>những</a:t>
            </a:r>
            <a:r>
              <a:rPr lang="en-US" dirty="0"/>
              <a:t> </a:t>
            </a:r>
            <a:r>
              <a:rPr lang="en-US" dirty="0" err="1"/>
              <a:t>ngôi</a:t>
            </a:r>
            <a:r>
              <a:rPr lang="en-US" dirty="0"/>
              <a:t> </a:t>
            </a:r>
            <a:r>
              <a:rPr lang="en-US" dirty="0" err="1"/>
              <a:t>nhà</a:t>
            </a:r>
            <a:r>
              <a:rPr lang="en-US" dirty="0"/>
              <a:t> </a:t>
            </a:r>
            <a:r>
              <a:rPr lang="en-US" dirty="0" err="1"/>
              <a:t>của</a:t>
            </a:r>
            <a:r>
              <a:rPr lang="en-US" dirty="0"/>
              <a:t> </a:t>
            </a:r>
            <a:r>
              <a:rPr lang="en-US" dirty="0" err="1"/>
              <a:t>người</a:t>
            </a:r>
            <a:r>
              <a:rPr lang="en-US" dirty="0"/>
              <a:t> </a:t>
            </a:r>
            <a:r>
              <a:rPr lang="en-US" dirty="0" err="1"/>
              <a:t>dân</a:t>
            </a:r>
            <a:r>
              <a:rPr lang="en-US" dirty="0"/>
              <a:t> </a:t>
            </a:r>
            <a:r>
              <a:rPr lang="en-US" dirty="0" err="1"/>
              <a:t>chìm</a:t>
            </a:r>
            <a:r>
              <a:rPr lang="en-US" dirty="0"/>
              <a:t> </a:t>
            </a:r>
            <a:r>
              <a:rPr lang="en-US" dirty="0" err="1"/>
              <a:t>sâu</a:t>
            </a:r>
            <a:r>
              <a:rPr lang="en-US" dirty="0"/>
              <a:t> </a:t>
            </a:r>
            <a:r>
              <a:rPr lang="en-US" dirty="0" err="1"/>
              <a:t>trong</a:t>
            </a:r>
            <a:r>
              <a:rPr lang="en-US" dirty="0"/>
              <a:t> </a:t>
            </a:r>
            <a:r>
              <a:rPr lang="en-US" dirty="0" err="1"/>
              <a:t>biển</a:t>
            </a:r>
            <a:r>
              <a:rPr lang="en-US" dirty="0"/>
              <a:t> </a:t>
            </a:r>
            <a:r>
              <a:rPr lang="en-US" dirty="0" err="1"/>
              <a:t>nước</a:t>
            </a:r>
            <a:r>
              <a:rPr lang="en-US" dirty="0"/>
              <a:t>. </a:t>
            </a:r>
            <a:r>
              <a:rPr lang="en-US" dirty="0" err="1"/>
              <a:t>Đây</a:t>
            </a:r>
            <a:r>
              <a:rPr lang="en-US" dirty="0"/>
              <a:t> </a:t>
            </a:r>
            <a:r>
              <a:rPr lang="en-US" dirty="0" err="1"/>
              <a:t>là</a:t>
            </a:r>
            <a:r>
              <a:rPr lang="en-US" dirty="0"/>
              <a:t> </a:t>
            </a:r>
            <a:r>
              <a:rPr lang="en-US" dirty="0" err="1"/>
              <a:t>hậu</a:t>
            </a:r>
            <a:r>
              <a:rPr lang="en-US" dirty="0"/>
              <a:t> </a:t>
            </a:r>
            <a:r>
              <a:rPr lang="en-US" dirty="0" err="1"/>
              <a:t>quả</a:t>
            </a:r>
            <a:r>
              <a:rPr lang="en-US" dirty="0"/>
              <a:t> do </a:t>
            </a:r>
            <a:r>
              <a:rPr lang="en-US" dirty="0" err="1"/>
              <a:t>những</a:t>
            </a:r>
            <a:r>
              <a:rPr lang="en-US" dirty="0"/>
              <a:t> </a:t>
            </a:r>
            <a:r>
              <a:rPr lang="en-US" dirty="0" err="1"/>
              <a:t>cơn</a:t>
            </a:r>
            <a:r>
              <a:rPr lang="en-US" dirty="0"/>
              <a:t> </a:t>
            </a:r>
            <a:r>
              <a:rPr lang="en-US" dirty="0" err="1"/>
              <a:t>bão</a:t>
            </a:r>
            <a:r>
              <a:rPr lang="en-US" dirty="0"/>
              <a:t>, </a:t>
            </a:r>
            <a:r>
              <a:rPr lang="en-US" dirty="0" err="1"/>
              <a:t>những</a:t>
            </a:r>
            <a:r>
              <a:rPr lang="en-US" dirty="0"/>
              <a:t> </a:t>
            </a:r>
            <a:r>
              <a:rPr lang="en-US" dirty="0" err="1"/>
              <a:t>đợt</a:t>
            </a:r>
            <a:r>
              <a:rPr lang="en-US" dirty="0"/>
              <a:t> </a:t>
            </a:r>
            <a:r>
              <a:rPr lang="en-US" dirty="0" err="1"/>
              <a:t>lũ</a:t>
            </a:r>
            <a:r>
              <a:rPr lang="en-US" dirty="0"/>
              <a:t> </a:t>
            </a:r>
            <a:r>
              <a:rPr lang="en-US" dirty="0" err="1"/>
              <a:t>quét</a:t>
            </a:r>
            <a:r>
              <a:rPr lang="en-US" dirty="0"/>
              <a:t> </a:t>
            </a:r>
            <a:r>
              <a:rPr lang="en-US" dirty="0" err="1"/>
              <a:t>đã</a:t>
            </a:r>
            <a:r>
              <a:rPr lang="en-US" dirty="0"/>
              <a:t> </a:t>
            </a:r>
            <a:r>
              <a:rPr lang="en-US" dirty="0" err="1"/>
              <a:t>mang</a:t>
            </a:r>
            <a:r>
              <a:rPr lang="en-US" dirty="0"/>
              <a:t> </a:t>
            </a:r>
            <a:r>
              <a:rPr lang="en-US" dirty="0" err="1"/>
              <a:t>tới</a:t>
            </a:r>
            <a:r>
              <a:rPr lang="en-US" dirty="0"/>
              <a:t>. Ở </a:t>
            </a:r>
            <a:r>
              <a:rPr lang="en-US" dirty="0" err="1"/>
              <a:t>nước</a:t>
            </a:r>
            <a:r>
              <a:rPr lang="en-US" dirty="0"/>
              <a:t> ta, </a:t>
            </a:r>
            <a:r>
              <a:rPr lang="en-US" dirty="0" err="1"/>
              <a:t>các</a:t>
            </a:r>
            <a:r>
              <a:rPr lang="en-US" dirty="0"/>
              <a:t> </a:t>
            </a:r>
            <a:r>
              <a:rPr lang="en-US" dirty="0" err="1"/>
              <a:t>tỉnh</a:t>
            </a:r>
            <a:r>
              <a:rPr lang="en-US" dirty="0"/>
              <a:t> ở </a:t>
            </a:r>
            <a:r>
              <a:rPr lang="en-US" dirty="0" err="1"/>
              <a:t>miền</a:t>
            </a:r>
            <a:r>
              <a:rPr lang="en-US" dirty="0"/>
              <a:t> </a:t>
            </a:r>
            <a:r>
              <a:rPr lang="en-US" dirty="0" err="1"/>
              <a:t>Trung</a:t>
            </a:r>
            <a:r>
              <a:rPr lang="en-US" dirty="0"/>
              <a:t> </a:t>
            </a:r>
            <a:r>
              <a:rPr lang="en-US" dirty="0" err="1"/>
              <a:t>luôn</a:t>
            </a:r>
            <a:r>
              <a:rPr lang="en-US" dirty="0"/>
              <a:t> </a:t>
            </a:r>
            <a:r>
              <a:rPr lang="en-US" dirty="0" err="1"/>
              <a:t>là</a:t>
            </a:r>
            <a:r>
              <a:rPr lang="en-US" dirty="0"/>
              <a:t> </a:t>
            </a:r>
            <a:r>
              <a:rPr lang="en-US" dirty="0" err="1"/>
              <a:t>những</a:t>
            </a:r>
            <a:r>
              <a:rPr lang="en-US" dirty="0"/>
              <a:t> </a:t>
            </a:r>
            <a:r>
              <a:rPr lang="en-US" dirty="0" err="1"/>
              <a:t>nơi</a:t>
            </a:r>
            <a:r>
              <a:rPr lang="en-US" dirty="0"/>
              <a:t> </a:t>
            </a:r>
            <a:r>
              <a:rPr lang="en-US" dirty="0" err="1"/>
              <a:t>chịu</a:t>
            </a:r>
            <a:r>
              <a:rPr lang="en-US" dirty="0"/>
              <a:t> </a:t>
            </a:r>
            <a:r>
              <a:rPr lang="en-US" dirty="0" err="1"/>
              <a:t>hậu</a:t>
            </a:r>
            <a:r>
              <a:rPr lang="en-US" dirty="0"/>
              <a:t> </a:t>
            </a:r>
            <a:r>
              <a:rPr lang="en-US" dirty="0" err="1"/>
              <a:t>quả</a:t>
            </a:r>
            <a:r>
              <a:rPr lang="en-US" dirty="0"/>
              <a:t> </a:t>
            </a:r>
            <a:r>
              <a:rPr lang="en-US" dirty="0" err="1"/>
              <a:t>nặng</a:t>
            </a:r>
            <a:r>
              <a:rPr lang="en-US" dirty="0"/>
              <a:t> </a:t>
            </a:r>
            <a:r>
              <a:rPr lang="en-US" dirty="0" err="1"/>
              <a:t>nề</a:t>
            </a:r>
            <a:r>
              <a:rPr lang="en-US" dirty="0"/>
              <a:t> </a:t>
            </a:r>
            <a:r>
              <a:rPr lang="en-US" dirty="0" err="1"/>
              <a:t>nhất</a:t>
            </a:r>
            <a:r>
              <a:rPr lang="en-US" dirty="0"/>
              <a:t> do </a:t>
            </a:r>
            <a:r>
              <a:rPr lang="en-US" dirty="0" err="1"/>
              <a:t>bão</a:t>
            </a:r>
            <a:r>
              <a:rPr lang="en-US" dirty="0"/>
              <a:t> </a:t>
            </a:r>
            <a:r>
              <a:rPr lang="en-US" dirty="0" err="1"/>
              <a:t>lũ</a:t>
            </a:r>
            <a:r>
              <a:rPr lang="en-US" dirty="0"/>
              <a:t>. </a:t>
            </a:r>
          </a:p>
        </p:txBody>
      </p:sp>
      <p:sp>
        <p:nvSpPr>
          <p:cNvPr id="4" name="Slide Number Placeholder 3"/>
          <p:cNvSpPr>
            <a:spLocks noGrp="1"/>
          </p:cNvSpPr>
          <p:nvPr>
            <p:ph type="sldNum" sz="quarter" idx="5"/>
          </p:nvPr>
        </p:nvSpPr>
        <p:spPr/>
        <p:txBody>
          <a:bodyPr/>
          <a:lstStyle/>
          <a:p>
            <a:fld id="{A698D76A-2AF1-4704-BDF6-814680A847DC}" type="slidenum">
              <a:rPr lang="en-US" smtClean="0"/>
              <a:t>6</a:t>
            </a:fld>
            <a:endParaRPr lang="en-US"/>
          </a:p>
        </p:txBody>
      </p:sp>
    </p:spTree>
    <p:extLst>
      <p:ext uri="{BB962C8B-B14F-4D97-AF65-F5344CB8AC3E}">
        <p14:creationId xmlns:p14="http://schemas.microsoft.com/office/powerpoint/2010/main" val="3022864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solidFill>
                  <a:srgbClr val="000000"/>
                </a:solidFill>
                <a:sym typeface=""/>
              </a:rPr>
              <a:t>CHúng mình hãy cùng quan sát lên màn hình và lắng nghe cô giới thiệu thêm nhé</a:t>
            </a:r>
          </a:p>
          <a:p>
            <a:r>
              <a:rPr lang="vi-VN">
                <a:solidFill>
                  <a:srgbClr val="000000"/>
                </a:solidFill>
                <a:sym typeface=""/>
              </a:rPr>
              <a:t>Sóng thần là một loạt các đợt sóng lớn của  đại dương bị chuyển dịch chớp nhoáng trên một quy mô lớn. Động đất cùng hiện tượng núi lửa phun trào và va chạm thiên thạch đều có khả năng gây ra sóng thần. Đây là một loại hình thiên tai mà cho đến nay con người vẫn chưa thể tìm ra giải pháp để dự báo hoặc biết trước. Hậu quả tai hại của sóng thần có thể ở mức cực lớn. Nó tàn phá, cuốn trôi nhà cửa, xe cộ, cơ sở vật chất và giết chết bằng nhấn chìm trong nước đến hàng trăm ngàn người trong vài giờ.</a:t>
            </a:r>
          </a:p>
          <a:p>
            <a:r>
              <a:rPr lang="vi-VN">
                <a:solidFill>
                  <a:srgbClr val="000000"/>
                </a:solidFill>
                <a:sym typeface=""/>
              </a:rPr>
              <a:t>Cháy rừng là hiện tượng lửa phát sinh trong một khu rừnglàm tiêu hủy một số hoặc toàn bộ các thành phần của khu rừng đó. Có 2 nguyên nhân gây ra cháy rừng: do con người đốt rừng để đem lại lợi ích cho cá nhân. Nguyên nhân thứ 2 gây cháy rừng do thiên nhiên là hiện tượng lửa tự phát do sự khắc nghiệt của thời tiết.</a:t>
            </a:r>
          </a:p>
          <a:p>
            <a:r>
              <a:rPr lang="vi-VN">
                <a:solidFill>
                  <a:srgbClr val="000000"/>
                </a:solidFill>
                <a:sym typeface=""/>
              </a:rPr>
              <a:t>Tuyết lở, lở tuyết, là hiện tượng khi một lượng tuyết lớn, đột ngột tuôn xuống triền núi. Tuyết lở là mối đe dọa lớn nhất gây thiệt hại nhân mạng và của cải ở miền núi lạnh.</a:t>
            </a:r>
          </a:p>
          <a:p>
            <a:r>
              <a:rPr lang="vi-VN">
                <a:solidFill>
                  <a:srgbClr val="000000"/>
                </a:solidFill>
                <a:sym typeface=""/>
              </a:rPr>
              <a:t>Lốc xoáy hay vòi rồng là hiện tượng một luồng không khí xoáy tròn mở rộng ra từ một đám mây dông xuống tới mặt đất.</a:t>
            </a:r>
            <a:endParaRPr lang="en-US" dirty="0">
              <a:solidFill>
                <a:srgbClr val="000000"/>
              </a:solidFill>
              <a:sym typeface=""/>
            </a:endParaRPr>
          </a:p>
        </p:txBody>
      </p:sp>
      <p:sp>
        <p:nvSpPr>
          <p:cNvPr id="4" name="Slide Number Placeholder 3"/>
          <p:cNvSpPr>
            <a:spLocks noGrp="1"/>
          </p:cNvSpPr>
          <p:nvPr>
            <p:ph type="sldNum" sz="quarter" idx="5"/>
          </p:nvPr>
        </p:nvSpPr>
        <p:spPr/>
        <p:txBody>
          <a:bodyPr/>
          <a:lstStyle/>
          <a:p>
            <a:fld id="{A698D76A-2AF1-4704-BDF6-814680A847DC}" type="slidenum">
              <a:rPr lang="en-US" smtClean="0"/>
              <a:t>7</a:t>
            </a:fld>
            <a:endParaRPr lang="en-US"/>
          </a:p>
        </p:txBody>
      </p:sp>
    </p:spTree>
    <p:extLst>
      <p:ext uri="{BB962C8B-B14F-4D97-AF65-F5344CB8AC3E}">
        <p14:creationId xmlns:p14="http://schemas.microsoft.com/office/powerpoint/2010/main" val="25342786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fontAlgn="base"/>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8</a:t>
            </a:fld>
            <a:endParaRPr lang="en-US"/>
          </a:p>
        </p:txBody>
      </p:sp>
    </p:spTree>
    <p:extLst>
      <p:ext uri="{BB962C8B-B14F-4D97-AF65-F5344CB8AC3E}">
        <p14:creationId xmlns:p14="http://schemas.microsoft.com/office/powerpoint/2010/main" val="369594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98D76A-2AF1-4704-BDF6-814680A847DC}" type="slidenum">
              <a:rPr lang="en-US" smtClean="0"/>
              <a:t>9</a:t>
            </a:fld>
            <a:endParaRPr lang="en-US"/>
          </a:p>
        </p:txBody>
      </p:sp>
    </p:spTree>
    <p:extLst>
      <p:ext uri="{BB962C8B-B14F-4D97-AF65-F5344CB8AC3E}">
        <p14:creationId xmlns:p14="http://schemas.microsoft.com/office/powerpoint/2010/main" val="1078194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000000"/>
              </a:solidFill>
              <a:sym typeface=""/>
            </a:endParaRPr>
          </a:p>
        </p:txBody>
      </p:sp>
      <p:sp>
        <p:nvSpPr>
          <p:cNvPr id="4" name="Slide Number Placeholder 3"/>
          <p:cNvSpPr>
            <a:spLocks noGrp="1"/>
          </p:cNvSpPr>
          <p:nvPr>
            <p:ph type="sldNum" sz="quarter" idx="5"/>
          </p:nvPr>
        </p:nvSpPr>
        <p:spPr/>
        <p:txBody>
          <a:bodyPr/>
          <a:lstStyle/>
          <a:p>
            <a:fld id="{A698D76A-2AF1-4704-BDF6-814680A847DC}" type="slidenum">
              <a:rPr lang="en-US" smtClean="0"/>
              <a:t>10</a:t>
            </a:fld>
            <a:endParaRPr lang="en-US"/>
          </a:p>
        </p:txBody>
      </p:sp>
    </p:spTree>
    <p:extLst>
      <p:ext uri="{BB962C8B-B14F-4D97-AF65-F5344CB8AC3E}">
        <p14:creationId xmlns:p14="http://schemas.microsoft.com/office/powerpoint/2010/main" val="4184376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B45B2F3-C079-4090-BC95-64D1A0E5AFF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A44904E0-7B71-47CC-82B3-DB96B95A98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590AF93E-B11E-4D69-AC2D-CE1366CC506F}"/>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5" name="Chỗ dành sẵn cho Chân trang 4">
            <a:extLst>
              <a:ext uri="{FF2B5EF4-FFF2-40B4-BE49-F238E27FC236}">
                <a16:creationId xmlns:a16="http://schemas.microsoft.com/office/drawing/2014/main" id="{3B4D1BCC-21A6-4AF7-A440-ABF7EB8997EB}"/>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73C84819-6551-4E4C-AB92-D5E5B0D53004}"/>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228648954"/>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4376FC5-855D-4280-8186-29E6BC157CDD}"/>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32227E8-2E0A-4E3F-83DA-CAAE6DDE7A4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1B62E52-E627-4DA9-BE8E-C9D5778ED7BD}"/>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5" name="Chỗ dành sẵn cho Chân trang 4">
            <a:extLst>
              <a:ext uri="{FF2B5EF4-FFF2-40B4-BE49-F238E27FC236}">
                <a16:creationId xmlns:a16="http://schemas.microsoft.com/office/drawing/2014/main" id="{7CBBD484-57A7-404F-8D06-FB98B87E431D}"/>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74ED870F-B559-4070-8335-CED84DF96D96}"/>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782789003"/>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089D9855-7C49-476D-8822-40B0FA4677B9}"/>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D20244D-AA91-44EE-8785-B93D7B034FB6}"/>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89E7282-F657-4400-A181-42F7C4D126B0}"/>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5" name="Chỗ dành sẵn cho Chân trang 4">
            <a:extLst>
              <a:ext uri="{FF2B5EF4-FFF2-40B4-BE49-F238E27FC236}">
                <a16:creationId xmlns:a16="http://schemas.microsoft.com/office/drawing/2014/main" id="{3B8C43B7-6B15-4203-9C66-AA6FC2A09142}"/>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D9C84BE3-AE04-4F1C-A9B1-5952CCD7EFE9}"/>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133101107"/>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475035"/>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8CDD7D3-72B2-4DDF-8B0A-17E2F950B026}"/>
              </a:ext>
            </a:extLst>
          </p:cNvPr>
          <p:cNvSpPr/>
          <p:nvPr userDrawn="1"/>
        </p:nvSpPr>
        <p:spPr>
          <a:xfrm>
            <a:off x="9762629" y="6492875"/>
            <a:ext cx="141577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Lobster" panose="00000500000000000000" pitchFamily="2" charset="0"/>
              </a:rPr>
              <a:t>FeistyForwarders_0968120672</a:t>
            </a:r>
            <a:endParaRPr lang="vi-VN" sz="800" dirty="0">
              <a:solidFill>
                <a:srgbClr val="000000"/>
              </a:solidFill>
              <a:latin typeface="Lobster" panose="00000500000000000000" pitchFamily="2" charset="0"/>
            </a:endParaRPr>
          </a:p>
        </p:txBody>
      </p:sp>
    </p:spTree>
    <p:extLst>
      <p:ext uri="{BB962C8B-B14F-4D97-AF65-F5344CB8AC3E}">
        <p14:creationId xmlns:p14="http://schemas.microsoft.com/office/powerpoint/2010/main" val="262042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bg>
      <p:bgPr>
        <a:solidFill>
          <a:srgbClr val="D4EFFC"/>
        </a:solidFill>
        <a:effectLst/>
      </p:bgPr>
    </p:bg>
    <p:spTree>
      <p:nvGrpSpPr>
        <p:cNvPr id="1" name=""/>
        <p:cNvGrpSpPr/>
        <p:nvPr/>
      </p:nvGrpSpPr>
      <p:grpSpPr>
        <a:xfrm>
          <a:off x="0" y="0"/>
          <a:ext cx="0" cy="0"/>
          <a:chOff x="0" y="0"/>
          <a:chExt cx="0" cy="0"/>
        </a:xfrm>
      </p:grpSpPr>
      <p:sp>
        <p:nvSpPr>
          <p:cNvPr id="7" name="Google Shape;9;p2">
            <a:extLst>
              <a:ext uri="{FF2B5EF4-FFF2-40B4-BE49-F238E27FC236}">
                <a16:creationId xmlns:a16="http://schemas.microsoft.com/office/drawing/2014/main" id="{BB42B104-1F7B-47E3-B464-B31E6CA11F66}"/>
              </a:ext>
            </a:extLst>
          </p:cNvPr>
          <p:cNvSpPr/>
          <p:nvPr userDrawn="1"/>
        </p:nvSpPr>
        <p:spPr>
          <a:xfrm>
            <a:off x="742868" y="652652"/>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p2">
            <a:extLst>
              <a:ext uri="{FF2B5EF4-FFF2-40B4-BE49-F238E27FC236}">
                <a16:creationId xmlns:a16="http://schemas.microsoft.com/office/drawing/2014/main" id="{216A2C20-46DA-4F84-A60C-9343BBF49682}"/>
              </a:ext>
            </a:extLst>
          </p:cNvPr>
          <p:cNvSpPr/>
          <p:nvPr userDrawn="1"/>
        </p:nvSpPr>
        <p:spPr>
          <a:xfrm>
            <a:off x="337537" y="323567"/>
            <a:ext cx="3505575" cy="3398844"/>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40B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1;p2">
            <a:extLst>
              <a:ext uri="{FF2B5EF4-FFF2-40B4-BE49-F238E27FC236}">
                <a16:creationId xmlns:a16="http://schemas.microsoft.com/office/drawing/2014/main" id="{05314B96-158E-4B09-A985-8D4507928627}"/>
              </a:ext>
            </a:extLst>
          </p:cNvPr>
          <p:cNvSpPr/>
          <p:nvPr userDrawn="1"/>
        </p:nvSpPr>
        <p:spPr>
          <a:xfrm flipH="1">
            <a:off x="4419291" y="10313"/>
            <a:ext cx="7811294" cy="6257137"/>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40BFB6"/>
          </a:solidFill>
          <a:ln>
            <a:solidFill>
              <a:srgbClr val="ABE1FE"/>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p2">
            <a:extLst>
              <a:ext uri="{FF2B5EF4-FFF2-40B4-BE49-F238E27FC236}">
                <a16:creationId xmlns:a16="http://schemas.microsoft.com/office/drawing/2014/main" id="{610AF247-9183-45B2-98AF-A5740E56C7D9}"/>
              </a:ext>
            </a:extLst>
          </p:cNvPr>
          <p:cNvSpPr/>
          <p:nvPr userDrawn="1"/>
        </p:nvSpPr>
        <p:spPr>
          <a:xfrm flipH="1">
            <a:off x="4547056" y="-30326"/>
            <a:ext cx="7644934" cy="6088226"/>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ABE1FE"/>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429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E33E258-5BB1-487D-81D3-83A65BC85E1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746011E-20E8-4F9A-98F8-3F5D2DAAA39D}"/>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9B119B7-AC2D-4D67-BC55-41D0075B1C61}"/>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5" name="Chỗ dành sẵn cho Chân trang 4">
            <a:extLst>
              <a:ext uri="{FF2B5EF4-FFF2-40B4-BE49-F238E27FC236}">
                <a16:creationId xmlns:a16="http://schemas.microsoft.com/office/drawing/2014/main" id="{02961BC3-4458-49E2-826D-A90FAE571956}"/>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7E3D189C-B109-4D51-BF3A-339AB21A30AD}"/>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06703670"/>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661F7A0-2EF5-482C-AAA8-1A959C4BC175}"/>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1333CB4-CB77-45A2-985E-A3F774BFBD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5E355FC8-0C31-4408-9114-9E71EEA7F848}"/>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5" name="Chỗ dành sẵn cho Chân trang 4">
            <a:extLst>
              <a:ext uri="{FF2B5EF4-FFF2-40B4-BE49-F238E27FC236}">
                <a16:creationId xmlns:a16="http://schemas.microsoft.com/office/drawing/2014/main" id="{6ACB17A3-18F5-498D-9C6A-655A002346C1}"/>
              </a:ext>
            </a:extLst>
          </p:cNvPr>
          <p:cNvSpPr>
            <a:spLocks noGrp="1"/>
          </p:cNvSpPr>
          <p:nvPr>
            <p:ph type="ftr" sz="quarter" idx="11"/>
          </p:nvPr>
        </p:nvSpPr>
        <p:spPr/>
        <p:txBody>
          <a:bodyPr/>
          <a:lstStyle/>
          <a:p>
            <a:endParaRPr lang="en-US" dirty="0"/>
          </a:p>
        </p:txBody>
      </p:sp>
      <p:sp>
        <p:nvSpPr>
          <p:cNvPr id="6" name="Chỗ dành sẵn cho Số hiệu Bản chiếu 5">
            <a:extLst>
              <a:ext uri="{FF2B5EF4-FFF2-40B4-BE49-F238E27FC236}">
                <a16:creationId xmlns:a16="http://schemas.microsoft.com/office/drawing/2014/main" id="{95ACE786-A66F-44C8-858D-3663B250A032}"/>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247057719"/>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7E5E1DC-4D21-466C-B96E-4FB8D9C51E3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047FE73-7F28-47E6-8411-9C38A6D5A3D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C391D3D-1781-45D1-9838-BF72F512D8A6}"/>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07BB1D2-0878-43A5-AB80-84DA95C6D8E5}"/>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6" name="Chỗ dành sẵn cho Chân trang 5">
            <a:extLst>
              <a:ext uri="{FF2B5EF4-FFF2-40B4-BE49-F238E27FC236}">
                <a16:creationId xmlns:a16="http://schemas.microsoft.com/office/drawing/2014/main" id="{A80189DF-9A1C-4373-9BBB-26D81C1C4D56}"/>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CDF5868A-6E34-45B7-9908-0D9520A11D33}"/>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158556249"/>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D67680E-B254-44C9-9884-C7103F16F6DC}"/>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56FE50D-2D0D-45F1-BCFB-4C88273E01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98B2B145-E103-4894-ADF3-9A120E177A83}"/>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B93EE26C-E9B2-4B89-BB83-52C32CE4B6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25816B85-C8AF-43A0-9D0E-E10FD64AB0F9}"/>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ECDFE4E9-D332-40CE-88FF-997888F08EA8}"/>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8" name="Chỗ dành sẵn cho Chân trang 7">
            <a:extLst>
              <a:ext uri="{FF2B5EF4-FFF2-40B4-BE49-F238E27FC236}">
                <a16:creationId xmlns:a16="http://schemas.microsoft.com/office/drawing/2014/main" id="{8E8EBFBE-1FC4-4740-92FC-FABBB78F272C}"/>
              </a:ext>
            </a:extLst>
          </p:cNvPr>
          <p:cNvSpPr>
            <a:spLocks noGrp="1"/>
          </p:cNvSpPr>
          <p:nvPr>
            <p:ph type="ftr" sz="quarter" idx="11"/>
          </p:nvPr>
        </p:nvSpPr>
        <p:spPr/>
        <p:txBody>
          <a:bodyPr/>
          <a:lstStyle/>
          <a:p>
            <a:endParaRPr lang="en-US" dirty="0"/>
          </a:p>
        </p:txBody>
      </p:sp>
      <p:sp>
        <p:nvSpPr>
          <p:cNvPr id="9" name="Chỗ dành sẵn cho Số hiệu Bản chiếu 8">
            <a:extLst>
              <a:ext uri="{FF2B5EF4-FFF2-40B4-BE49-F238E27FC236}">
                <a16:creationId xmlns:a16="http://schemas.microsoft.com/office/drawing/2014/main" id="{407C9014-00BF-48FC-ACC9-9B1528E38406}"/>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274790276"/>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9C42F66-C52A-4499-8D24-31811E2D0235}"/>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2C8C7EF-A125-4805-B087-361C72947B4F}"/>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4" name="Chỗ dành sẵn cho Chân trang 3">
            <a:extLst>
              <a:ext uri="{FF2B5EF4-FFF2-40B4-BE49-F238E27FC236}">
                <a16:creationId xmlns:a16="http://schemas.microsoft.com/office/drawing/2014/main" id="{EAD4DFB2-CDF1-4D80-946D-30829F0C57F3}"/>
              </a:ext>
            </a:extLst>
          </p:cNvPr>
          <p:cNvSpPr>
            <a:spLocks noGrp="1"/>
          </p:cNvSpPr>
          <p:nvPr>
            <p:ph type="ftr" sz="quarter" idx="11"/>
          </p:nvPr>
        </p:nvSpPr>
        <p:spPr/>
        <p:txBody>
          <a:bodyPr/>
          <a:lstStyle/>
          <a:p>
            <a:endParaRPr lang="en-US" dirty="0"/>
          </a:p>
        </p:txBody>
      </p:sp>
      <p:sp>
        <p:nvSpPr>
          <p:cNvPr id="5" name="Chỗ dành sẵn cho Số hiệu Bản chiếu 4">
            <a:extLst>
              <a:ext uri="{FF2B5EF4-FFF2-40B4-BE49-F238E27FC236}">
                <a16:creationId xmlns:a16="http://schemas.microsoft.com/office/drawing/2014/main" id="{E3261CC6-A1D5-40CC-81C5-ED862BC0C0E6}"/>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049540465"/>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6F6AF4F1-26B7-404A-8AFD-C5524C10EAEA}"/>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3" name="Chỗ dành sẵn cho Chân trang 2">
            <a:extLst>
              <a:ext uri="{FF2B5EF4-FFF2-40B4-BE49-F238E27FC236}">
                <a16:creationId xmlns:a16="http://schemas.microsoft.com/office/drawing/2014/main" id="{98B36F72-C872-40CF-8618-FD05FCBDA8DF}"/>
              </a:ext>
            </a:extLst>
          </p:cNvPr>
          <p:cNvSpPr>
            <a:spLocks noGrp="1"/>
          </p:cNvSpPr>
          <p:nvPr>
            <p:ph type="ftr" sz="quarter" idx="11"/>
          </p:nvPr>
        </p:nvSpPr>
        <p:spPr/>
        <p:txBody>
          <a:bodyPr/>
          <a:lstStyle/>
          <a:p>
            <a:endParaRPr lang="en-US" dirty="0"/>
          </a:p>
        </p:txBody>
      </p:sp>
      <p:sp>
        <p:nvSpPr>
          <p:cNvPr id="4" name="Chỗ dành sẵn cho Số hiệu Bản chiếu 3">
            <a:extLst>
              <a:ext uri="{FF2B5EF4-FFF2-40B4-BE49-F238E27FC236}">
                <a16:creationId xmlns:a16="http://schemas.microsoft.com/office/drawing/2014/main" id="{E174EC95-9516-4191-84EA-FCCF672162BA}"/>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024988506"/>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BE4116-FAF5-4E45-A7F1-A3D1E2E42B8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2242B01-1415-4638-AED8-DAB8FD21F6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028D0AE-F96F-4B1E-99A8-DF97118BCE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1EC90BA-F8AE-4F44-94AA-46DAFE5CFA10}"/>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6" name="Chỗ dành sẵn cho Chân trang 5">
            <a:extLst>
              <a:ext uri="{FF2B5EF4-FFF2-40B4-BE49-F238E27FC236}">
                <a16:creationId xmlns:a16="http://schemas.microsoft.com/office/drawing/2014/main" id="{FC676394-7C52-4811-9C12-C9A63335465A}"/>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A03CCD2D-6E8C-4C56-B6EB-80C1299C7319}"/>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978981170"/>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4A346A1-4997-4268-A918-3D02FCD1E808}"/>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FA87D696-A54E-4E74-98D5-4C1FD87C6E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AF2D5DF-C4F6-4E91-A98F-435148E2A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62C2EC7-D97E-40B8-A8F4-BD76DEBBCED8}"/>
              </a:ext>
            </a:extLst>
          </p:cNvPr>
          <p:cNvSpPr>
            <a:spLocks noGrp="1"/>
          </p:cNvSpPr>
          <p:nvPr>
            <p:ph type="dt" sz="half" idx="10"/>
          </p:nvPr>
        </p:nvSpPr>
        <p:spPr/>
        <p:txBody>
          <a:bodyPr/>
          <a:lstStyle/>
          <a:p>
            <a:fld id="{B5898F52-2787-4BA2-BBBC-9395E9F86D50}" type="datetimeFigureOut">
              <a:rPr lang="en-US" smtClean="0"/>
              <a:pPr/>
              <a:t>4/24/2023</a:t>
            </a:fld>
            <a:endParaRPr lang="en-US" dirty="0"/>
          </a:p>
        </p:txBody>
      </p:sp>
      <p:sp>
        <p:nvSpPr>
          <p:cNvPr id="6" name="Chỗ dành sẵn cho Chân trang 5">
            <a:extLst>
              <a:ext uri="{FF2B5EF4-FFF2-40B4-BE49-F238E27FC236}">
                <a16:creationId xmlns:a16="http://schemas.microsoft.com/office/drawing/2014/main" id="{14E4671C-C919-44BB-B55B-1D4265B5552E}"/>
              </a:ext>
            </a:extLst>
          </p:cNvPr>
          <p:cNvSpPr>
            <a:spLocks noGrp="1"/>
          </p:cNvSpPr>
          <p:nvPr>
            <p:ph type="ftr" sz="quarter" idx="11"/>
          </p:nvPr>
        </p:nvSpPr>
        <p:spPr/>
        <p:txBody>
          <a:bodyPr/>
          <a:lstStyle/>
          <a:p>
            <a:endParaRPr lang="en-US" dirty="0"/>
          </a:p>
        </p:txBody>
      </p:sp>
      <p:sp>
        <p:nvSpPr>
          <p:cNvPr id="7" name="Chỗ dành sẵn cho Số hiệu Bản chiếu 6">
            <a:extLst>
              <a:ext uri="{FF2B5EF4-FFF2-40B4-BE49-F238E27FC236}">
                <a16:creationId xmlns:a16="http://schemas.microsoft.com/office/drawing/2014/main" id="{497B449E-0442-4E6E-AB03-22DF5D22229B}"/>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600200798"/>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D1AB6601-CEA7-4EA1-A234-711BFF188A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B9923D8-3976-4BBB-B81C-3EE71291D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dirty="0"/>
              <a:t>Bấm để chỉnh sửa kiểu văn bản của Bản cái</a:t>
            </a:r>
          </a:p>
          <a:p>
            <a:pPr lvl="1"/>
            <a:r>
              <a:rPr lang="vi-VN" dirty="0"/>
              <a:t>Mức hai</a:t>
            </a:r>
          </a:p>
          <a:p>
            <a:pPr lvl="2"/>
            <a:r>
              <a:rPr lang="vi-VN" dirty="0"/>
              <a:t>Mức ba</a:t>
            </a:r>
          </a:p>
          <a:p>
            <a:pPr lvl="3"/>
            <a:r>
              <a:rPr lang="vi-VN" dirty="0"/>
              <a:t>Mức bốn</a:t>
            </a:r>
          </a:p>
          <a:p>
            <a:pPr lvl="4"/>
            <a:r>
              <a:rPr lang="vi-VN" dirty="0"/>
              <a:t>Mức năm</a:t>
            </a:r>
            <a:endParaRPr lang="en-US" dirty="0"/>
          </a:p>
        </p:txBody>
      </p:sp>
      <p:sp>
        <p:nvSpPr>
          <p:cNvPr id="4" name="Chỗ dành sẵn cho Ngày tháng 3">
            <a:extLst>
              <a:ext uri="{FF2B5EF4-FFF2-40B4-BE49-F238E27FC236}">
                <a16:creationId xmlns:a16="http://schemas.microsoft.com/office/drawing/2014/main" id="{C6AA479B-5927-4CE8-A156-72BEA587C0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4/24/2023</a:t>
            </a:fld>
            <a:endParaRPr lang="en-US" dirty="0"/>
          </a:p>
        </p:txBody>
      </p:sp>
      <p:sp>
        <p:nvSpPr>
          <p:cNvPr id="5" name="Chỗ dành sẵn cho Chân trang 4">
            <a:extLst>
              <a:ext uri="{FF2B5EF4-FFF2-40B4-BE49-F238E27FC236}">
                <a16:creationId xmlns:a16="http://schemas.microsoft.com/office/drawing/2014/main" id="{A24E03C8-D955-4521-BCA5-1B95C4C3B6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Chỗ dành sẵn cho Số hiệu Bản chiếu 5">
            <a:extLst>
              <a:ext uri="{FF2B5EF4-FFF2-40B4-BE49-F238E27FC236}">
                <a16:creationId xmlns:a16="http://schemas.microsoft.com/office/drawing/2014/main" id="{D5EF3D05-F49A-497D-A25B-63310357AD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580473729"/>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Lobster"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Lobster"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obster"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obster"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obste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4.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1.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image" Target="../media/image45.gif"/><Relationship Id="rId3" Type="http://schemas.openxmlformats.org/officeDocument/2006/relationships/notesSlide" Target="../notesSlides/notesSlide10.xml"/><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38.gif"/><Relationship Id="rId11" Type="http://schemas.openxmlformats.org/officeDocument/2006/relationships/image" Target="../media/image43.png"/><Relationship Id="rId5" Type="http://schemas.openxmlformats.org/officeDocument/2006/relationships/image" Target="../media/image37.svg"/><Relationship Id="rId10" Type="http://schemas.openxmlformats.org/officeDocument/2006/relationships/image" Target="../media/image42.sv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notesSlide" Target="../notesSlides/notesSlide11.xml"/><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slideLayout" Target="../slideLayouts/slideLayout7.xml"/><Relationship Id="rId16" Type="http://schemas.openxmlformats.org/officeDocument/2006/relationships/image" Target="../media/image17.png"/><Relationship Id="rId20" Type="http://schemas.openxmlformats.org/officeDocument/2006/relationships/image" Target="../media/image21.jpg"/><Relationship Id="rId1" Type="http://schemas.openxmlformats.org/officeDocument/2006/relationships/tags" Target="../tags/tag1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svg"/></Relationships>
</file>

<file path=ppt/slides/_rels/slide1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notesSlide" Target="../notesSlides/notesSlide12.xml"/><Relationship Id="rId7" Type="http://schemas.openxmlformats.org/officeDocument/2006/relationships/image" Target="../media/image49.png"/><Relationship Id="rId2" Type="http://schemas.openxmlformats.org/officeDocument/2006/relationships/slideLayout" Target="../slideLayouts/slideLayout7.xml"/><Relationship Id="rId1" Type="http://schemas.openxmlformats.org/officeDocument/2006/relationships/tags" Target="../tags/tag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svg"/><Relationship Id="rId18" Type="http://schemas.openxmlformats.org/officeDocument/2006/relationships/image" Target="../media/image19.png"/><Relationship Id="rId3" Type="http://schemas.openxmlformats.org/officeDocument/2006/relationships/notesSlide" Target="../notesSlides/notesSlide1.xml"/><Relationship Id="rId21" Type="http://schemas.openxmlformats.org/officeDocument/2006/relationships/image" Target="../media/image22.png"/><Relationship Id="rId7" Type="http://schemas.openxmlformats.org/officeDocument/2006/relationships/image" Target="../media/image8.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slideLayout" Target="../slideLayouts/slideLayout7.xml"/><Relationship Id="rId16" Type="http://schemas.openxmlformats.org/officeDocument/2006/relationships/image" Target="../media/image17.png"/><Relationship Id="rId20" Type="http://schemas.openxmlformats.org/officeDocument/2006/relationships/image" Target="../media/image21.jpg"/><Relationship Id="rId1" Type="http://schemas.openxmlformats.org/officeDocument/2006/relationships/tags" Target="../tags/tag2.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5" Type="http://schemas.openxmlformats.org/officeDocument/2006/relationships/image" Target="../media/image16.svg"/><Relationship Id="rId10" Type="http://schemas.openxmlformats.org/officeDocument/2006/relationships/image" Target="../media/image11.png"/><Relationship Id="rId19" Type="http://schemas.openxmlformats.org/officeDocument/2006/relationships/image" Target="../media/image20.svg"/><Relationship Id="rId4" Type="http://schemas.openxmlformats.org/officeDocument/2006/relationships/image" Target="../media/image5.png"/><Relationship Id="rId9" Type="http://schemas.openxmlformats.org/officeDocument/2006/relationships/image" Target="../media/image10.svg"/><Relationship Id="rId14" Type="http://schemas.openxmlformats.org/officeDocument/2006/relationships/image" Target="../media/image15.png"/><Relationship Id="rId22" Type="http://schemas.openxmlformats.org/officeDocument/2006/relationships/image" Target="../media/image23.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5.gif"/><Relationship Id="rId4" Type="http://schemas.openxmlformats.org/officeDocument/2006/relationships/image" Target="../media/image2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5" Type="http://schemas.microsoft.com/office/2007/relationships/hdphoto" Target="../media/hdphoto3.wdp"/><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6" Type="http://schemas.microsoft.com/office/2007/relationships/hdphoto" Target="../media/hdphoto3.wdp"/><Relationship Id="rId5" Type="http://schemas.openxmlformats.org/officeDocument/2006/relationships/image" Target="../media/image26.png"/><Relationship Id="rId4" Type="http://schemas.openxmlformats.org/officeDocument/2006/relationships/slide" Target="slide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26.png"/><Relationship Id="rId5" Type="http://schemas.openxmlformats.org/officeDocument/2006/relationships/slide" Target="slide8.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1.jp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notesSlide" Target="../notesSlides/notesSlide8.xml"/><Relationship Id="rId7" Type="http://schemas.openxmlformats.org/officeDocument/2006/relationships/image" Target="../media/image34.jp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33.jpg"/><Relationship Id="rId5" Type="http://schemas.microsoft.com/office/2007/relationships/hdphoto" Target="../media/hdphoto4.wdp"/><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031DB88-739E-4E9A-A262-2D1AB20E4C08}"/>
              </a:ext>
            </a:extLst>
          </p:cNvPr>
          <p:cNvGrpSpPr/>
          <p:nvPr/>
        </p:nvGrpSpPr>
        <p:grpSpPr>
          <a:xfrm>
            <a:off x="396179" y="3695037"/>
            <a:ext cx="3964299" cy="830997"/>
            <a:chOff x="714331" y="2443515"/>
            <a:chExt cx="3025821" cy="830997"/>
          </a:xfrm>
        </p:grpSpPr>
        <p:sp>
          <p:nvSpPr>
            <p:cNvPr id="4" name="TextBox 3">
              <a:extLst>
                <a:ext uri="{FF2B5EF4-FFF2-40B4-BE49-F238E27FC236}">
                  <a16:creationId xmlns:a16="http://schemas.microsoft.com/office/drawing/2014/main" id="{9BD0E70A-8797-4EC0-A063-A969933EA27F}"/>
                </a:ext>
              </a:extLst>
            </p:cNvPr>
            <p:cNvSpPr txBox="1"/>
            <p:nvPr/>
          </p:nvSpPr>
          <p:spPr>
            <a:xfrm>
              <a:off x="780488" y="2443515"/>
              <a:ext cx="2883416" cy="830997"/>
            </a:xfrm>
            <a:prstGeom prst="rect">
              <a:avLst/>
            </a:prstGeom>
            <a:noFill/>
          </p:spPr>
          <p:txBody>
            <a:bodyPr wrap="square" rtlCol="0">
              <a:spAutoFit/>
            </a:bodyPr>
            <a:lstStyle/>
            <a:p>
              <a:pPr algn="ctr"/>
              <a:r>
                <a:rPr lang="vi-VN" sz="4800">
                  <a:solidFill>
                    <a:schemeClr val="bg1"/>
                  </a:solidFill>
                  <a:latin typeface="Times New Roman" panose="02020603050405020304" pitchFamily="18" charset="0"/>
                  <a:cs typeface="Times New Roman" panose="02020603050405020304" pitchFamily="18" charset="0"/>
                </a:rPr>
                <a:t>BÀI </a:t>
              </a:r>
              <a:r>
                <a:rPr lang="en-US" sz="4800">
                  <a:solidFill>
                    <a:schemeClr val="bg1"/>
                  </a:solidFill>
                  <a:latin typeface="Times New Roman" panose="02020603050405020304" pitchFamily="18" charset="0"/>
                  <a:cs typeface="Times New Roman" panose="02020603050405020304" pitchFamily="18" charset="0"/>
                </a:rPr>
                <a:t>29</a:t>
              </a:r>
              <a:endParaRPr lang="vi-VN" sz="4800" dirty="0">
                <a:solidFill>
                  <a:schemeClr val="bg1"/>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848E550E-F029-49AB-B7D1-9442994113AD}"/>
                </a:ext>
              </a:extLst>
            </p:cNvPr>
            <p:cNvSpPr txBox="1"/>
            <p:nvPr/>
          </p:nvSpPr>
          <p:spPr>
            <a:xfrm>
              <a:off x="714331" y="2443515"/>
              <a:ext cx="3025821" cy="830997"/>
            </a:xfrm>
            <a:prstGeom prst="rect">
              <a:avLst/>
            </a:prstGeom>
            <a:noFill/>
          </p:spPr>
          <p:txBody>
            <a:bodyPr wrap="square" rtlCol="0">
              <a:spAutoFit/>
            </a:bodyPr>
            <a:lstStyle/>
            <a:p>
              <a:pPr algn="ctr"/>
              <a:r>
                <a:rPr lang="vi-VN" sz="4800">
                  <a:solidFill>
                    <a:srgbClr val="FF6969"/>
                  </a:solidFill>
                  <a:latin typeface="Times New Roman" panose="02020603050405020304" pitchFamily="18" charset="0"/>
                  <a:cs typeface="Times New Roman" panose="02020603050405020304" pitchFamily="18" charset="0"/>
                </a:rPr>
                <a:t>BÀI </a:t>
              </a:r>
              <a:r>
                <a:rPr lang="en-US" sz="4800">
                  <a:solidFill>
                    <a:srgbClr val="FF6969"/>
                  </a:solidFill>
                  <a:latin typeface="Times New Roman" panose="02020603050405020304" pitchFamily="18" charset="0"/>
                  <a:cs typeface="Times New Roman" panose="02020603050405020304" pitchFamily="18" charset="0"/>
                </a:rPr>
                <a:t>29</a:t>
              </a:r>
              <a:endParaRPr lang="vi-VN" sz="4800" dirty="0">
                <a:solidFill>
                  <a:srgbClr val="FF6969"/>
                </a:solidFill>
                <a:latin typeface="Times New Roman" panose="02020603050405020304" pitchFamily="18" charset="0"/>
                <a:cs typeface="Times New Roman" panose="02020603050405020304" pitchFamily="18" charset="0"/>
              </a:endParaRPr>
            </a:p>
          </p:txBody>
        </p:sp>
      </p:grpSp>
      <p:sp>
        <p:nvSpPr>
          <p:cNvPr id="7" name="TextBox 6">
            <a:extLst>
              <a:ext uri="{FF2B5EF4-FFF2-40B4-BE49-F238E27FC236}">
                <a16:creationId xmlns:a16="http://schemas.microsoft.com/office/drawing/2014/main" id="{C99738E0-B68F-4582-998E-0E46AE3F974C}"/>
              </a:ext>
            </a:extLst>
          </p:cNvPr>
          <p:cNvSpPr txBox="1"/>
          <p:nvPr/>
        </p:nvSpPr>
        <p:spPr>
          <a:xfrm>
            <a:off x="396179" y="4733167"/>
            <a:ext cx="11728805" cy="1846659"/>
          </a:xfrm>
          <a:prstGeom prst="rect">
            <a:avLst/>
          </a:prstGeom>
          <a:noFill/>
        </p:spPr>
        <p:txBody>
          <a:bodyPr wrap="square" rtlCol="0">
            <a:spAutoFit/>
          </a:bodyPr>
          <a:lstStyle/>
          <a:p>
            <a:r>
              <a:rPr lang="en-US" sz="5400">
                <a:ln>
                  <a:solidFill>
                    <a:srgbClr val="FA2C42"/>
                  </a:solidFill>
                </a:ln>
                <a:solidFill>
                  <a:srgbClr val="FF6969"/>
                </a:solidFill>
                <a:latin typeface="Times New Roman" panose="02020603050405020304" pitchFamily="18" charset="0"/>
                <a:cs typeface="Times New Roman" panose="02020603050405020304" pitchFamily="18" charset="0"/>
              </a:rPr>
              <a:t>MỘT SỐ THIÊN TAI THƯỜNG GẶP</a:t>
            </a:r>
          </a:p>
          <a:p>
            <a:pPr algn="ctr"/>
            <a:r>
              <a:rPr lang="en-US" sz="6000">
                <a:ln>
                  <a:solidFill>
                    <a:srgbClr val="FA2C42"/>
                  </a:solidFill>
                </a:ln>
                <a:solidFill>
                  <a:srgbClr val="FF6969"/>
                </a:solidFill>
                <a:latin typeface="Times New Roman" panose="02020603050405020304" pitchFamily="18" charset="0"/>
                <a:cs typeface="Times New Roman" panose="02020603050405020304" pitchFamily="18" charset="0"/>
              </a:rPr>
              <a:t>(Tiết 1)</a:t>
            </a:r>
            <a:endParaRPr lang="vi-VN" sz="6000" dirty="0">
              <a:ln>
                <a:solidFill>
                  <a:srgbClr val="FA2C42"/>
                </a:solidFill>
              </a:ln>
              <a:solidFill>
                <a:srgbClr val="FF6969"/>
              </a:solidFill>
              <a:latin typeface="Times New Roman" panose="02020603050405020304" pitchFamily="18" charset="0"/>
              <a:cs typeface="Times New Roman" panose="02020603050405020304" pitchFamily="18" charset="0"/>
            </a:endParaRPr>
          </a:p>
        </p:txBody>
      </p:sp>
      <p:pic>
        <p:nvPicPr>
          <p:cNvPr id="5122" name="Picture 2" descr="Children&amp;#39;s Health"/>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769060" y="15121525"/>
            <a:ext cx="4816208" cy="340015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a:extLst>
              <a:ext uri="{FF2B5EF4-FFF2-40B4-BE49-F238E27FC236}">
                <a16:creationId xmlns:a16="http://schemas.microsoft.com/office/drawing/2014/main" id="{C99738E0-B68F-4582-998E-0E46AE3F974C}"/>
              </a:ext>
            </a:extLst>
          </p:cNvPr>
          <p:cNvSpPr txBox="1"/>
          <p:nvPr/>
        </p:nvSpPr>
        <p:spPr>
          <a:xfrm>
            <a:off x="520700" y="342900"/>
            <a:ext cx="10401300" cy="830997"/>
          </a:xfrm>
          <a:prstGeom prst="rect">
            <a:avLst/>
          </a:prstGeom>
          <a:noFill/>
        </p:spPr>
        <p:txBody>
          <a:bodyPr wrap="square" rtlCol="0">
            <a:spAutoFit/>
          </a:bodyPr>
          <a:lstStyle/>
          <a:p>
            <a:r>
              <a:rPr lang="en-US" sz="4800" dirty="0">
                <a:ln>
                  <a:solidFill>
                    <a:schemeClr val="accent4"/>
                  </a:solidFill>
                </a:ln>
                <a:solidFill>
                  <a:schemeClr val="accent4">
                    <a:lumMod val="40000"/>
                    <a:lumOff val="60000"/>
                  </a:schemeClr>
                </a:solidFill>
                <a:latin typeface="Times New Roman" panose="02020603050405020304" pitchFamily="18" charset="0"/>
                <a:cs typeface="Times New Roman" panose="02020603050405020304" pitchFamily="18" charset="0"/>
              </a:rPr>
              <a:t>CHỦ ĐỀ 6: TRÁI ĐẤT VÀ BẦU TRỜI</a:t>
            </a:r>
            <a:endParaRPr lang="vi-VN" sz="4800" dirty="0">
              <a:ln>
                <a:solidFill>
                  <a:schemeClr val="accent4"/>
                </a:solidFill>
              </a:ln>
              <a:solidFill>
                <a:schemeClr val="accent4">
                  <a:lumMod val="40000"/>
                  <a:lumOff val="60000"/>
                </a:schemeClr>
              </a:solidFill>
              <a:latin typeface="Times New Roman" panose="02020603050405020304" pitchFamily="18" charset="0"/>
              <a:cs typeface="Times New Roman" panose="02020603050405020304" pitchFamily="18" charset="0"/>
            </a:endParaRPr>
          </a:p>
        </p:txBody>
      </p:sp>
      <p:pic>
        <p:nvPicPr>
          <p:cNvPr id="1030" name="Picture 6" descr="Premium Vector | Cute astronaut floating in space, cartoon characte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578" b="86102" l="26997" r="72684">
                        <a14:foregroundMark x1="61182" y1="20128" x2="51118" y2="51438"/>
                        <a14:foregroundMark x1="41693" y1="20607" x2="48243" y2="51438"/>
                        <a14:foregroundMark x1="51118" y1="22684" x2="52396" y2="54792"/>
                      </a14:backgroundRemoval>
                    </a14:imgEffect>
                  </a14:imgLayer>
                </a14:imgProps>
              </a:ext>
              <a:ext uri="{28A0092B-C50C-407E-A947-70E740481C1C}">
                <a14:useLocalDpi xmlns:a14="http://schemas.microsoft.com/office/drawing/2010/main" val="0"/>
              </a:ext>
            </a:extLst>
          </a:blip>
          <a:srcRect l="26966" t="13090" r="25933" b="13300"/>
          <a:stretch/>
        </p:blipFill>
        <p:spPr bwMode="auto">
          <a:xfrm rot="488473">
            <a:off x="10686410" y="3379652"/>
            <a:ext cx="957630" cy="1496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waii planet earth stars cartoon night sky Vector Image"/>
          <p:cNvPicPr>
            <a:picLocks noChangeAspect="1" noChangeArrowheads="1"/>
          </p:cNvPicPr>
          <p:nvPr/>
        </p:nvPicPr>
        <p:blipFill rotWithShape="1">
          <a:blip r:embed="rId5">
            <a:extLst>
              <a:ext uri="{28A0092B-C50C-407E-A947-70E740481C1C}">
                <a14:useLocalDpi xmlns:a14="http://schemas.microsoft.com/office/drawing/2010/main" val="0"/>
              </a:ext>
            </a:extLst>
          </a:blip>
          <a:srcRect l="915" t="322" r="909" b="10517"/>
          <a:stretch/>
        </p:blipFill>
        <p:spPr bwMode="auto">
          <a:xfrm>
            <a:off x="7924845" y="1288316"/>
            <a:ext cx="3089846" cy="3030586"/>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36" name="Picture 12" descr="Planet Planet Hand Hand Painted Hand Painted Planet, Galaxy Clipart, Milky  Way, Galaxy Planet PNG and Vector with Transparent Background for Free  Download | Galaxy planets, Milky way, Planet vector"/>
          <p:cNvPicPr>
            <a:picLocks noChangeAspect="1" noChangeArrowheads="1"/>
          </p:cNvPicPr>
          <p:nvPr/>
        </p:nvPicPr>
        <p:blipFill>
          <a:blip r:embed="rId6" cstate="hqprint">
            <a:extLst>
              <a:ext uri="{BEBA8EAE-BF5A-486C-A8C5-ECC9F3942E4B}">
                <a14:imgProps xmlns:a14="http://schemas.microsoft.com/office/drawing/2010/main">
                  <a14:imgLayer r:embed="rId7">
                    <a14:imgEffect>
                      <a14:backgroundRemoval t="7344" b="90000" l="4688" r="97188">
                        <a14:foregroundMark x1="54688" y1="52344" x2="54688" y2="52344"/>
                        <a14:foregroundMark x1="70625" y1="62969" x2="70625" y2="62969"/>
                        <a14:foregroundMark x1="79063" y1="38906" x2="79063" y2="38906"/>
                        <a14:foregroundMark x1="84688" y1="27656" x2="84688" y2="27656"/>
                        <a14:foregroundMark x1="94375" y1="29219" x2="94375" y2="29219"/>
                        <a14:foregroundMark x1="10938" y1="53594" x2="10938" y2="53594"/>
                        <a14:foregroundMark x1="5938" y1="65781" x2="5938" y2="65781"/>
                        <a14:foregroundMark x1="18750" y1="63906" x2="18750" y2="63906"/>
                        <a14:foregroundMark x1="21250" y1="77031" x2="21250" y2="77031"/>
                        <a14:foregroundMark x1="25625" y1="74531" x2="25625" y2="74531"/>
                      </a14:backgroundRemoval>
                    </a14:imgEffect>
                  </a14:imgLayer>
                </a14:imgProps>
              </a:ext>
              <a:ext uri="{28A0092B-C50C-407E-A947-70E740481C1C}">
                <a14:useLocalDpi xmlns:a14="http://schemas.microsoft.com/office/drawing/2010/main" val="0"/>
              </a:ext>
            </a:extLst>
          </a:blip>
          <a:srcRect/>
          <a:stretch>
            <a:fillRect/>
          </a:stretch>
        </p:blipFill>
        <p:spPr bwMode="auto">
          <a:xfrm>
            <a:off x="3289768" y="1606006"/>
            <a:ext cx="1741488" cy="174148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817100" y="6477000"/>
            <a:ext cx="1689100" cy="279400"/>
          </a:xfrm>
          <a:prstGeom prst="rect">
            <a:avLst/>
          </a:prstGeom>
          <a:solidFill>
            <a:srgbClr val="D4EF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7943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9759BAF-C024-4704-9279-B6A70F2D003A}"/>
              </a:ext>
            </a:extLst>
          </p:cNvPr>
          <p:cNvSpPr/>
          <p:nvPr/>
        </p:nvSpPr>
        <p:spPr>
          <a:xfrm>
            <a:off x="-917254" y="5371685"/>
            <a:ext cx="13690279" cy="2100678"/>
          </a:xfrm>
          <a:custGeom>
            <a:avLst/>
            <a:gdLst>
              <a:gd name="connsiteX0" fmla="*/ 374329 w 13690279"/>
              <a:gd name="connsiteY0" fmla="*/ 157578 h 2100678"/>
              <a:gd name="connsiteX1" fmla="*/ 674366 w 13690279"/>
              <a:gd name="connsiteY1" fmla="*/ 100428 h 2100678"/>
              <a:gd name="connsiteX2" fmla="*/ 1017267 w 13690279"/>
              <a:gd name="connsiteY2" fmla="*/ 415 h 2100678"/>
              <a:gd name="connsiteX3" fmla="*/ 1503042 w 13690279"/>
              <a:gd name="connsiteY3" fmla="*/ 71853 h 2100678"/>
              <a:gd name="connsiteX4" fmla="*/ 1774504 w 13690279"/>
              <a:gd name="connsiteY4" fmla="*/ 257590 h 2100678"/>
              <a:gd name="connsiteX5" fmla="*/ 1960242 w 13690279"/>
              <a:gd name="connsiteY5" fmla="*/ 329028 h 2100678"/>
              <a:gd name="connsiteX6" fmla="*/ 2288854 w 13690279"/>
              <a:gd name="connsiteY6" fmla="*/ 429040 h 2100678"/>
              <a:gd name="connsiteX7" fmla="*/ 3346129 w 13690279"/>
              <a:gd name="connsiteY7" fmla="*/ 471903 h 2100678"/>
              <a:gd name="connsiteX8" fmla="*/ 3431854 w 13690279"/>
              <a:gd name="connsiteY8" fmla="*/ 543340 h 2100678"/>
              <a:gd name="connsiteX9" fmla="*/ 3546154 w 13690279"/>
              <a:gd name="connsiteY9" fmla="*/ 600490 h 2100678"/>
              <a:gd name="connsiteX10" fmla="*/ 3646167 w 13690279"/>
              <a:gd name="connsiteY10" fmla="*/ 671928 h 2100678"/>
              <a:gd name="connsiteX11" fmla="*/ 4046217 w 13690279"/>
              <a:gd name="connsiteY11" fmla="*/ 786228 h 2100678"/>
              <a:gd name="connsiteX12" fmla="*/ 5532117 w 13690279"/>
              <a:gd name="connsiteY12" fmla="*/ 800515 h 2100678"/>
              <a:gd name="connsiteX13" fmla="*/ 5775004 w 13690279"/>
              <a:gd name="connsiteY13" fmla="*/ 857665 h 2100678"/>
              <a:gd name="connsiteX14" fmla="*/ 7432354 w 13690279"/>
              <a:gd name="connsiteY14" fmla="*/ 800515 h 2100678"/>
              <a:gd name="connsiteX15" fmla="*/ 7760967 w 13690279"/>
              <a:gd name="connsiteY15" fmla="*/ 714790 h 2100678"/>
              <a:gd name="connsiteX16" fmla="*/ 8132442 w 13690279"/>
              <a:gd name="connsiteY16" fmla="*/ 700503 h 2100678"/>
              <a:gd name="connsiteX17" fmla="*/ 10032679 w 13690279"/>
              <a:gd name="connsiteY17" fmla="*/ 714790 h 2100678"/>
              <a:gd name="connsiteX18" fmla="*/ 10661329 w 13690279"/>
              <a:gd name="connsiteY18" fmla="*/ 886240 h 2100678"/>
              <a:gd name="connsiteX19" fmla="*/ 12032929 w 13690279"/>
              <a:gd name="connsiteY19" fmla="*/ 900528 h 2100678"/>
              <a:gd name="connsiteX20" fmla="*/ 12304392 w 13690279"/>
              <a:gd name="connsiteY20" fmla="*/ 971965 h 2100678"/>
              <a:gd name="connsiteX21" fmla="*/ 12818742 w 13690279"/>
              <a:gd name="connsiteY21" fmla="*/ 1272003 h 2100678"/>
              <a:gd name="connsiteX22" fmla="*/ 13147354 w 13690279"/>
              <a:gd name="connsiteY22" fmla="*/ 1329153 h 2100678"/>
              <a:gd name="connsiteX23" fmla="*/ 13290229 w 13690279"/>
              <a:gd name="connsiteY23" fmla="*/ 1386303 h 2100678"/>
              <a:gd name="connsiteX24" fmla="*/ 13590267 w 13690279"/>
              <a:gd name="connsiteY24" fmla="*/ 1429165 h 2100678"/>
              <a:gd name="connsiteX25" fmla="*/ 13633129 w 13690279"/>
              <a:gd name="connsiteY25" fmla="*/ 1500603 h 2100678"/>
              <a:gd name="connsiteX26" fmla="*/ 13675992 w 13690279"/>
              <a:gd name="connsiteY26" fmla="*/ 1557753 h 2100678"/>
              <a:gd name="connsiteX27" fmla="*/ 13690279 w 13690279"/>
              <a:gd name="connsiteY27" fmla="*/ 1614903 h 2100678"/>
              <a:gd name="connsiteX28" fmla="*/ 13633129 w 13690279"/>
              <a:gd name="connsiteY28" fmla="*/ 1786353 h 2100678"/>
              <a:gd name="connsiteX29" fmla="*/ 13547404 w 13690279"/>
              <a:gd name="connsiteY29" fmla="*/ 1814928 h 2100678"/>
              <a:gd name="connsiteX30" fmla="*/ 13361667 w 13690279"/>
              <a:gd name="connsiteY30" fmla="*/ 1943515 h 2100678"/>
              <a:gd name="connsiteX31" fmla="*/ 13104492 w 13690279"/>
              <a:gd name="connsiteY31" fmla="*/ 2043528 h 2100678"/>
              <a:gd name="connsiteX32" fmla="*/ 12804454 w 13690279"/>
              <a:gd name="connsiteY32" fmla="*/ 2100678 h 2100678"/>
              <a:gd name="connsiteX33" fmla="*/ 12132942 w 13690279"/>
              <a:gd name="connsiteY33" fmla="*/ 2057815 h 2100678"/>
              <a:gd name="connsiteX34" fmla="*/ 11790042 w 13690279"/>
              <a:gd name="connsiteY34" fmla="*/ 1943515 h 2100678"/>
              <a:gd name="connsiteX35" fmla="*/ 11618592 w 13690279"/>
              <a:gd name="connsiteY35" fmla="*/ 1929228 h 2100678"/>
              <a:gd name="connsiteX36" fmla="*/ 9789792 w 13690279"/>
              <a:gd name="connsiteY36" fmla="*/ 1886365 h 2100678"/>
              <a:gd name="connsiteX37" fmla="*/ 8546779 w 13690279"/>
              <a:gd name="connsiteY37" fmla="*/ 1972090 h 2100678"/>
              <a:gd name="connsiteX38" fmla="*/ 8361042 w 13690279"/>
              <a:gd name="connsiteY38" fmla="*/ 2014953 h 2100678"/>
              <a:gd name="connsiteX39" fmla="*/ 8261029 w 13690279"/>
              <a:gd name="connsiteY39" fmla="*/ 2029240 h 2100678"/>
              <a:gd name="connsiteX40" fmla="*/ 6932292 w 13690279"/>
              <a:gd name="connsiteY40" fmla="*/ 2000665 h 2100678"/>
              <a:gd name="connsiteX41" fmla="*/ 6760842 w 13690279"/>
              <a:gd name="connsiteY41" fmla="*/ 1914940 h 2100678"/>
              <a:gd name="connsiteX42" fmla="*/ 6632254 w 13690279"/>
              <a:gd name="connsiteY42" fmla="*/ 1872078 h 2100678"/>
              <a:gd name="connsiteX43" fmla="*/ 3774754 w 13690279"/>
              <a:gd name="connsiteY43" fmla="*/ 1914940 h 2100678"/>
              <a:gd name="connsiteX44" fmla="*/ 3489004 w 13690279"/>
              <a:gd name="connsiteY44" fmla="*/ 1943515 h 2100678"/>
              <a:gd name="connsiteX45" fmla="*/ 2488879 w 13690279"/>
              <a:gd name="connsiteY45" fmla="*/ 2014953 h 2100678"/>
              <a:gd name="connsiteX46" fmla="*/ 1574479 w 13690279"/>
              <a:gd name="connsiteY46" fmla="*/ 1957803 h 2100678"/>
              <a:gd name="connsiteX47" fmla="*/ 1160142 w 13690279"/>
              <a:gd name="connsiteY47" fmla="*/ 1857790 h 2100678"/>
              <a:gd name="connsiteX48" fmla="*/ 845816 w 13690279"/>
              <a:gd name="connsiteY48" fmla="*/ 1757778 h 2100678"/>
              <a:gd name="connsiteX49" fmla="*/ 802954 w 13690279"/>
              <a:gd name="connsiteY49" fmla="*/ 1729203 h 2100678"/>
              <a:gd name="connsiteX50" fmla="*/ 674366 w 13690279"/>
              <a:gd name="connsiteY50" fmla="*/ 1629190 h 2100678"/>
              <a:gd name="connsiteX51" fmla="*/ 388616 w 13690279"/>
              <a:gd name="connsiteY51" fmla="*/ 1614903 h 2100678"/>
              <a:gd name="connsiteX52" fmla="*/ 31429 w 13690279"/>
              <a:gd name="connsiteY52" fmla="*/ 1600615 h 2100678"/>
              <a:gd name="connsiteX53" fmla="*/ 45716 w 13690279"/>
              <a:gd name="connsiteY53" fmla="*/ 914815 h 2100678"/>
              <a:gd name="connsiteX54" fmla="*/ 117154 w 13690279"/>
              <a:gd name="connsiteY54" fmla="*/ 757653 h 2100678"/>
              <a:gd name="connsiteX55" fmla="*/ 260029 w 13690279"/>
              <a:gd name="connsiteY55" fmla="*/ 471903 h 2100678"/>
              <a:gd name="connsiteX56" fmla="*/ 302891 w 13690279"/>
              <a:gd name="connsiteY56" fmla="*/ 443328 h 2100678"/>
              <a:gd name="connsiteX57" fmla="*/ 474341 w 13690279"/>
              <a:gd name="connsiteY57" fmla="*/ 271878 h 2100678"/>
              <a:gd name="connsiteX58" fmla="*/ 545779 w 13690279"/>
              <a:gd name="connsiteY58" fmla="*/ 143290 h 2100678"/>
              <a:gd name="connsiteX59" fmla="*/ 531491 w 13690279"/>
              <a:gd name="connsiteY59" fmla="*/ 71853 h 210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690279" h="2100678">
                <a:moveTo>
                  <a:pt x="374329" y="157578"/>
                </a:moveTo>
                <a:cubicBezTo>
                  <a:pt x="474341" y="138528"/>
                  <a:pt x="575467" y="124603"/>
                  <a:pt x="674366" y="100428"/>
                </a:cubicBezTo>
                <a:cubicBezTo>
                  <a:pt x="790024" y="72156"/>
                  <a:pt x="898275" y="4518"/>
                  <a:pt x="1017267" y="415"/>
                </a:cubicBezTo>
                <a:cubicBezTo>
                  <a:pt x="1180836" y="-5225"/>
                  <a:pt x="1341117" y="48040"/>
                  <a:pt x="1503042" y="71853"/>
                </a:cubicBezTo>
                <a:cubicBezTo>
                  <a:pt x="1593529" y="133765"/>
                  <a:pt x="1678944" y="203837"/>
                  <a:pt x="1774504" y="257590"/>
                </a:cubicBezTo>
                <a:cubicBezTo>
                  <a:pt x="1832319" y="290111"/>
                  <a:pt x="1898810" y="304000"/>
                  <a:pt x="1960242" y="329028"/>
                </a:cubicBezTo>
                <a:cubicBezTo>
                  <a:pt x="2217024" y="433643"/>
                  <a:pt x="2077994" y="405612"/>
                  <a:pt x="2288854" y="429040"/>
                </a:cubicBezTo>
                <a:cubicBezTo>
                  <a:pt x="2731331" y="555461"/>
                  <a:pt x="2026356" y="363428"/>
                  <a:pt x="3346129" y="471903"/>
                </a:cubicBezTo>
                <a:cubicBezTo>
                  <a:pt x="3383200" y="474950"/>
                  <a:pt x="3400565" y="523226"/>
                  <a:pt x="3431854" y="543340"/>
                </a:cubicBezTo>
                <a:cubicBezTo>
                  <a:pt x="3467686" y="566375"/>
                  <a:pt x="3509627" y="578574"/>
                  <a:pt x="3546154" y="600490"/>
                </a:cubicBezTo>
                <a:cubicBezTo>
                  <a:pt x="3581284" y="621568"/>
                  <a:pt x="3609959" y="652759"/>
                  <a:pt x="3646167" y="671928"/>
                </a:cubicBezTo>
                <a:cubicBezTo>
                  <a:pt x="3744525" y="724000"/>
                  <a:pt x="3954774" y="782480"/>
                  <a:pt x="4046217" y="786228"/>
                </a:cubicBezTo>
                <a:cubicBezTo>
                  <a:pt x="4541124" y="806511"/>
                  <a:pt x="5036817" y="795753"/>
                  <a:pt x="5532117" y="800515"/>
                </a:cubicBezTo>
                <a:cubicBezTo>
                  <a:pt x="5613079" y="819565"/>
                  <a:pt x="5693096" y="843211"/>
                  <a:pt x="5775004" y="857665"/>
                </a:cubicBezTo>
                <a:cubicBezTo>
                  <a:pt x="6310345" y="952137"/>
                  <a:pt x="6960152" y="829133"/>
                  <a:pt x="7432354" y="800515"/>
                </a:cubicBezTo>
                <a:cubicBezTo>
                  <a:pt x="7541892" y="771940"/>
                  <a:pt x="7648901" y="730799"/>
                  <a:pt x="7760967" y="714790"/>
                </a:cubicBezTo>
                <a:cubicBezTo>
                  <a:pt x="7883638" y="697266"/>
                  <a:pt x="8008525" y="700503"/>
                  <a:pt x="8132442" y="700503"/>
                </a:cubicBezTo>
                <a:lnTo>
                  <a:pt x="10032679" y="714790"/>
                </a:lnTo>
                <a:cubicBezTo>
                  <a:pt x="10156336" y="754360"/>
                  <a:pt x="10505430" y="879462"/>
                  <a:pt x="10661329" y="886240"/>
                </a:cubicBezTo>
                <a:cubicBezTo>
                  <a:pt x="11118122" y="906101"/>
                  <a:pt x="11575729" y="895765"/>
                  <a:pt x="12032929" y="900528"/>
                </a:cubicBezTo>
                <a:cubicBezTo>
                  <a:pt x="12042686" y="902780"/>
                  <a:pt x="12255724" y="945759"/>
                  <a:pt x="12304392" y="971965"/>
                </a:cubicBezTo>
                <a:cubicBezTo>
                  <a:pt x="12521724" y="1088991"/>
                  <a:pt x="12411028" y="1201096"/>
                  <a:pt x="12818742" y="1272003"/>
                </a:cubicBezTo>
                <a:lnTo>
                  <a:pt x="13147354" y="1329153"/>
                </a:lnTo>
                <a:cubicBezTo>
                  <a:pt x="13194979" y="1348203"/>
                  <a:pt x="13240195" y="1375005"/>
                  <a:pt x="13290229" y="1386303"/>
                </a:cubicBezTo>
                <a:cubicBezTo>
                  <a:pt x="13388776" y="1408555"/>
                  <a:pt x="13590267" y="1429165"/>
                  <a:pt x="13590267" y="1429165"/>
                </a:cubicBezTo>
                <a:cubicBezTo>
                  <a:pt x="13604554" y="1452978"/>
                  <a:pt x="13617725" y="1477497"/>
                  <a:pt x="13633129" y="1500603"/>
                </a:cubicBezTo>
                <a:cubicBezTo>
                  <a:pt x="13646338" y="1520416"/>
                  <a:pt x="13665343" y="1536454"/>
                  <a:pt x="13675992" y="1557753"/>
                </a:cubicBezTo>
                <a:cubicBezTo>
                  <a:pt x="13684774" y="1575316"/>
                  <a:pt x="13685517" y="1595853"/>
                  <a:pt x="13690279" y="1614903"/>
                </a:cubicBezTo>
                <a:cubicBezTo>
                  <a:pt x="13671229" y="1672053"/>
                  <a:pt x="13668144" y="1737333"/>
                  <a:pt x="13633129" y="1786353"/>
                </a:cubicBezTo>
                <a:cubicBezTo>
                  <a:pt x="13615622" y="1810863"/>
                  <a:pt x="13573471" y="1799836"/>
                  <a:pt x="13547404" y="1814928"/>
                </a:cubicBezTo>
                <a:cubicBezTo>
                  <a:pt x="13482236" y="1852657"/>
                  <a:pt x="13431848" y="1916222"/>
                  <a:pt x="13361667" y="1943515"/>
                </a:cubicBezTo>
                <a:cubicBezTo>
                  <a:pt x="13275942" y="1976853"/>
                  <a:pt x="13194281" y="2023575"/>
                  <a:pt x="13104492" y="2043528"/>
                </a:cubicBezTo>
                <a:cubicBezTo>
                  <a:pt x="12919345" y="2084672"/>
                  <a:pt x="13019215" y="2064885"/>
                  <a:pt x="12804454" y="2100678"/>
                </a:cubicBezTo>
                <a:cubicBezTo>
                  <a:pt x="12580617" y="2086390"/>
                  <a:pt x="12355724" y="2083806"/>
                  <a:pt x="12132942" y="2057815"/>
                </a:cubicBezTo>
                <a:cubicBezTo>
                  <a:pt x="11979334" y="2039894"/>
                  <a:pt x="11934583" y="1974937"/>
                  <a:pt x="11790042" y="1943515"/>
                </a:cubicBezTo>
                <a:cubicBezTo>
                  <a:pt x="11734003" y="1931333"/>
                  <a:pt x="11675917" y="1930866"/>
                  <a:pt x="11618592" y="1929228"/>
                </a:cubicBezTo>
                <a:lnTo>
                  <a:pt x="9789792" y="1886365"/>
                </a:lnTo>
                <a:cubicBezTo>
                  <a:pt x="9375454" y="1914940"/>
                  <a:pt x="8960429" y="1934861"/>
                  <a:pt x="8546779" y="1972090"/>
                </a:cubicBezTo>
                <a:cubicBezTo>
                  <a:pt x="8483495" y="1977786"/>
                  <a:pt x="8423348" y="2002492"/>
                  <a:pt x="8361042" y="2014953"/>
                </a:cubicBezTo>
                <a:cubicBezTo>
                  <a:pt x="8328020" y="2021557"/>
                  <a:pt x="8294367" y="2024478"/>
                  <a:pt x="8261029" y="2029240"/>
                </a:cubicBezTo>
                <a:cubicBezTo>
                  <a:pt x="7818117" y="2019715"/>
                  <a:pt x="7374026" y="2034321"/>
                  <a:pt x="6932292" y="2000665"/>
                </a:cubicBezTo>
                <a:cubicBezTo>
                  <a:pt x="6868581" y="1995811"/>
                  <a:pt x="6819571" y="1940110"/>
                  <a:pt x="6760842" y="1914940"/>
                </a:cubicBezTo>
                <a:cubicBezTo>
                  <a:pt x="6719314" y="1897142"/>
                  <a:pt x="6675117" y="1886365"/>
                  <a:pt x="6632254" y="1872078"/>
                </a:cubicBezTo>
                <a:lnTo>
                  <a:pt x="3774754" y="1914940"/>
                </a:lnTo>
                <a:cubicBezTo>
                  <a:pt x="3679054" y="1917115"/>
                  <a:pt x="3584441" y="1936092"/>
                  <a:pt x="3489004" y="1943515"/>
                </a:cubicBezTo>
                <a:lnTo>
                  <a:pt x="2488879" y="2014953"/>
                </a:lnTo>
                <a:cubicBezTo>
                  <a:pt x="2184079" y="1995903"/>
                  <a:pt x="1877760" y="1993675"/>
                  <a:pt x="1574479" y="1957803"/>
                </a:cubicBezTo>
                <a:cubicBezTo>
                  <a:pt x="1433384" y="1941114"/>
                  <a:pt x="1295533" y="1900869"/>
                  <a:pt x="1160142" y="1857790"/>
                </a:cubicBezTo>
                <a:lnTo>
                  <a:pt x="845816" y="1757778"/>
                </a:lnTo>
                <a:cubicBezTo>
                  <a:pt x="831529" y="1748253"/>
                  <a:pt x="816691" y="1739506"/>
                  <a:pt x="802954" y="1729203"/>
                </a:cubicBezTo>
                <a:cubicBezTo>
                  <a:pt x="759513" y="1696622"/>
                  <a:pt x="726712" y="1643630"/>
                  <a:pt x="674366" y="1629190"/>
                </a:cubicBezTo>
                <a:cubicBezTo>
                  <a:pt x="582431" y="1603829"/>
                  <a:pt x="483891" y="1619137"/>
                  <a:pt x="388616" y="1614903"/>
                </a:cubicBezTo>
                <a:lnTo>
                  <a:pt x="31429" y="1600615"/>
                </a:lnTo>
                <a:cubicBezTo>
                  <a:pt x="-11494" y="1343088"/>
                  <a:pt x="-13875" y="1366003"/>
                  <a:pt x="45716" y="914815"/>
                </a:cubicBezTo>
                <a:cubicBezTo>
                  <a:pt x="53251" y="857765"/>
                  <a:pt x="95021" y="810772"/>
                  <a:pt x="117154" y="757653"/>
                </a:cubicBezTo>
                <a:cubicBezTo>
                  <a:pt x="178401" y="610660"/>
                  <a:pt x="165411" y="578348"/>
                  <a:pt x="260029" y="471903"/>
                </a:cubicBezTo>
                <a:cubicBezTo>
                  <a:pt x="271437" y="459069"/>
                  <a:pt x="290338" y="455044"/>
                  <a:pt x="302891" y="443328"/>
                </a:cubicBezTo>
                <a:cubicBezTo>
                  <a:pt x="361977" y="388181"/>
                  <a:pt x="435090" y="342529"/>
                  <a:pt x="474341" y="271878"/>
                </a:cubicBezTo>
                <a:lnTo>
                  <a:pt x="545779" y="143290"/>
                </a:lnTo>
                <a:lnTo>
                  <a:pt x="531491" y="71853"/>
                </a:lnTo>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A28D4438-07A8-4B7A-B156-14E0B86DE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2981" y="292265"/>
            <a:ext cx="4402899" cy="2757315"/>
          </a:xfrm>
          <a:prstGeom prst="rect">
            <a:avLst/>
          </a:prstGeom>
        </p:spPr>
      </p:pic>
      <p:pic>
        <p:nvPicPr>
          <p:cNvPr id="5" name="Picture 4">
            <a:extLst>
              <a:ext uri="{FF2B5EF4-FFF2-40B4-BE49-F238E27FC236}">
                <a16:creationId xmlns:a16="http://schemas.microsoft.com/office/drawing/2014/main" id="{5E79ACF7-ABB3-4964-BC2C-1CA7B2C28E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3741" y="258326"/>
            <a:ext cx="4402899" cy="2825194"/>
          </a:xfrm>
          <a:prstGeom prst="rect">
            <a:avLst/>
          </a:prstGeom>
        </p:spPr>
      </p:pic>
      <p:pic>
        <p:nvPicPr>
          <p:cNvPr id="7" name="Picture 6">
            <a:extLst>
              <a:ext uri="{FF2B5EF4-FFF2-40B4-BE49-F238E27FC236}">
                <a16:creationId xmlns:a16="http://schemas.microsoft.com/office/drawing/2014/main" id="{03408837-094E-4A59-B828-3BA0C0F3D1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4431" y="3324616"/>
            <a:ext cx="5905500" cy="3505200"/>
          </a:xfrm>
          <a:prstGeom prst="rect">
            <a:avLst/>
          </a:prstGeom>
        </p:spPr>
      </p:pic>
      <p:sp>
        <p:nvSpPr>
          <p:cNvPr id="9" name="Oval 8">
            <a:extLst>
              <a:ext uri="{FF2B5EF4-FFF2-40B4-BE49-F238E27FC236}">
                <a16:creationId xmlns:a16="http://schemas.microsoft.com/office/drawing/2014/main" id="{2D40D55C-D277-4513-8757-BDB23938FE3A}"/>
              </a:ext>
            </a:extLst>
          </p:cNvPr>
          <p:cNvSpPr/>
          <p:nvPr/>
        </p:nvSpPr>
        <p:spPr>
          <a:xfrm>
            <a:off x="10756106" y="4200525"/>
            <a:ext cx="2871788" cy="2825194"/>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Chord 9">
            <a:extLst>
              <a:ext uri="{FF2B5EF4-FFF2-40B4-BE49-F238E27FC236}">
                <a16:creationId xmlns:a16="http://schemas.microsoft.com/office/drawing/2014/main" id="{A5B2047F-2889-4CD4-B65A-7C097969BCF9}"/>
              </a:ext>
            </a:extLst>
          </p:cNvPr>
          <p:cNvSpPr/>
          <p:nvPr/>
        </p:nvSpPr>
        <p:spPr>
          <a:xfrm>
            <a:off x="11520487" y="3753881"/>
            <a:ext cx="1343025" cy="1071147"/>
          </a:xfrm>
          <a:prstGeom prst="chord">
            <a:avLst>
              <a:gd name="adj1" fmla="val 4046892"/>
              <a:gd name="adj2" fmla="val 16951938"/>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1" name="Rounded Rectangle 7">
            <a:extLst>
              <a:ext uri="{FF2B5EF4-FFF2-40B4-BE49-F238E27FC236}">
                <a16:creationId xmlns:a16="http://schemas.microsoft.com/office/drawing/2014/main" id="{31AE84FF-91CE-40C4-B4F8-904D5F7EEAC8}"/>
              </a:ext>
            </a:extLst>
          </p:cNvPr>
          <p:cNvSpPr/>
          <p:nvPr/>
        </p:nvSpPr>
        <p:spPr>
          <a:xfrm>
            <a:off x="832981" y="3123118"/>
            <a:ext cx="2416273" cy="64619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4">
                    <a:lumMod val="75000"/>
                  </a:schemeClr>
                </a:solidFill>
                <a:latin typeface="Times New Roman" panose="02020603050405020304" pitchFamily="18" charset="0"/>
                <a:cs typeface="Times New Roman" panose="02020603050405020304" pitchFamily="18" charset="0"/>
              </a:rPr>
              <a:t>Trồng</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rừng</a:t>
            </a: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90727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AF94AF-E2D1-4DD3-91E3-DA18819FE399}"/>
              </a:ext>
            </a:extLst>
          </p:cNvPr>
          <p:cNvSpPr/>
          <p:nvPr/>
        </p:nvSpPr>
        <p:spPr>
          <a:xfrm>
            <a:off x="0"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DBCCB45-9A2F-45FD-9ED9-7443329A19E0}"/>
              </a:ext>
            </a:extLst>
          </p:cNvPr>
          <p:cNvSpPr/>
          <p:nvPr/>
        </p:nvSpPr>
        <p:spPr>
          <a:xfrm>
            <a:off x="1745912" y="1878904"/>
            <a:ext cx="10179732" cy="5887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23" name="TextBox 22"/>
          <p:cNvSpPr txBox="1"/>
          <p:nvPr/>
        </p:nvSpPr>
        <p:spPr>
          <a:xfrm>
            <a:off x="2971500" y="3212087"/>
            <a:ext cx="9178393" cy="1938992"/>
          </a:xfrm>
          <a:prstGeom prst="rect">
            <a:avLst/>
          </a:prstGeom>
          <a:noFill/>
        </p:spPr>
        <p:txBody>
          <a:bodyPr wrap="square" rtlCol="0">
            <a:spAutoFit/>
          </a:bodyPr>
          <a:lstStyle/>
          <a:p>
            <a:pPr>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Trồng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rừng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giúp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ngăn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lũ</a:t>
            </a:r>
            <a:r>
              <a:rPr lang="en-US" sz="4000" dirty="0">
                <a:latin typeface="Times New Roman" panose="02020603050405020304" pitchFamily="18" charset="0"/>
                <a:cs typeface="Times New Roman" panose="02020603050405020304" pitchFamily="18" charset="0"/>
              </a:rPr>
              <a:t>.</a:t>
            </a:r>
          </a:p>
          <a:p>
            <a:pPr>
              <a:lnSpc>
                <a:spcPct val="150000"/>
              </a:lnSpc>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môi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trường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tránh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biến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đổi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khí</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hậu</a:t>
            </a:r>
            <a:r>
              <a:rPr lang="en-US" sz="40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74CB5548-8E7D-489F-9EC7-E0BE9BB02747}"/>
              </a:ext>
            </a:extLst>
          </p:cNvPr>
          <p:cNvSpPr txBox="1"/>
          <p:nvPr/>
        </p:nvSpPr>
        <p:spPr>
          <a:xfrm>
            <a:off x="1209010" y="2091847"/>
            <a:ext cx="10417974" cy="541174"/>
          </a:xfrm>
          <a:prstGeom prst="rect">
            <a:avLst/>
          </a:prstGeom>
          <a:solidFill>
            <a:schemeClr val="accent5">
              <a:lumMod val="40000"/>
              <a:lumOff val="60000"/>
            </a:schemeClr>
          </a:solidFill>
          <a:ln w="57150">
            <a:solidFill>
              <a:schemeClr val="tx1"/>
            </a:solidFill>
            <a:prstDash val="sysDash"/>
          </a:ln>
          <a:scene3d>
            <a:camera prst="orthographicFront"/>
            <a:lightRig rig="threePt" dir="t"/>
          </a:scene3d>
          <a:sp3d>
            <a:bevelT/>
          </a:sp3d>
        </p:spPr>
        <p:txBody>
          <a:bodyPr wrap="square" rtlCol="0">
            <a:spAutoFit/>
          </a:bodyPr>
          <a:lstStyle/>
          <a:p>
            <a:pPr>
              <a:lnSpc>
                <a:spcPts val="3500"/>
              </a:lnSpc>
            </a:pP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a:t>
            </a:r>
          </a:p>
        </p:txBody>
      </p:sp>
      <p:sp>
        <p:nvSpPr>
          <p:cNvPr id="4" name="Flowchart: Document 3">
            <a:extLst>
              <a:ext uri="{FF2B5EF4-FFF2-40B4-BE49-F238E27FC236}">
                <a16:creationId xmlns:a16="http://schemas.microsoft.com/office/drawing/2014/main" id="{7345F1A2-052D-4077-863B-78C6027E9326}"/>
              </a:ext>
            </a:extLst>
          </p:cNvPr>
          <p:cNvSpPr/>
          <p:nvPr/>
        </p:nvSpPr>
        <p:spPr>
          <a:xfrm>
            <a:off x="1" y="0"/>
            <a:ext cx="1816273" cy="2091847"/>
          </a:xfrm>
          <a:prstGeom prst="flowChartDocumen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Graphic 5" descr="Forest scene">
            <a:extLst>
              <a:ext uri="{FF2B5EF4-FFF2-40B4-BE49-F238E27FC236}">
                <a16:creationId xmlns:a16="http://schemas.microsoft.com/office/drawing/2014/main" id="{2E2ACF5A-809E-45D0-9427-A288C60B454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2276" y="0"/>
            <a:ext cx="1416565" cy="1416565"/>
          </a:xfrm>
          <a:prstGeom prst="rect">
            <a:avLst/>
          </a:prstGeom>
        </p:spPr>
      </p:pic>
      <p:sp>
        <p:nvSpPr>
          <p:cNvPr id="10" name="Freeform: Shape 9">
            <a:extLst>
              <a:ext uri="{FF2B5EF4-FFF2-40B4-BE49-F238E27FC236}">
                <a16:creationId xmlns:a16="http://schemas.microsoft.com/office/drawing/2014/main" id="{21DFA7F9-3B53-41EC-9D2F-EA7388D62676}"/>
              </a:ext>
            </a:extLst>
          </p:cNvPr>
          <p:cNvSpPr/>
          <p:nvPr/>
        </p:nvSpPr>
        <p:spPr>
          <a:xfrm>
            <a:off x="8192022" y="6050071"/>
            <a:ext cx="4434214" cy="1164921"/>
          </a:xfrm>
          <a:custGeom>
            <a:avLst/>
            <a:gdLst>
              <a:gd name="connsiteX0" fmla="*/ 50104 w 4434214"/>
              <a:gd name="connsiteY0" fmla="*/ 926926 h 1164921"/>
              <a:gd name="connsiteX1" fmla="*/ 25052 w 4434214"/>
              <a:gd name="connsiteY1" fmla="*/ 864296 h 1164921"/>
              <a:gd name="connsiteX2" fmla="*/ 288099 w 4434214"/>
              <a:gd name="connsiteY2" fmla="*/ 538619 h 1164921"/>
              <a:gd name="connsiteX3" fmla="*/ 450937 w 4434214"/>
              <a:gd name="connsiteY3" fmla="*/ 501041 h 1164921"/>
              <a:gd name="connsiteX4" fmla="*/ 1590805 w 4434214"/>
              <a:gd name="connsiteY4" fmla="*/ 425885 h 1164921"/>
              <a:gd name="connsiteX5" fmla="*/ 1753644 w 4434214"/>
              <a:gd name="connsiteY5" fmla="*/ 325677 h 1164921"/>
              <a:gd name="connsiteX6" fmla="*/ 1828800 w 4434214"/>
              <a:gd name="connsiteY6" fmla="*/ 263047 h 1164921"/>
              <a:gd name="connsiteX7" fmla="*/ 1929008 w 4434214"/>
              <a:gd name="connsiteY7" fmla="*/ 225469 h 1164921"/>
              <a:gd name="connsiteX8" fmla="*/ 2016690 w 4434214"/>
              <a:gd name="connsiteY8" fmla="*/ 175364 h 1164921"/>
              <a:gd name="connsiteX9" fmla="*/ 2668044 w 4434214"/>
              <a:gd name="connsiteY9" fmla="*/ 187890 h 1164921"/>
              <a:gd name="connsiteX10" fmla="*/ 2943616 w 4434214"/>
              <a:gd name="connsiteY10" fmla="*/ 212943 h 1164921"/>
              <a:gd name="connsiteX11" fmla="*/ 3331923 w 4434214"/>
              <a:gd name="connsiteY11" fmla="*/ 200416 h 1164921"/>
              <a:gd name="connsiteX12" fmla="*/ 3494762 w 4434214"/>
              <a:gd name="connsiteY12" fmla="*/ 125260 h 1164921"/>
              <a:gd name="connsiteX13" fmla="*/ 3707704 w 4434214"/>
              <a:gd name="connsiteY13" fmla="*/ 12526 h 1164921"/>
              <a:gd name="connsiteX14" fmla="*/ 3845490 w 4434214"/>
              <a:gd name="connsiteY14" fmla="*/ 0 h 1164921"/>
              <a:gd name="connsiteX15" fmla="*/ 4258849 w 4434214"/>
              <a:gd name="connsiteY15" fmla="*/ 75156 h 1164921"/>
              <a:gd name="connsiteX16" fmla="*/ 4296427 w 4434214"/>
              <a:gd name="connsiteY16" fmla="*/ 100208 h 1164921"/>
              <a:gd name="connsiteX17" fmla="*/ 4321479 w 4434214"/>
              <a:gd name="connsiteY17" fmla="*/ 300625 h 1164921"/>
              <a:gd name="connsiteX18" fmla="*/ 4371583 w 4434214"/>
              <a:gd name="connsiteY18" fmla="*/ 375781 h 1164921"/>
              <a:gd name="connsiteX19" fmla="*/ 4409162 w 4434214"/>
              <a:gd name="connsiteY19" fmla="*/ 626301 h 1164921"/>
              <a:gd name="connsiteX20" fmla="*/ 4434214 w 4434214"/>
              <a:gd name="connsiteY20" fmla="*/ 764088 h 1164921"/>
              <a:gd name="connsiteX21" fmla="*/ 4409162 w 4434214"/>
              <a:gd name="connsiteY21" fmla="*/ 801666 h 1164921"/>
              <a:gd name="connsiteX22" fmla="*/ 4371583 w 4434214"/>
              <a:gd name="connsiteY22" fmla="*/ 814192 h 1164921"/>
              <a:gd name="connsiteX23" fmla="*/ 4321479 w 4434214"/>
              <a:gd name="connsiteY23" fmla="*/ 839244 h 1164921"/>
              <a:gd name="connsiteX24" fmla="*/ 4208745 w 4434214"/>
              <a:gd name="connsiteY24" fmla="*/ 889348 h 1164921"/>
              <a:gd name="connsiteX25" fmla="*/ 4171167 w 4434214"/>
              <a:gd name="connsiteY25" fmla="*/ 926926 h 1164921"/>
              <a:gd name="connsiteX26" fmla="*/ 4121063 w 4434214"/>
              <a:gd name="connsiteY26" fmla="*/ 1077238 h 1164921"/>
              <a:gd name="connsiteX27" fmla="*/ 4008329 w 4434214"/>
              <a:gd name="connsiteY27" fmla="*/ 1114816 h 1164921"/>
              <a:gd name="connsiteX28" fmla="*/ 3444657 w 4434214"/>
              <a:gd name="connsiteY28" fmla="*/ 1164921 h 1164921"/>
              <a:gd name="connsiteX29" fmla="*/ 2630466 w 4434214"/>
              <a:gd name="connsiteY29" fmla="*/ 1152395 h 1164921"/>
              <a:gd name="connsiteX30" fmla="*/ 2342367 w 4434214"/>
              <a:gd name="connsiteY30" fmla="*/ 1139869 h 1164921"/>
              <a:gd name="connsiteX31" fmla="*/ 1327759 w 4434214"/>
              <a:gd name="connsiteY31" fmla="*/ 1127343 h 1164921"/>
              <a:gd name="connsiteX32" fmla="*/ 1177446 w 4434214"/>
              <a:gd name="connsiteY32" fmla="*/ 1114816 h 1164921"/>
              <a:gd name="connsiteX33" fmla="*/ 826718 w 4434214"/>
              <a:gd name="connsiteY33" fmla="*/ 1089764 h 1164921"/>
              <a:gd name="connsiteX34" fmla="*/ 638827 w 4434214"/>
              <a:gd name="connsiteY34" fmla="*/ 1064712 h 1164921"/>
              <a:gd name="connsiteX35" fmla="*/ 501041 w 4434214"/>
              <a:gd name="connsiteY35" fmla="*/ 1014608 h 1164921"/>
              <a:gd name="connsiteX36" fmla="*/ 425885 w 4434214"/>
              <a:gd name="connsiteY36" fmla="*/ 1002082 h 1164921"/>
              <a:gd name="connsiteX37" fmla="*/ 225468 w 4434214"/>
              <a:gd name="connsiteY37" fmla="*/ 914400 h 1164921"/>
              <a:gd name="connsiteX38" fmla="*/ 0 w 4434214"/>
              <a:gd name="connsiteY38" fmla="*/ 839244 h 11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34214" h="1164921">
                <a:moveTo>
                  <a:pt x="50104" y="926926"/>
                </a:moveTo>
                <a:cubicBezTo>
                  <a:pt x="41753" y="906049"/>
                  <a:pt x="19599" y="886110"/>
                  <a:pt x="25052" y="864296"/>
                </a:cubicBezTo>
                <a:cubicBezTo>
                  <a:pt x="79212" y="647654"/>
                  <a:pt x="99585" y="611124"/>
                  <a:pt x="288099" y="538619"/>
                </a:cubicBezTo>
                <a:cubicBezTo>
                  <a:pt x="340092" y="518622"/>
                  <a:pt x="395439" y="505844"/>
                  <a:pt x="450937" y="501041"/>
                </a:cubicBezTo>
                <a:cubicBezTo>
                  <a:pt x="830300" y="468212"/>
                  <a:pt x="1590805" y="425885"/>
                  <a:pt x="1590805" y="425885"/>
                </a:cubicBezTo>
                <a:cubicBezTo>
                  <a:pt x="1645085" y="392482"/>
                  <a:pt x="1701044" y="361666"/>
                  <a:pt x="1753644" y="325677"/>
                </a:cubicBezTo>
                <a:cubicBezTo>
                  <a:pt x="1780558" y="307262"/>
                  <a:pt x="1800486" y="279226"/>
                  <a:pt x="1828800" y="263047"/>
                </a:cubicBezTo>
                <a:cubicBezTo>
                  <a:pt x="1859774" y="245348"/>
                  <a:pt x="1896681" y="240555"/>
                  <a:pt x="1929008" y="225469"/>
                </a:cubicBezTo>
                <a:cubicBezTo>
                  <a:pt x="1959513" y="211233"/>
                  <a:pt x="1987463" y="192066"/>
                  <a:pt x="2016690" y="175364"/>
                </a:cubicBezTo>
                <a:cubicBezTo>
                  <a:pt x="2233808" y="179539"/>
                  <a:pt x="2451064" y="179093"/>
                  <a:pt x="2668044" y="187890"/>
                </a:cubicBezTo>
                <a:cubicBezTo>
                  <a:pt x="2760204" y="191626"/>
                  <a:pt x="2851396" y="211203"/>
                  <a:pt x="2943616" y="212943"/>
                </a:cubicBezTo>
                <a:cubicBezTo>
                  <a:pt x="3073096" y="215386"/>
                  <a:pt x="3202487" y="204592"/>
                  <a:pt x="3331923" y="200416"/>
                </a:cubicBezTo>
                <a:cubicBezTo>
                  <a:pt x="3386203" y="175364"/>
                  <a:pt x="3441291" y="151995"/>
                  <a:pt x="3494762" y="125260"/>
                </a:cubicBezTo>
                <a:cubicBezTo>
                  <a:pt x="3514637" y="115323"/>
                  <a:pt x="3678078" y="20322"/>
                  <a:pt x="3707704" y="12526"/>
                </a:cubicBezTo>
                <a:cubicBezTo>
                  <a:pt x="3752304" y="789"/>
                  <a:pt x="3799561" y="4175"/>
                  <a:pt x="3845490" y="0"/>
                </a:cubicBezTo>
                <a:cubicBezTo>
                  <a:pt x="4443354" y="59786"/>
                  <a:pt x="4103486" y="-54313"/>
                  <a:pt x="4258849" y="75156"/>
                </a:cubicBezTo>
                <a:cubicBezTo>
                  <a:pt x="4270414" y="84794"/>
                  <a:pt x="4283901" y="91857"/>
                  <a:pt x="4296427" y="100208"/>
                </a:cubicBezTo>
                <a:cubicBezTo>
                  <a:pt x="4304778" y="167014"/>
                  <a:pt x="4303765" y="235672"/>
                  <a:pt x="4321479" y="300625"/>
                </a:cubicBezTo>
                <a:cubicBezTo>
                  <a:pt x="4329401" y="329673"/>
                  <a:pt x="4363755" y="346708"/>
                  <a:pt x="4371583" y="375781"/>
                </a:cubicBezTo>
                <a:cubicBezTo>
                  <a:pt x="4393536" y="457318"/>
                  <a:pt x="4395716" y="542937"/>
                  <a:pt x="4409162" y="626301"/>
                </a:cubicBezTo>
                <a:cubicBezTo>
                  <a:pt x="4416595" y="672387"/>
                  <a:pt x="4425863" y="718159"/>
                  <a:pt x="4434214" y="764088"/>
                </a:cubicBezTo>
                <a:cubicBezTo>
                  <a:pt x="4425863" y="776614"/>
                  <a:pt x="4420918" y="792262"/>
                  <a:pt x="4409162" y="801666"/>
                </a:cubicBezTo>
                <a:cubicBezTo>
                  <a:pt x="4398851" y="809914"/>
                  <a:pt x="4383719" y="808991"/>
                  <a:pt x="4371583" y="814192"/>
                </a:cubicBezTo>
                <a:cubicBezTo>
                  <a:pt x="4354420" y="821547"/>
                  <a:pt x="4338542" y="831660"/>
                  <a:pt x="4321479" y="839244"/>
                </a:cubicBezTo>
                <a:cubicBezTo>
                  <a:pt x="4295484" y="850798"/>
                  <a:pt x="4234139" y="871209"/>
                  <a:pt x="4208745" y="889348"/>
                </a:cubicBezTo>
                <a:cubicBezTo>
                  <a:pt x="4194330" y="899644"/>
                  <a:pt x="4183693" y="914400"/>
                  <a:pt x="4171167" y="926926"/>
                </a:cubicBezTo>
                <a:cubicBezTo>
                  <a:pt x="4154466" y="977030"/>
                  <a:pt x="4155653" y="1037327"/>
                  <a:pt x="4121063" y="1077238"/>
                </a:cubicBezTo>
                <a:cubicBezTo>
                  <a:pt x="4095121" y="1107171"/>
                  <a:pt x="4047542" y="1109214"/>
                  <a:pt x="4008329" y="1114816"/>
                </a:cubicBezTo>
                <a:cubicBezTo>
                  <a:pt x="3704563" y="1158213"/>
                  <a:pt x="3891890" y="1136067"/>
                  <a:pt x="3444657" y="1164921"/>
                </a:cubicBezTo>
                <a:lnTo>
                  <a:pt x="2630466" y="1152395"/>
                </a:lnTo>
                <a:cubicBezTo>
                  <a:pt x="2534367" y="1150211"/>
                  <a:pt x="2438473" y="1141717"/>
                  <a:pt x="2342367" y="1139869"/>
                </a:cubicBezTo>
                <a:lnTo>
                  <a:pt x="1327759" y="1127343"/>
                </a:lnTo>
                <a:lnTo>
                  <a:pt x="1177446" y="1114816"/>
                </a:lnTo>
                <a:cubicBezTo>
                  <a:pt x="1060567" y="1106050"/>
                  <a:pt x="943421" y="1100620"/>
                  <a:pt x="826718" y="1089764"/>
                </a:cubicBezTo>
                <a:cubicBezTo>
                  <a:pt x="763805" y="1083912"/>
                  <a:pt x="701457" y="1073063"/>
                  <a:pt x="638827" y="1064712"/>
                </a:cubicBezTo>
                <a:cubicBezTo>
                  <a:pt x="592898" y="1048011"/>
                  <a:pt x="547926" y="1028398"/>
                  <a:pt x="501041" y="1014608"/>
                </a:cubicBezTo>
                <a:cubicBezTo>
                  <a:pt x="476675" y="1007442"/>
                  <a:pt x="449979" y="1010113"/>
                  <a:pt x="425885" y="1002082"/>
                </a:cubicBezTo>
                <a:cubicBezTo>
                  <a:pt x="342116" y="974159"/>
                  <a:pt x="295301" y="949316"/>
                  <a:pt x="225468" y="914400"/>
                </a:cubicBezTo>
                <a:cubicBezTo>
                  <a:pt x="114883" y="803815"/>
                  <a:pt x="185741" y="839244"/>
                  <a:pt x="0" y="839244"/>
                </a:cubicBezTo>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4A0FC979-A94A-483C-8C7A-319697D9FD9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14192" y="2678874"/>
            <a:ext cx="2511718" cy="2193752"/>
          </a:xfrm>
          <a:prstGeom prst="rect">
            <a:avLst/>
          </a:prstGeom>
        </p:spPr>
      </p:pic>
      <p:pic>
        <p:nvPicPr>
          <p:cNvPr id="21" name="Graphic 20" descr="Deciduous tree">
            <a:extLst>
              <a:ext uri="{FF2B5EF4-FFF2-40B4-BE49-F238E27FC236}">
                <a16:creationId xmlns:a16="http://schemas.microsoft.com/office/drawing/2014/main" id="{D84CC72B-10D7-4CE4-A3D9-CCC6D22CB0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43" y="5459653"/>
            <a:ext cx="1446275" cy="1446275"/>
          </a:xfrm>
          <a:prstGeom prst="rect">
            <a:avLst/>
          </a:prstGeom>
        </p:spPr>
      </p:pic>
      <p:pic>
        <p:nvPicPr>
          <p:cNvPr id="26" name="Graphic 25" descr="Deciduous tree">
            <a:extLst>
              <a:ext uri="{FF2B5EF4-FFF2-40B4-BE49-F238E27FC236}">
                <a16:creationId xmlns:a16="http://schemas.microsoft.com/office/drawing/2014/main" id="{E1471F22-2000-4C3C-89EA-9A0DDAD993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88303" y="5139334"/>
            <a:ext cx="1831271" cy="1831271"/>
          </a:xfrm>
          <a:prstGeom prst="rect">
            <a:avLst/>
          </a:prstGeom>
        </p:spPr>
      </p:pic>
      <p:pic>
        <p:nvPicPr>
          <p:cNvPr id="25" name="Graphic 24" descr="Deciduous tree">
            <a:extLst>
              <a:ext uri="{FF2B5EF4-FFF2-40B4-BE49-F238E27FC236}">
                <a16:creationId xmlns:a16="http://schemas.microsoft.com/office/drawing/2014/main" id="{A644FF09-5392-4927-93A5-4165329C03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0747" y="5714192"/>
            <a:ext cx="1250280" cy="1250280"/>
          </a:xfrm>
          <a:prstGeom prst="rect">
            <a:avLst/>
          </a:prstGeom>
        </p:spPr>
      </p:pic>
      <p:pic>
        <p:nvPicPr>
          <p:cNvPr id="27" name="Picture 26">
            <a:extLst>
              <a:ext uri="{FF2B5EF4-FFF2-40B4-BE49-F238E27FC236}">
                <a16:creationId xmlns:a16="http://schemas.microsoft.com/office/drawing/2014/main" id="{3E1CA6F7-17E9-4CDE-B083-DF121D571BA4}"/>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535026">
            <a:off x="9836132" y="1400400"/>
            <a:ext cx="2814243" cy="2814243"/>
          </a:xfrm>
          <a:prstGeom prst="rect">
            <a:avLst/>
          </a:prstGeom>
        </p:spPr>
      </p:pic>
    </p:spTree>
    <p:custDataLst>
      <p:tags r:id="rId1"/>
    </p:custDataLst>
    <p:extLst>
      <p:ext uri="{BB962C8B-B14F-4D97-AF65-F5344CB8AC3E}">
        <p14:creationId xmlns:p14="http://schemas.microsoft.com/office/powerpoint/2010/main" val="2108375719"/>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3">
                                            <p:txEl>
                                              <p:pRg st="1" end="1"/>
                                            </p:txEl>
                                          </p:spTgt>
                                        </p:tgtEl>
                                        <p:attrNameLst>
                                          <p:attrName>style.visibility</p:attrName>
                                        </p:attrNameLst>
                                      </p:cBhvr>
                                      <p:to>
                                        <p:strVal val="visible"/>
                                      </p:to>
                                    </p:set>
                                    <p:anim calcmode="lin" valueType="num">
                                      <p:cBhvr additive="base">
                                        <p:cTn id="30"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down)">
                                      <p:cBhvr>
                                        <p:cTn id="36" dur="580">
                                          <p:stCondLst>
                                            <p:cond delay="0"/>
                                          </p:stCondLst>
                                        </p:cTn>
                                        <p:tgtEl>
                                          <p:spTgt spid="27"/>
                                        </p:tgtEl>
                                      </p:cBhvr>
                                    </p:animEffect>
                                    <p:anim calcmode="lin" valueType="num">
                                      <p:cBhvr>
                                        <p:cTn id="37"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42" dur="26">
                                          <p:stCondLst>
                                            <p:cond delay="650"/>
                                          </p:stCondLst>
                                        </p:cTn>
                                        <p:tgtEl>
                                          <p:spTgt spid="27"/>
                                        </p:tgtEl>
                                      </p:cBhvr>
                                      <p:to x="100000" y="60000"/>
                                    </p:animScale>
                                    <p:animScale>
                                      <p:cBhvr>
                                        <p:cTn id="43" dur="166" decel="50000">
                                          <p:stCondLst>
                                            <p:cond delay="676"/>
                                          </p:stCondLst>
                                        </p:cTn>
                                        <p:tgtEl>
                                          <p:spTgt spid="27"/>
                                        </p:tgtEl>
                                      </p:cBhvr>
                                      <p:to x="100000" y="100000"/>
                                    </p:animScale>
                                    <p:animScale>
                                      <p:cBhvr>
                                        <p:cTn id="44" dur="26">
                                          <p:stCondLst>
                                            <p:cond delay="1312"/>
                                          </p:stCondLst>
                                        </p:cTn>
                                        <p:tgtEl>
                                          <p:spTgt spid="27"/>
                                        </p:tgtEl>
                                      </p:cBhvr>
                                      <p:to x="100000" y="80000"/>
                                    </p:animScale>
                                    <p:animScale>
                                      <p:cBhvr>
                                        <p:cTn id="45" dur="166" decel="50000">
                                          <p:stCondLst>
                                            <p:cond delay="1338"/>
                                          </p:stCondLst>
                                        </p:cTn>
                                        <p:tgtEl>
                                          <p:spTgt spid="27"/>
                                        </p:tgtEl>
                                      </p:cBhvr>
                                      <p:to x="100000" y="100000"/>
                                    </p:animScale>
                                    <p:animScale>
                                      <p:cBhvr>
                                        <p:cTn id="46" dur="26">
                                          <p:stCondLst>
                                            <p:cond delay="1642"/>
                                          </p:stCondLst>
                                        </p:cTn>
                                        <p:tgtEl>
                                          <p:spTgt spid="27"/>
                                        </p:tgtEl>
                                      </p:cBhvr>
                                      <p:to x="100000" y="90000"/>
                                    </p:animScale>
                                    <p:animScale>
                                      <p:cBhvr>
                                        <p:cTn id="47" dur="166" decel="50000">
                                          <p:stCondLst>
                                            <p:cond delay="1668"/>
                                          </p:stCondLst>
                                        </p:cTn>
                                        <p:tgtEl>
                                          <p:spTgt spid="27"/>
                                        </p:tgtEl>
                                      </p:cBhvr>
                                      <p:to x="100000" y="100000"/>
                                    </p:animScale>
                                    <p:animScale>
                                      <p:cBhvr>
                                        <p:cTn id="48" dur="26">
                                          <p:stCondLst>
                                            <p:cond delay="1808"/>
                                          </p:stCondLst>
                                        </p:cTn>
                                        <p:tgtEl>
                                          <p:spTgt spid="27"/>
                                        </p:tgtEl>
                                      </p:cBhvr>
                                      <p:to x="100000" y="95000"/>
                                    </p:animScale>
                                    <p:animScale>
                                      <p:cBhvr>
                                        <p:cTn id="49" dur="166" decel="50000">
                                          <p:stCondLst>
                                            <p:cond delay="1834"/>
                                          </p:stCondLst>
                                        </p:cTn>
                                        <p:tgtEl>
                                          <p:spTgt spid="2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7A26E9-E7E4-4C32-930A-E579988578B9}"/>
              </a:ext>
            </a:extLst>
          </p:cNvPr>
          <p:cNvSpPr/>
          <p:nvPr/>
        </p:nvSpPr>
        <p:spPr>
          <a:xfrm>
            <a:off x="0" y="63305"/>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6142" y="-1490344"/>
            <a:ext cx="4406269" cy="234734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42590" y="5718152"/>
            <a:ext cx="2274134" cy="2170765"/>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99992" y="5001689"/>
            <a:ext cx="2195783" cy="2220001"/>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11568" y="-846916"/>
            <a:ext cx="2521063" cy="2784307"/>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332095" y="-160272"/>
            <a:ext cx="1739386" cy="1685623"/>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287686" y="-525158"/>
            <a:ext cx="3459120" cy="1050315"/>
          </a:xfrm>
          <a:prstGeom prst="rect">
            <a:avLst/>
          </a:prstGeom>
        </p:spPr>
      </p:pic>
      <p:pic>
        <p:nvPicPr>
          <p:cNvPr id="8"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08277" y="6196819"/>
            <a:ext cx="1216553" cy="884766"/>
          </a:xfrm>
          <a:prstGeom prst="rect">
            <a:avLst/>
          </a:prstGeom>
        </p:spPr>
      </p:pic>
      <p:pic>
        <p:nvPicPr>
          <p:cNvPr id="9"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372269" y="-818234"/>
            <a:ext cx="3527984" cy="2565807"/>
          </a:xfrm>
          <a:prstGeom prst="rect">
            <a:avLst/>
          </a:prstGeom>
        </p:spPr>
      </p:pic>
      <p:sp>
        <p:nvSpPr>
          <p:cNvPr id="10" name="TextBox 10"/>
          <p:cNvSpPr txBox="1"/>
          <p:nvPr/>
        </p:nvSpPr>
        <p:spPr>
          <a:xfrm>
            <a:off x="3517921" y="1250903"/>
            <a:ext cx="5331441" cy="564257"/>
          </a:xfrm>
          <a:prstGeom prst="rect">
            <a:avLst/>
          </a:prstGeom>
        </p:spPr>
        <p:txBody>
          <a:bodyPr lIns="0" tIns="0" rIns="0" bIns="0" rtlCol="0" anchor="t">
            <a:spAutoFit/>
          </a:bodyPr>
          <a:lstStyle/>
          <a:p>
            <a:pPr>
              <a:lnSpc>
                <a:spcPts val="4359"/>
              </a:lnSpc>
              <a:spcBef>
                <a:spcPct val="0"/>
              </a:spcBef>
            </a:pPr>
            <a:r>
              <a:rPr lang="en-US" sz="5400" dirty="0" err="1">
                <a:solidFill>
                  <a:srgbClr val="004AAD"/>
                </a:solidFill>
                <a:latin typeface="Times New Roman" panose="02020603050405020304" pitchFamily="18" charset="0"/>
                <a:cs typeface="Times New Roman" panose="02020603050405020304" pitchFamily="18" charset="0"/>
              </a:rPr>
              <a:t>Yêu</a:t>
            </a:r>
            <a:r>
              <a:rPr lang="en-US" sz="5400" dirty="0">
                <a:solidFill>
                  <a:srgbClr val="004AAD"/>
                </a:solidFill>
                <a:latin typeface="Times New Roman" panose="02020603050405020304" pitchFamily="18" charset="0"/>
                <a:cs typeface="Times New Roman" panose="02020603050405020304" pitchFamily="18" charset="0"/>
              </a:rPr>
              <a:t> </a:t>
            </a:r>
            <a:r>
              <a:rPr lang="en-US" sz="5400" dirty="0" err="1">
                <a:solidFill>
                  <a:srgbClr val="004AAD"/>
                </a:solidFill>
                <a:latin typeface="Times New Roman" panose="02020603050405020304" pitchFamily="18" charset="0"/>
                <a:cs typeface="Times New Roman" panose="02020603050405020304" pitchFamily="18" charset="0"/>
              </a:rPr>
              <a:t>cầu</a:t>
            </a:r>
            <a:r>
              <a:rPr lang="en-US" sz="5400" dirty="0">
                <a:solidFill>
                  <a:srgbClr val="004AAD"/>
                </a:solidFill>
                <a:latin typeface="Times New Roman" panose="02020603050405020304" pitchFamily="18" charset="0"/>
                <a:cs typeface="Times New Roman" panose="02020603050405020304" pitchFamily="18" charset="0"/>
              </a:rPr>
              <a:t> </a:t>
            </a:r>
            <a:r>
              <a:rPr lang="en-US" sz="5400" dirty="0" err="1">
                <a:solidFill>
                  <a:srgbClr val="004AAD"/>
                </a:solidFill>
                <a:latin typeface="Times New Roman" panose="02020603050405020304" pitchFamily="18" charset="0"/>
                <a:cs typeface="Times New Roman" panose="02020603050405020304" pitchFamily="18" charset="0"/>
              </a:rPr>
              <a:t>cần</a:t>
            </a:r>
            <a:r>
              <a:rPr lang="en-US" sz="5400" dirty="0">
                <a:solidFill>
                  <a:srgbClr val="004AAD"/>
                </a:solidFill>
                <a:latin typeface="Times New Roman" panose="02020603050405020304" pitchFamily="18" charset="0"/>
                <a:cs typeface="Times New Roman" panose="02020603050405020304" pitchFamily="18" charset="0"/>
              </a:rPr>
              <a:t> </a:t>
            </a:r>
            <a:r>
              <a:rPr lang="en-US" sz="5400" dirty="0" err="1">
                <a:solidFill>
                  <a:srgbClr val="004AAD"/>
                </a:solidFill>
                <a:latin typeface="Times New Roman" panose="02020603050405020304" pitchFamily="18" charset="0"/>
                <a:cs typeface="Times New Roman" panose="02020603050405020304" pitchFamily="18" charset="0"/>
              </a:rPr>
              <a:t>đạt</a:t>
            </a:r>
            <a:endParaRPr lang="en-US" sz="5400" dirty="0">
              <a:solidFill>
                <a:srgbClr val="004AAD"/>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775978" y="2367886"/>
            <a:ext cx="9776327" cy="666849"/>
          </a:xfrm>
          <a:prstGeom prst="rect">
            <a:avLst/>
          </a:prstGeom>
        </p:spPr>
        <p:txBody>
          <a:bodyPr wrap="square" lIns="0" tIns="0" rIns="0" bIns="0" rtlCol="0" anchor="t">
            <a:spAutoFit/>
          </a:bodyPr>
          <a:lstStyle/>
          <a:p>
            <a:pPr>
              <a:lnSpc>
                <a:spcPts val="2599"/>
              </a:lnSpc>
              <a:spcBef>
                <a:spcPct val="0"/>
              </a:spcBef>
            </a:pP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Nhận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biết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mô</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tả</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được</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một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số</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hiện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tượng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ở </a:t>
            </a:r>
            <a:r>
              <a:rPr lang="en-US" sz="2800" dirty="0" err="1">
                <a:solidFill>
                  <a:srgbClr val="8C52FF"/>
                </a:solidFill>
                <a:latin typeface="Times New Roman" panose="02020603050405020304" pitchFamily="18" charset="0"/>
                <a:cs typeface="Times New Roman" panose="02020603050405020304" pitchFamily="18" charset="0"/>
              </a:rPr>
              <a:t>mức</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độ</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đơn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giản</a:t>
            </a:r>
            <a:r>
              <a:rPr lang="en-US" sz="2800" dirty="0">
                <a:solidFill>
                  <a:srgbClr val="8C52FF"/>
                </a:solidFill>
                <a:latin typeface="Times New Roman" panose="02020603050405020304" pitchFamily="18" charset="0"/>
                <a:cs typeface="Times New Roman" panose="02020603050405020304" pitchFamily="18" charset="0"/>
              </a:rPr>
              <a:t>.</a:t>
            </a:r>
          </a:p>
        </p:txBody>
      </p:sp>
      <p:pic>
        <p:nvPicPr>
          <p:cNvPr id="20" name="Picture 19">
            <a:extLst>
              <a:ext uri="{FF2B5EF4-FFF2-40B4-BE49-F238E27FC236}">
                <a16:creationId xmlns:a16="http://schemas.microsoft.com/office/drawing/2014/main" id="{95649A83-BFDE-428C-A132-99C81926408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976452">
            <a:off x="603067" y="1665354"/>
            <a:ext cx="1443503" cy="1443503"/>
          </a:xfrm>
          <a:prstGeom prst="rect">
            <a:avLst/>
          </a:prstGeom>
        </p:spPr>
      </p:pic>
      <p:sp>
        <p:nvSpPr>
          <p:cNvPr id="16" name="TextBox 12">
            <a:extLst>
              <a:ext uri="{FF2B5EF4-FFF2-40B4-BE49-F238E27FC236}">
                <a16:creationId xmlns:a16="http://schemas.microsoft.com/office/drawing/2014/main" id="{17895346-A6D3-4C8A-BCB6-65DF743AE5C9}"/>
              </a:ext>
            </a:extLst>
          </p:cNvPr>
          <p:cNvSpPr txBox="1"/>
          <p:nvPr/>
        </p:nvSpPr>
        <p:spPr>
          <a:xfrm>
            <a:off x="1765416" y="3088353"/>
            <a:ext cx="9331756" cy="1938992"/>
          </a:xfrm>
          <a:prstGeom prst="rect">
            <a:avLst/>
          </a:prstGeom>
        </p:spPr>
        <p:txBody>
          <a:bodyPr wrap="square" lIns="0" tIns="0" rIns="0" bIns="0" rtlCol="0" anchor="t">
            <a:spAutoFit/>
          </a:bodyPr>
          <a:lstStyle/>
          <a:p>
            <a:pPr>
              <a:lnSpc>
                <a:spcPct val="150000"/>
              </a:lnSpc>
              <a:spcBef>
                <a:spcPct val="0"/>
              </a:spcBef>
            </a:pP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Nêu</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được</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một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số</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hoạt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động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của</a:t>
            </a:r>
            <a:r>
              <a:rPr lang="en-US" sz="2800" dirty="0">
                <a:solidFill>
                  <a:srgbClr val="8C52FF"/>
                </a:solidFill>
                <a:latin typeface="Times New Roman" panose="02020603050405020304" pitchFamily="18" charset="0"/>
                <a:cs typeface="Times New Roman" panose="02020603050405020304" pitchFamily="18" charset="0"/>
              </a:rPr>
              <a:t> con </a:t>
            </a:r>
            <a:r>
              <a:rPr lang="en-US" sz="2800" dirty="0" err="1">
                <a:solidFill>
                  <a:srgbClr val="8C52FF"/>
                </a:solidFill>
                <a:latin typeface="Times New Roman" panose="02020603050405020304" pitchFamily="18" charset="0"/>
                <a:cs typeface="Times New Roman" panose="02020603050405020304" pitchFamily="18" charset="0"/>
              </a:rPr>
              <a:t>người</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làm</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cho</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a:t>
            </a:r>
            <a:r>
              <a:rPr lang="en-US" sz="2800" dirty="0" err="1">
                <a:solidFill>
                  <a:srgbClr val="8C52FF"/>
                </a:solidFill>
                <a:latin typeface="Times New Roman" panose="02020603050405020304" pitchFamily="18" charset="0"/>
                <a:cs typeface="Times New Roman" panose="02020603050405020304" pitchFamily="18" charset="0"/>
              </a:rPr>
              <a:t>gia</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tăng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và</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biện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pháp</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hạn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chế</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sự</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xuất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hiện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của</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a:t>
            </a:r>
            <a:r>
              <a:rPr lang="en-US" sz="2800" dirty="0" err="1">
                <a:solidFill>
                  <a:srgbClr val="8C52FF"/>
                </a:solidFill>
                <a:latin typeface="Times New Roman" panose="02020603050405020304" pitchFamily="18" charset="0"/>
                <a:cs typeface="Times New Roman" panose="02020603050405020304" pitchFamily="18" charset="0"/>
              </a:rPr>
              <a:t>cũng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như</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thiệt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hại</a:t>
            </a:r>
            <a:r>
              <a:rPr lang="en-US" sz="2800" dirty="0">
                <a:solidFill>
                  <a:srgbClr val="8C52FF"/>
                </a:solidFill>
                <a:latin typeface="Times New Roman" panose="02020603050405020304" pitchFamily="18" charset="0"/>
                <a:cs typeface="Times New Roman" panose="02020603050405020304" pitchFamily="18" charset="0"/>
              </a:rPr>
              <a:t> do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a:t>
            </a:r>
            <a:r>
              <a:rPr lang="en-US" sz="2800" dirty="0" err="1">
                <a:solidFill>
                  <a:srgbClr val="8C52FF"/>
                </a:solidFill>
                <a:latin typeface="Times New Roman" panose="02020603050405020304" pitchFamily="18" charset="0"/>
                <a:cs typeface="Times New Roman" panose="02020603050405020304" pitchFamily="18" charset="0"/>
              </a:rPr>
              <a:t>gây</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ra.</a:t>
            </a:r>
            <a:endParaRPr lang="en-US" sz="2800" dirty="0">
              <a:solidFill>
                <a:srgbClr val="8C52FF"/>
              </a:solidFill>
              <a:latin typeface="Times New Roman" panose="02020603050405020304" pitchFamily="18" charset="0"/>
              <a:cs typeface="Times New Roman" panose="02020603050405020304" pitchFamily="18" charset="0"/>
            </a:endParaRPr>
          </a:p>
        </p:txBody>
      </p:sp>
      <p:sp>
        <p:nvSpPr>
          <p:cNvPr id="17" name="TextBox 12">
            <a:extLst>
              <a:ext uri="{FF2B5EF4-FFF2-40B4-BE49-F238E27FC236}">
                <a16:creationId xmlns:a16="http://schemas.microsoft.com/office/drawing/2014/main" id="{BA261661-B71B-4269-A2B1-9ED0B98D79F2}"/>
              </a:ext>
            </a:extLst>
          </p:cNvPr>
          <p:cNvSpPr txBox="1"/>
          <p:nvPr/>
        </p:nvSpPr>
        <p:spPr>
          <a:xfrm>
            <a:off x="1764098" y="5194948"/>
            <a:ext cx="9331756" cy="646331"/>
          </a:xfrm>
          <a:prstGeom prst="rect">
            <a:avLst/>
          </a:prstGeom>
        </p:spPr>
        <p:txBody>
          <a:bodyPr wrap="square" lIns="0" tIns="0" rIns="0" bIns="0" rtlCol="0" anchor="t">
            <a:spAutoFit/>
          </a:bodyPr>
          <a:lstStyle/>
          <a:p>
            <a:pPr>
              <a:lnSpc>
                <a:spcPct val="150000"/>
              </a:lnSpc>
              <a:spcBef>
                <a:spcPct val="0"/>
              </a:spcBef>
            </a:pPr>
            <a:endParaRPr lang="en-US" sz="2800" dirty="0">
              <a:solidFill>
                <a:srgbClr val="8C52FF"/>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2CCAE7D2-124B-47C0-B6E1-82AC8679E78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976452">
            <a:off x="508330" y="2748679"/>
            <a:ext cx="1443503" cy="1443503"/>
          </a:xfrm>
          <a:prstGeom prst="rect">
            <a:avLst/>
          </a:prstGeom>
        </p:spPr>
      </p:pic>
      <p:pic>
        <p:nvPicPr>
          <p:cNvPr id="19" name="Picture 18">
            <a:extLst>
              <a:ext uri="{FF2B5EF4-FFF2-40B4-BE49-F238E27FC236}">
                <a16:creationId xmlns:a16="http://schemas.microsoft.com/office/drawing/2014/main" id="{04926E18-51DF-4745-B643-14340E8D61E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976452">
            <a:off x="464436" y="3467905"/>
            <a:ext cx="1443503" cy="1667492"/>
          </a:xfrm>
          <a:prstGeom prst="rect">
            <a:avLst/>
          </a:prstGeom>
        </p:spPr>
      </p:pic>
      <p:pic>
        <p:nvPicPr>
          <p:cNvPr id="15" name="Graphic 14" descr="Lightbulb and gear">
            <a:extLst>
              <a:ext uri="{FF2B5EF4-FFF2-40B4-BE49-F238E27FC236}">
                <a16:creationId xmlns:a16="http://schemas.microsoft.com/office/drawing/2014/main" id="{B701A14B-236A-4E95-9397-EABA1C605E00}"/>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0195427">
            <a:off x="2538942" y="759726"/>
            <a:ext cx="914400" cy="914400"/>
          </a:xfrm>
          <a:prstGeom prst="rect">
            <a:avLst/>
          </a:prstGeom>
        </p:spPr>
      </p:pic>
    </p:spTree>
    <p:custDataLst>
      <p:tags r:id="rId1"/>
    </p:custDataLst>
    <p:extLst>
      <p:ext uri="{BB962C8B-B14F-4D97-AF65-F5344CB8AC3E}">
        <p14:creationId xmlns:p14="http://schemas.microsoft.com/office/powerpoint/2010/main" val="3983266903"/>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4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Horizontal)">
                                      <p:cBhvr>
                                        <p:cTn id="13" dur="500"/>
                                        <p:tgtEl>
                                          <p:spTgt spid="19"/>
                                        </p:tgtEl>
                                      </p:cBhvr>
                                    </p:animEffect>
                                  </p:childTnLst>
                                </p:cTn>
                              </p:par>
                              <p:par>
                                <p:cTn id="14" presetID="16" presetClass="entr" presetSubtype="4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outHorizontal)">
                                      <p:cBhvr>
                                        <p:cTn id="16" dur="500"/>
                                        <p:tgtEl>
                                          <p:spTgt spid="18"/>
                                        </p:tgtEl>
                                      </p:cBhvr>
                                    </p:animEffect>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3311" b="72117"/>
          <a:stretch>
            <a:fillRect/>
          </a:stretch>
        </p:blipFill>
        <p:spPr>
          <a:xfrm>
            <a:off x="3569351" y="4083089"/>
            <a:ext cx="5205601" cy="1384679"/>
          </a:xfrm>
          <a:prstGeom prst="rect">
            <a:avLst/>
          </a:prstGeom>
        </p:spPr>
      </p:pic>
      <p:pic>
        <p:nvPicPr>
          <p:cNvPr id="3" name="Picture 3"/>
          <p:cNvPicPr>
            <a:picLocks noChangeAspect="1"/>
          </p:cNvPicPr>
          <p:nvPr/>
        </p:nvPicPr>
        <p:blipFill>
          <a:blip r:embed="rId5"/>
          <a:srcRect/>
          <a:stretch>
            <a:fillRect/>
          </a:stretch>
        </p:blipFill>
        <p:spPr>
          <a:xfrm>
            <a:off x="3520675" y="4319166"/>
            <a:ext cx="4684750" cy="913526"/>
          </a:xfrm>
          <a:prstGeom prst="rect">
            <a:avLst/>
          </a:prstGeom>
        </p:spPr>
      </p:pic>
      <p:pic>
        <p:nvPicPr>
          <p:cNvPr id="4" name="Picture 4"/>
          <p:cNvPicPr>
            <a:picLocks noChangeAspect="1"/>
          </p:cNvPicPr>
          <p:nvPr/>
        </p:nvPicPr>
        <p:blipFill>
          <a:blip r:embed="rId6"/>
          <a:srcRect/>
          <a:stretch>
            <a:fillRect/>
          </a:stretch>
        </p:blipFill>
        <p:spPr>
          <a:xfrm>
            <a:off x="3054543" y="4193919"/>
            <a:ext cx="1413956" cy="1459567"/>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2039" y="4281886"/>
            <a:ext cx="3086582" cy="274320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5400000">
            <a:off x="9336839" y="3979388"/>
            <a:ext cx="3225094" cy="2866303"/>
          </a:xfrm>
          <a:prstGeom prst="rect">
            <a:avLst/>
          </a:prstGeom>
        </p:spPr>
      </p:pic>
      <p:sp>
        <p:nvSpPr>
          <p:cNvPr id="8" name="TextBox 8"/>
          <p:cNvSpPr txBox="1"/>
          <p:nvPr/>
        </p:nvSpPr>
        <p:spPr>
          <a:xfrm>
            <a:off x="1136058" y="1923881"/>
            <a:ext cx="10823479" cy="1667123"/>
          </a:xfrm>
          <a:prstGeom prst="rect">
            <a:avLst/>
          </a:prstGeom>
        </p:spPr>
        <p:txBody>
          <a:bodyPr lIns="0" tIns="0" rIns="0" bIns="0" rtlCol="0" anchor="t">
            <a:spAutoFit/>
          </a:bodyPr>
          <a:lstStyle/>
          <a:p>
            <a:pPr algn="ctr">
              <a:lnSpc>
                <a:spcPts val="6464"/>
              </a:lnSpc>
            </a:pPr>
            <a:r>
              <a:rPr lang="en-US" sz="6734" dirty="0">
                <a:solidFill>
                  <a:schemeClr val="accent4">
                    <a:lumMod val="75000"/>
                  </a:schemeClr>
                </a:solidFill>
                <a:latin typeface="Times New Roman" panose="02020603050405020304" pitchFamily="18" charset="0"/>
                <a:cs typeface="Times New Roman" panose="02020603050405020304" pitchFamily="18" charset="0"/>
              </a:rPr>
              <a:t>Xin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chân</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thành</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cảm</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ơn</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p>
          <a:p>
            <a:pPr algn="ctr">
              <a:lnSpc>
                <a:spcPts val="6464"/>
              </a:lnSpc>
            </a:pPr>
            <a:r>
              <a:rPr lang="en-US" sz="6734" dirty="0" err="1">
                <a:solidFill>
                  <a:schemeClr val="accent4">
                    <a:lumMod val="75000"/>
                  </a:schemeClr>
                </a:solidFill>
                <a:latin typeface="Times New Roman" panose="02020603050405020304" pitchFamily="18" charset="0"/>
                <a:cs typeface="Times New Roman" panose="02020603050405020304" pitchFamily="18" charset="0"/>
              </a:rPr>
              <a:t>thầy</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cô</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và</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các</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bạn</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học</a:t>
            </a:r>
            <a:r>
              <a:rPr lang="en-US" sz="6734" dirty="0">
                <a:solidFill>
                  <a:schemeClr val="accent4">
                    <a:lumMod val="75000"/>
                  </a:schemeClr>
                </a:solidFill>
                <a:latin typeface="Times New Roman" panose="02020603050405020304" pitchFamily="18" charset="0"/>
                <a:cs typeface="Times New Roman" panose="02020603050405020304" pitchFamily="18" charset="0"/>
              </a:rPr>
              <a:t> </a:t>
            </a:r>
            <a:r>
              <a:rPr lang="en-US" sz="6734" dirty="0" err="1">
                <a:solidFill>
                  <a:schemeClr val="accent4">
                    <a:lumMod val="75000"/>
                  </a:schemeClr>
                </a:solidFill>
                <a:latin typeface="Times New Roman" panose="02020603050405020304" pitchFamily="18" charset="0"/>
                <a:cs typeface="Times New Roman" panose="02020603050405020304" pitchFamily="18" charset="0"/>
              </a:rPr>
              <a:t>sinh</a:t>
            </a:r>
            <a:r>
              <a:rPr lang="en-US" sz="6734" dirty="0">
                <a:solidFill>
                  <a:schemeClr val="accent4">
                    <a:lumMod val="75000"/>
                  </a:schemeClr>
                </a:solidFill>
                <a:latin typeface="Times New Roman" panose="02020603050405020304" pitchFamily="18" charset="0"/>
                <a:cs typeface="Times New Roman" panose="02020603050405020304" pitchFamily="18" charset="0"/>
              </a:rPr>
              <a:t>!</a:t>
            </a:r>
          </a:p>
        </p:txBody>
      </p:sp>
      <p:sp>
        <p:nvSpPr>
          <p:cNvPr id="9" name="Double Wave 8">
            <a:extLst>
              <a:ext uri="{FF2B5EF4-FFF2-40B4-BE49-F238E27FC236}">
                <a16:creationId xmlns:a16="http://schemas.microsoft.com/office/drawing/2014/main" id="{CC999C21-667A-4547-8065-11F8931650B0}"/>
              </a:ext>
            </a:extLst>
          </p:cNvPr>
          <p:cNvSpPr/>
          <p:nvPr/>
        </p:nvSpPr>
        <p:spPr>
          <a:xfrm rot="19711272">
            <a:off x="-1279610" y="-1613833"/>
            <a:ext cx="5191303" cy="3255414"/>
          </a:xfrm>
          <a:prstGeom prst="doubleWav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0" name="Oval 9">
            <a:extLst>
              <a:ext uri="{FF2B5EF4-FFF2-40B4-BE49-F238E27FC236}">
                <a16:creationId xmlns:a16="http://schemas.microsoft.com/office/drawing/2014/main" id="{5A7B9C10-CA86-496B-B4F2-356E77F1CB35}"/>
              </a:ext>
            </a:extLst>
          </p:cNvPr>
          <p:cNvSpPr/>
          <p:nvPr/>
        </p:nvSpPr>
        <p:spPr>
          <a:xfrm rot="1114725">
            <a:off x="2390416" y="-1653576"/>
            <a:ext cx="2742210" cy="2954807"/>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97A26E9-E7E4-4C32-930A-E579988578B9}"/>
              </a:ext>
            </a:extLst>
          </p:cNvPr>
          <p:cNvSpPr/>
          <p:nvPr/>
        </p:nvSpPr>
        <p:spPr>
          <a:xfrm>
            <a:off x="0" y="63305"/>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996142" y="-1490344"/>
            <a:ext cx="4406269" cy="2347340"/>
          </a:xfrm>
          <a:prstGeom prst="rect">
            <a:avLst/>
          </a:prstGeom>
        </p:spPr>
      </p:pic>
      <p:pic>
        <p:nvPicPr>
          <p:cNvPr id="3"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942590" y="5718152"/>
            <a:ext cx="2274134" cy="2170765"/>
          </a:xfrm>
          <a:prstGeom prst="rect">
            <a:avLst/>
          </a:prstGeom>
        </p:spPr>
      </p:pic>
      <p:pic>
        <p:nvPicPr>
          <p:cNvPr id="4" name="Picture 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1399992" y="5001689"/>
            <a:ext cx="2195783" cy="2220001"/>
          </a:xfrm>
          <a:prstGeom prst="rect">
            <a:avLst/>
          </a:prstGeom>
        </p:spPr>
      </p:pic>
      <p:pic>
        <p:nvPicPr>
          <p:cNvPr id="5" name="Picture 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1211568" y="-846916"/>
            <a:ext cx="2521063" cy="2784307"/>
          </a:xfrm>
          <a:prstGeom prst="rect">
            <a:avLst/>
          </a:prstGeom>
        </p:spPr>
      </p:pic>
      <p:pic>
        <p:nvPicPr>
          <p:cNvPr id="6"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0332095" y="-160272"/>
            <a:ext cx="1739386" cy="1685623"/>
          </a:xfrm>
          <a:prstGeom prst="rect">
            <a:avLst/>
          </a:prstGeom>
        </p:spPr>
      </p:pic>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287686" y="-525158"/>
            <a:ext cx="3459120" cy="1050315"/>
          </a:xfrm>
          <a:prstGeom prst="rect">
            <a:avLst/>
          </a:prstGeom>
        </p:spPr>
      </p:pic>
      <p:pic>
        <p:nvPicPr>
          <p:cNvPr id="8" name="Picture 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08277" y="6196819"/>
            <a:ext cx="1216553" cy="884766"/>
          </a:xfrm>
          <a:prstGeom prst="rect">
            <a:avLst/>
          </a:prstGeom>
        </p:spPr>
      </p:pic>
      <p:pic>
        <p:nvPicPr>
          <p:cNvPr id="9" name="Picture 9"/>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a:off x="-2372269" y="-818234"/>
            <a:ext cx="3527984" cy="2565807"/>
          </a:xfrm>
          <a:prstGeom prst="rect">
            <a:avLst/>
          </a:prstGeom>
        </p:spPr>
      </p:pic>
      <p:sp>
        <p:nvSpPr>
          <p:cNvPr id="10" name="TextBox 10"/>
          <p:cNvSpPr txBox="1"/>
          <p:nvPr/>
        </p:nvSpPr>
        <p:spPr>
          <a:xfrm>
            <a:off x="3517921" y="1250903"/>
            <a:ext cx="5331441" cy="564257"/>
          </a:xfrm>
          <a:prstGeom prst="rect">
            <a:avLst/>
          </a:prstGeom>
        </p:spPr>
        <p:txBody>
          <a:bodyPr lIns="0" tIns="0" rIns="0" bIns="0" rtlCol="0" anchor="t">
            <a:spAutoFit/>
          </a:bodyPr>
          <a:lstStyle/>
          <a:p>
            <a:pPr>
              <a:lnSpc>
                <a:spcPts val="4359"/>
              </a:lnSpc>
              <a:spcBef>
                <a:spcPct val="0"/>
              </a:spcBef>
            </a:pPr>
            <a:r>
              <a:rPr lang="en-US" sz="5400" dirty="0" err="1">
                <a:solidFill>
                  <a:srgbClr val="004AAD"/>
                </a:solidFill>
                <a:latin typeface="Times New Roman" panose="02020603050405020304" pitchFamily="18" charset="0"/>
                <a:cs typeface="Times New Roman" panose="02020603050405020304" pitchFamily="18" charset="0"/>
              </a:rPr>
              <a:t>Yêu</a:t>
            </a:r>
            <a:r>
              <a:rPr lang="en-US" sz="5400" dirty="0">
                <a:solidFill>
                  <a:srgbClr val="004AAD"/>
                </a:solidFill>
                <a:latin typeface="Times New Roman" panose="02020603050405020304" pitchFamily="18" charset="0"/>
                <a:cs typeface="Times New Roman" panose="02020603050405020304" pitchFamily="18" charset="0"/>
              </a:rPr>
              <a:t> </a:t>
            </a:r>
            <a:r>
              <a:rPr lang="en-US" sz="5400" dirty="0" err="1">
                <a:solidFill>
                  <a:srgbClr val="004AAD"/>
                </a:solidFill>
                <a:latin typeface="Times New Roman" panose="02020603050405020304" pitchFamily="18" charset="0"/>
                <a:cs typeface="Times New Roman" panose="02020603050405020304" pitchFamily="18" charset="0"/>
              </a:rPr>
              <a:t>cầu</a:t>
            </a:r>
            <a:r>
              <a:rPr lang="en-US" sz="5400" dirty="0">
                <a:solidFill>
                  <a:srgbClr val="004AAD"/>
                </a:solidFill>
                <a:latin typeface="Times New Roman" panose="02020603050405020304" pitchFamily="18" charset="0"/>
                <a:cs typeface="Times New Roman" panose="02020603050405020304" pitchFamily="18" charset="0"/>
              </a:rPr>
              <a:t> </a:t>
            </a:r>
            <a:r>
              <a:rPr lang="en-US" sz="5400" dirty="0" err="1">
                <a:solidFill>
                  <a:srgbClr val="004AAD"/>
                </a:solidFill>
                <a:latin typeface="Times New Roman" panose="02020603050405020304" pitchFamily="18" charset="0"/>
                <a:cs typeface="Times New Roman" panose="02020603050405020304" pitchFamily="18" charset="0"/>
              </a:rPr>
              <a:t>cần</a:t>
            </a:r>
            <a:r>
              <a:rPr lang="en-US" sz="5400" dirty="0">
                <a:solidFill>
                  <a:srgbClr val="004AAD"/>
                </a:solidFill>
                <a:latin typeface="Times New Roman" panose="02020603050405020304" pitchFamily="18" charset="0"/>
                <a:cs typeface="Times New Roman" panose="02020603050405020304" pitchFamily="18" charset="0"/>
              </a:rPr>
              <a:t> </a:t>
            </a:r>
            <a:r>
              <a:rPr lang="en-US" sz="5400" dirty="0" err="1">
                <a:solidFill>
                  <a:srgbClr val="004AAD"/>
                </a:solidFill>
                <a:latin typeface="Times New Roman" panose="02020603050405020304" pitchFamily="18" charset="0"/>
                <a:cs typeface="Times New Roman" panose="02020603050405020304" pitchFamily="18" charset="0"/>
              </a:rPr>
              <a:t>đạt</a:t>
            </a:r>
            <a:endParaRPr lang="en-US" sz="5400" dirty="0">
              <a:solidFill>
                <a:srgbClr val="004AAD"/>
              </a:solidFill>
              <a:latin typeface="Times New Roman" panose="02020603050405020304" pitchFamily="18" charset="0"/>
              <a:cs typeface="Times New Roman" panose="02020603050405020304" pitchFamily="18" charset="0"/>
            </a:endParaRPr>
          </a:p>
        </p:txBody>
      </p:sp>
      <p:sp>
        <p:nvSpPr>
          <p:cNvPr id="11" name="TextBox 11"/>
          <p:cNvSpPr txBox="1"/>
          <p:nvPr/>
        </p:nvSpPr>
        <p:spPr>
          <a:xfrm>
            <a:off x="1775978" y="2367886"/>
            <a:ext cx="9776327" cy="666849"/>
          </a:xfrm>
          <a:prstGeom prst="rect">
            <a:avLst/>
          </a:prstGeom>
        </p:spPr>
        <p:txBody>
          <a:bodyPr wrap="square" lIns="0" tIns="0" rIns="0" bIns="0" rtlCol="0" anchor="t">
            <a:spAutoFit/>
          </a:bodyPr>
          <a:lstStyle/>
          <a:p>
            <a:pPr>
              <a:lnSpc>
                <a:spcPts val="2599"/>
              </a:lnSpc>
              <a:spcBef>
                <a:spcPct val="0"/>
              </a:spcBef>
            </a:pP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Nhận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biết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mô</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tả</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được</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một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số</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hiện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tượng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ở </a:t>
            </a:r>
            <a:r>
              <a:rPr lang="en-US" sz="2800" dirty="0" err="1">
                <a:solidFill>
                  <a:srgbClr val="8C52FF"/>
                </a:solidFill>
                <a:latin typeface="Times New Roman" panose="02020603050405020304" pitchFamily="18" charset="0"/>
                <a:cs typeface="Times New Roman" panose="02020603050405020304" pitchFamily="18" charset="0"/>
              </a:rPr>
              <a:t>mức</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độ</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đơn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giản</a:t>
            </a:r>
            <a:r>
              <a:rPr lang="en-US" sz="2800" dirty="0">
                <a:solidFill>
                  <a:srgbClr val="8C52FF"/>
                </a:solidFill>
                <a:latin typeface="Times New Roman" panose="02020603050405020304" pitchFamily="18" charset="0"/>
                <a:cs typeface="Times New Roman" panose="02020603050405020304" pitchFamily="18" charset="0"/>
              </a:rPr>
              <a:t>.</a:t>
            </a:r>
          </a:p>
        </p:txBody>
      </p:sp>
      <p:pic>
        <p:nvPicPr>
          <p:cNvPr id="20" name="Picture 19">
            <a:extLst>
              <a:ext uri="{FF2B5EF4-FFF2-40B4-BE49-F238E27FC236}">
                <a16:creationId xmlns:a16="http://schemas.microsoft.com/office/drawing/2014/main" id="{95649A83-BFDE-428C-A132-99C81926408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976452">
            <a:off x="603067" y="1665354"/>
            <a:ext cx="1443503" cy="1443503"/>
          </a:xfrm>
          <a:prstGeom prst="rect">
            <a:avLst/>
          </a:prstGeom>
        </p:spPr>
      </p:pic>
      <p:sp>
        <p:nvSpPr>
          <p:cNvPr id="16" name="TextBox 12">
            <a:extLst>
              <a:ext uri="{FF2B5EF4-FFF2-40B4-BE49-F238E27FC236}">
                <a16:creationId xmlns:a16="http://schemas.microsoft.com/office/drawing/2014/main" id="{17895346-A6D3-4C8A-BCB6-65DF743AE5C9}"/>
              </a:ext>
            </a:extLst>
          </p:cNvPr>
          <p:cNvSpPr txBox="1"/>
          <p:nvPr/>
        </p:nvSpPr>
        <p:spPr>
          <a:xfrm>
            <a:off x="1765416" y="3088353"/>
            <a:ext cx="9331756" cy="1938992"/>
          </a:xfrm>
          <a:prstGeom prst="rect">
            <a:avLst/>
          </a:prstGeom>
        </p:spPr>
        <p:txBody>
          <a:bodyPr wrap="square" lIns="0" tIns="0" rIns="0" bIns="0" rtlCol="0" anchor="t">
            <a:spAutoFit/>
          </a:bodyPr>
          <a:lstStyle/>
          <a:p>
            <a:pPr>
              <a:lnSpc>
                <a:spcPct val="150000"/>
              </a:lnSpc>
              <a:spcBef>
                <a:spcPct val="0"/>
              </a:spcBef>
            </a:pP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Nêu</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được</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một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số</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hoạt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động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của</a:t>
            </a:r>
            <a:r>
              <a:rPr lang="en-US" sz="2800" dirty="0">
                <a:solidFill>
                  <a:srgbClr val="8C52FF"/>
                </a:solidFill>
                <a:latin typeface="Times New Roman" panose="02020603050405020304" pitchFamily="18" charset="0"/>
                <a:cs typeface="Times New Roman" panose="02020603050405020304" pitchFamily="18" charset="0"/>
              </a:rPr>
              <a:t> con </a:t>
            </a:r>
            <a:r>
              <a:rPr lang="en-US" sz="2800" dirty="0" err="1">
                <a:solidFill>
                  <a:srgbClr val="8C52FF"/>
                </a:solidFill>
                <a:latin typeface="Times New Roman" panose="02020603050405020304" pitchFamily="18" charset="0"/>
                <a:cs typeface="Times New Roman" panose="02020603050405020304" pitchFamily="18" charset="0"/>
              </a:rPr>
              <a:t>người</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làm</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cho</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a:t>
            </a:r>
            <a:r>
              <a:rPr lang="en-US" sz="2800" dirty="0" err="1">
                <a:solidFill>
                  <a:srgbClr val="8C52FF"/>
                </a:solidFill>
                <a:latin typeface="Times New Roman" panose="02020603050405020304" pitchFamily="18" charset="0"/>
                <a:cs typeface="Times New Roman" panose="02020603050405020304" pitchFamily="18" charset="0"/>
              </a:rPr>
              <a:t>gia</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tăng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và</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biện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pháp</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hạn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chế</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sự</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xuất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hiện</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của</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a:t>
            </a:r>
            <a:r>
              <a:rPr lang="en-US" sz="2800" dirty="0" err="1">
                <a:solidFill>
                  <a:srgbClr val="8C52FF"/>
                </a:solidFill>
                <a:latin typeface="Times New Roman" panose="02020603050405020304" pitchFamily="18" charset="0"/>
                <a:cs typeface="Times New Roman" panose="02020603050405020304" pitchFamily="18" charset="0"/>
              </a:rPr>
              <a:t>cũng</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như</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thiệt</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hại</a:t>
            </a:r>
            <a:r>
              <a:rPr lang="en-US" sz="2800" dirty="0">
                <a:solidFill>
                  <a:srgbClr val="8C52FF"/>
                </a:solidFill>
                <a:latin typeface="Times New Roman" panose="02020603050405020304" pitchFamily="18" charset="0"/>
                <a:cs typeface="Times New Roman" panose="02020603050405020304" pitchFamily="18" charset="0"/>
              </a:rPr>
              <a:t> do </a:t>
            </a:r>
            <a:r>
              <a:rPr lang="en-US" sz="2800" dirty="0" err="1">
                <a:solidFill>
                  <a:srgbClr val="8C52FF"/>
                </a:solidFill>
                <a:latin typeface="Times New Roman" panose="02020603050405020304" pitchFamily="18" charset="0"/>
                <a:cs typeface="Times New Roman" panose="02020603050405020304" pitchFamily="18" charset="0"/>
              </a:rPr>
              <a:t>thiên</a:t>
            </a:r>
            <a:r>
              <a:rPr lang="en-US" sz="2800" dirty="0">
                <a:solidFill>
                  <a:srgbClr val="8C52FF"/>
                </a:solidFill>
                <a:latin typeface="Times New Roman" panose="02020603050405020304" pitchFamily="18" charset="0"/>
                <a:cs typeface="Times New Roman" panose="02020603050405020304" pitchFamily="18" charset="0"/>
              </a:rPr>
              <a:t> tai </a:t>
            </a:r>
            <a:r>
              <a:rPr lang="en-US" sz="2800" dirty="0" err="1">
                <a:solidFill>
                  <a:srgbClr val="8C52FF"/>
                </a:solidFill>
                <a:latin typeface="Times New Roman" panose="02020603050405020304" pitchFamily="18" charset="0"/>
                <a:cs typeface="Times New Roman" panose="02020603050405020304" pitchFamily="18" charset="0"/>
              </a:rPr>
              <a:t>gây</a:t>
            </a:r>
            <a:r>
              <a:rPr lang="en-US" sz="2800" dirty="0">
                <a:solidFill>
                  <a:srgbClr val="8C52FF"/>
                </a:solidFill>
                <a:latin typeface="Times New Roman" panose="02020603050405020304" pitchFamily="18" charset="0"/>
                <a:cs typeface="Times New Roman" panose="02020603050405020304" pitchFamily="18" charset="0"/>
              </a:rPr>
              <a:t> </a:t>
            </a:r>
            <a:r>
              <a:rPr lang="en-US" sz="2800" dirty="0" err="1">
                <a:solidFill>
                  <a:srgbClr val="8C52FF"/>
                </a:solidFill>
                <a:latin typeface="Times New Roman" panose="02020603050405020304" pitchFamily="18" charset="0"/>
                <a:cs typeface="Times New Roman" panose="02020603050405020304" pitchFamily="18" charset="0"/>
              </a:rPr>
              <a:t>ra.</a:t>
            </a:r>
            <a:endParaRPr lang="en-US" sz="2800" dirty="0">
              <a:solidFill>
                <a:srgbClr val="8C52FF"/>
              </a:solidFill>
              <a:latin typeface="Times New Roman" panose="02020603050405020304" pitchFamily="18" charset="0"/>
              <a:cs typeface="Times New Roman" panose="02020603050405020304" pitchFamily="18" charset="0"/>
            </a:endParaRPr>
          </a:p>
        </p:txBody>
      </p:sp>
      <p:sp>
        <p:nvSpPr>
          <p:cNvPr id="17" name="TextBox 12">
            <a:extLst>
              <a:ext uri="{FF2B5EF4-FFF2-40B4-BE49-F238E27FC236}">
                <a16:creationId xmlns:a16="http://schemas.microsoft.com/office/drawing/2014/main" id="{BA261661-B71B-4269-A2B1-9ED0B98D79F2}"/>
              </a:ext>
            </a:extLst>
          </p:cNvPr>
          <p:cNvSpPr txBox="1"/>
          <p:nvPr/>
        </p:nvSpPr>
        <p:spPr>
          <a:xfrm>
            <a:off x="1764098" y="5194948"/>
            <a:ext cx="9331756" cy="646331"/>
          </a:xfrm>
          <a:prstGeom prst="rect">
            <a:avLst/>
          </a:prstGeom>
        </p:spPr>
        <p:txBody>
          <a:bodyPr wrap="square" lIns="0" tIns="0" rIns="0" bIns="0" rtlCol="0" anchor="t">
            <a:spAutoFit/>
          </a:bodyPr>
          <a:lstStyle/>
          <a:p>
            <a:pPr>
              <a:lnSpc>
                <a:spcPct val="150000"/>
              </a:lnSpc>
              <a:spcBef>
                <a:spcPct val="0"/>
              </a:spcBef>
            </a:pPr>
            <a:endParaRPr lang="en-US" sz="2800" dirty="0">
              <a:solidFill>
                <a:srgbClr val="8C52FF"/>
              </a:solidFill>
              <a:latin typeface="Times New Roman" panose="02020603050405020304" pitchFamily="18" charset="0"/>
              <a:cs typeface="Times New Roman" panose="02020603050405020304" pitchFamily="18" charset="0"/>
            </a:endParaRPr>
          </a:p>
        </p:txBody>
      </p:sp>
      <p:pic>
        <p:nvPicPr>
          <p:cNvPr id="18" name="Picture 17">
            <a:extLst>
              <a:ext uri="{FF2B5EF4-FFF2-40B4-BE49-F238E27FC236}">
                <a16:creationId xmlns:a16="http://schemas.microsoft.com/office/drawing/2014/main" id="{2CCAE7D2-124B-47C0-B6E1-82AC8679E78F}"/>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976452">
            <a:off x="508330" y="2748679"/>
            <a:ext cx="1443503" cy="1443503"/>
          </a:xfrm>
          <a:prstGeom prst="rect">
            <a:avLst/>
          </a:prstGeom>
        </p:spPr>
      </p:pic>
      <p:pic>
        <p:nvPicPr>
          <p:cNvPr id="19" name="Picture 18">
            <a:extLst>
              <a:ext uri="{FF2B5EF4-FFF2-40B4-BE49-F238E27FC236}">
                <a16:creationId xmlns:a16="http://schemas.microsoft.com/office/drawing/2014/main" id="{04926E18-51DF-4745-B643-14340E8D61E5}"/>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rot="16976452">
            <a:off x="464436" y="3467905"/>
            <a:ext cx="1443503" cy="1667492"/>
          </a:xfrm>
          <a:prstGeom prst="rect">
            <a:avLst/>
          </a:prstGeom>
        </p:spPr>
      </p:pic>
      <p:pic>
        <p:nvPicPr>
          <p:cNvPr id="15" name="Graphic 14" descr="Lightbulb and gear">
            <a:extLst>
              <a:ext uri="{FF2B5EF4-FFF2-40B4-BE49-F238E27FC236}">
                <a16:creationId xmlns:a16="http://schemas.microsoft.com/office/drawing/2014/main" id="{B701A14B-236A-4E95-9397-EABA1C605E00}"/>
              </a:ext>
            </a:extLst>
          </p:cNvPr>
          <p:cNvPicPr>
            <a:picLocks noChangeAspect="1"/>
          </p:cNvPicPr>
          <p:nvPr/>
        </p:nvPicPr>
        <p:blipFill>
          <a:blip r:embed="rId21" cstate="hqprint">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20195427">
            <a:off x="2538942" y="759726"/>
            <a:ext cx="914400" cy="9144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Horizont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42"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outHorizontal)">
                                      <p:cBhvr>
                                        <p:cTn id="13" dur="500"/>
                                        <p:tgtEl>
                                          <p:spTgt spid="19"/>
                                        </p:tgtEl>
                                      </p:cBhvr>
                                    </p:animEffect>
                                  </p:childTnLst>
                                </p:cTn>
                              </p:par>
                              <p:par>
                                <p:cTn id="14" presetID="16" presetClass="entr" presetSubtype="42"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outHorizontal)">
                                      <p:cBhvr>
                                        <p:cTn id="16" dur="500"/>
                                        <p:tgtEl>
                                          <p:spTgt spid="18"/>
                                        </p:tgtEl>
                                      </p:cBhvr>
                                    </p:animEffect>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6" presetClass="entr" presetSubtype="21" fill="hold" grpId="0" nodeType="with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Wave 8">
            <a:extLst>
              <a:ext uri="{FF2B5EF4-FFF2-40B4-BE49-F238E27FC236}">
                <a16:creationId xmlns:a16="http://schemas.microsoft.com/office/drawing/2014/main" id="{6518203E-4347-4D79-8D33-410E62F3D3C0}"/>
              </a:ext>
            </a:extLst>
          </p:cNvPr>
          <p:cNvSpPr/>
          <p:nvPr/>
        </p:nvSpPr>
        <p:spPr>
          <a:xfrm>
            <a:off x="-180975" y="6315075"/>
            <a:ext cx="12944475" cy="1159054"/>
          </a:xfrm>
          <a:prstGeom prst="doubleWav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7" name="Hình chữ nhật 6">
            <a:extLst>
              <a:ext uri="{FF2B5EF4-FFF2-40B4-BE49-F238E27FC236}">
                <a16:creationId xmlns:a16="http://schemas.microsoft.com/office/drawing/2014/main" id="{C35BC1DB-D89B-4F26-B64A-499740B40ABD}"/>
              </a:ext>
            </a:extLst>
          </p:cNvPr>
          <p:cNvSpPr/>
          <p:nvPr/>
        </p:nvSpPr>
        <p:spPr>
          <a:xfrm>
            <a:off x="209551" y="274882"/>
            <a:ext cx="3573932" cy="2712345"/>
          </a:xfrm>
          <a:prstGeom prst="rect">
            <a:avLst/>
          </a:prstGeom>
          <a:pattFill prst="trellis">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56937B9A-45A7-4761-B390-87B98CF64DB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05946" y="25262"/>
            <a:ext cx="6552605" cy="6858000"/>
          </a:xfrm>
          <a:prstGeom prst="rect">
            <a:avLst/>
          </a:prstGeom>
        </p:spPr>
      </p:pic>
      <p:sp>
        <p:nvSpPr>
          <p:cNvPr id="4" name="Hình chữ nhật 6">
            <a:extLst>
              <a:ext uri="{FF2B5EF4-FFF2-40B4-BE49-F238E27FC236}">
                <a16:creationId xmlns:a16="http://schemas.microsoft.com/office/drawing/2014/main" id="{EC5D09BF-C335-4476-8335-5EB8AFFB2B4E}"/>
              </a:ext>
            </a:extLst>
          </p:cNvPr>
          <p:cNvSpPr/>
          <p:nvPr/>
        </p:nvSpPr>
        <p:spPr>
          <a:xfrm>
            <a:off x="385763" y="274882"/>
            <a:ext cx="4382098" cy="2520812"/>
          </a:xfrm>
          <a:prstGeom prst="rect">
            <a:avLst/>
          </a:prstGeom>
          <a:solidFill>
            <a:schemeClr val="accent4">
              <a:lumMod val="20000"/>
              <a:lumOff val="80000"/>
            </a:schemeClr>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cs typeface="Times New Roman" panose="02020603050405020304" pitchFamily="18" charset="0"/>
              </a:rPr>
              <a:t> tai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như</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đây</a:t>
            </a:r>
            <a:r>
              <a:rPr lang="en-US" sz="2800" dirty="0">
                <a:solidFill>
                  <a:schemeClr val="tx1"/>
                </a:solidFill>
                <a:latin typeface="Times New Roman" panose="02020603050405020304" pitchFamily="18" charset="0"/>
                <a:cs typeface="Times New Roman" panose="02020603050405020304" pitchFamily="18" charset="0"/>
              </a:rPr>
              <a:t>?</a:t>
            </a:r>
          </a:p>
          <a:p>
            <a:pPr algn="ctr"/>
            <a:r>
              <a:rPr lang="en-US" sz="2800" dirty="0" err="1">
                <a:solidFill>
                  <a:schemeClr val="tx1"/>
                </a:solidFill>
                <a:latin typeface="Times New Roman" panose="02020603050405020304" pitchFamily="18" charset="0"/>
                <a:cs typeface="Times New Roman" panose="02020603050405020304" pitchFamily="18" charset="0"/>
              </a:rPr>
              <a:t>Quan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sát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cs typeface="Times New Roman" panose="02020603050405020304" pitchFamily="18" charset="0"/>
              </a:rPr>
              <a:t> tai ở </a:t>
            </a:r>
            <a:r>
              <a:rPr lang="en-US" sz="2800" dirty="0" err="1">
                <a:solidFill>
                  <a:schemeClr val="tx1"/>
                </a:solidFill>
                <a:latin typeface="Times New Roman" panose="02020603050405020304" pitchFamily="18" charset="0"/>
                <a:cs typeface="Times New Roman" panose="02020603050405020304" pitchFamily="18" charset="0"/>
              </a:rPr>
              <a:t>mỗi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p>
        </p:txBody>
      </p:sp>
      <p:pic>
        <p:nvPicPr>
          <p:cNvPr id="8" name="Picture 7">
            <a:extLst>
              <a:ext uri="{FF2B5EF4-FFF2-40B4-BE49-F238E27FC236}">
                <a16:creationId xmlns:a16="http://schemas.microsoft.com/office/drawing/2014/main" id="{901DBFF0-E4FE-4803-889C-03FD17564F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100090">
            <a:off x="1484986" y="2141495"/>
            <a:ext cx="3205850" cy="32058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11">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uble Wave 16">
            <a:extLst>
              <a:ext uri="{FF2B5EF4-FFF2-40B4-BE49-F238E27FC236}">
                <a16:creationId xmlns:a16="http://schemas.microsoft.com/office/drawing/2014/main" id="{F66934EF-F815-4AB3-A57B-2B2BF02D80CB}"/>
              </a:ext>
            </a:extLst>
          </p:cNvPr>
          <p:cNvSpPr/>
          <p:nvPr/>
        </p:nvSpPr>
        <p:spPr>
          <a:xfrm rot="2090515">
            <a:off x="8558762" y="-719856"/>
            <a:ext cx="6474372" cy="2890344"/>
          </a:xfrm>
          <a:prstGeom prst="doubleWav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Freeform: Shape 3">
            <a:extLst>
              <a:ext uri="{FF2B5EF4-FFF2-40B4-BE49-F238E27FC236}">
                <a16:creationId xmlns:a16="http://schemas.microsoft.com/office/drawing/2014/main" id="{DB51B2B5-800D-4FBF-9FB9-8F6AD4FFB27D}"/>
              </a:ext>
            </a:extLst>
          </p:cNvPr>
          <p:cNvSpPr/>
          <p:nvPr/>
        </p:nvSpPr>
        <p:spPr>
          <a:xfrm>
            <a:off x="-518160" y="3108960"/>
            <a:ext cx="9194800" cy="4104640"/>
          </a:xfrm>
          <a:custGeom>
            <a:avLst/>
            <a:gdLst>
              <a:gd name="connsiteX0" fmla="*/ 508000 w 9194800"/>
              <a:gd name="connsiteY0" fmla="*/ 640080 h 4104640"/>
              <a:gd name="connsiteX1" fmla="*/ 497840 w 9194800"/>
              <a:gd name="connsiteY1" fmla="*/ 589280 h 4104640"/>
              <a:gd name="connsiteX2" fmla="*/ 1036320 w 9194800"/>
              <a:gd name="connsiteY2" fmla="*/ 0 h 4104640"/>
              <a:gd name="connsiteX3" fmla="*/ 1717040 w 9194800"/>
              <a:gd name="connsiteY3" fmla="*/ 264160 h 4104640"/>
              <a:gd name="connsiteX4" fmla="*/ 1808480 w 9194800"/>
              <a:gd name="connsiteY4" fmla="*/ 426720 h 4104640"/>
              <a:gd name="connsiteX5" fmla="*/ 1828800 w 9194800"/>
              <a:gd name="connsiteY5" fmla="*/ 528320 h 4104640"/>
              <a:gd name="connsiteX6" fmla="*/ 1767840 w 9194800"/>
              <a:gd name="connsiteY6" fmla="*/ 650240 h 4104640"/>
              <a:gd name="connsiteX7" fmla="*/ 1696720 w 9194800"/>
              <a:gd name="connsiteY7" fmla="*/ 873760 h 4104640"/>
              <a:gd name="connsiteX8" fmla="*/ 1757680 w 9194800"/>
              <a:gd name="connsiteY8" fmla="*/ 1168400 h 4104640"/>
              <a:gd name="connsiteX9" fmla="*/ 1869440 w 9194800"/>
              <a:gd name="connsiteY9" fmla="*/ 1280160 h 4104640"/>
              <a:gd name="connsiteX10" fmla="*/ 2072640 w 9194800"/>
              <a:gd name="connsiteY10" fmla="*/ 1452880 h 4104640"/>
              <a:gd name="connsiteX11" fmla="*/ 2661920 w 9194800"/>
              <a:gd name="connsiteY11" fmla="*/ 1584960 h 4104640"/>
              <a:gd name="connsiteX12" fmla="*/ 3098800 w 9194800"/>
              <a:gd name="connsiteY12" fmla="*/ 1503680 h 4104640"/>
              <a:gd name="connsiteX13" fmla="*/ 4053840 w 9194800"/>
              <a:gd name="connsiteY13" fmla="*/ 1158240 h 4104640"/>
              <a:gd name="connsiteX14" fmla="*/ 4490720 w 9194800"/>
              <a:gd name="connsiteY14" fmla="*/ 1188720 h 4104640"/>
              <a:gd name="connsiteX15" fmla="*/ 5059680 w 9194800"/>
              <a:gd name="connsiteY15" fmla="*/ 1625600 h 4104640"/>
              <a:gd name="connsiteX16" fmla="*/ 5283200 w 9194800"/>
              <a:gd name="connsiteY16" fmla="*/ 1808480 h 4104640"/>
              <a:gd name="connsiteX17" fmla="*/ 5638800 w 9194800"/>
              <a:gd name="connsiteY17" fmla="*/ 2123440 h 4104640"/>
              <a:gd name="connsiteX18" fmla="*/ 6502400 w 9194800"/>
              <a:gd name="connsiteY18" fmla="*/ 2082800 h 4104640"/>
              <a:gd name="connsiteX19" fmla="*/ 7467600 w 9194800"/>
              <a:gd name="connsiteY19" fmla="*/ 2387600 h 4104640"/>
              <a:gd name="connsiteX20" fmla="*/ 8067040 w 9194800"/>
              <a:gd name="connsiteY20" fmla="*/ 2529840 h 4104640"/>
              <a:gd name="connsiteX21" fmla="*/ 8392160 w 9194800"/>
              <a:gd name="connsiteY21" fmla="*/ 2651760 h 4104640"/>
              <a:gd name="connsiteX22" fmla="*/ 9022080 w 9194800"/>
              <a:gd name="connsiteY22" fmla="*/ 3352800 h 4104640"/>
              <a:gd name="connsiteX23" fmla="*/ 9164320 w 9194800"/>
              <a:gd name="connsiteY23" fmla="*/ 3586480 h 4104640"/>
              <a:gd name="connsiteX24" fmla="*/ 9194800 w 9194800"/>
              <a:gd name="connsiteY24" fmla="*/ 3677920 h 4104640"/>
              <a:gd name="connsiteX25" fmla="*/ 9164320 w 9194800"/>
              <a:gd name="connsiteY25" fmla="*/ 3718560 h 4104640"/>
              <a:gd name="connsiteX26" fmla="*/ 8463280 w 9194800"/>
              <a:gd name="connsiteY26" fmla="*/ 4064000 h 4104640"/>
              <a:gd name="connsiteX27" fmla="*/ 8097520 w 9194800"/>
              <a:gd name="connsiteY27" fmla="*/ 4104640 h 4104640"/>
              <a:gd name="connsiteX28" fmla="*/ 7680960 w 9194800"/>
              <a:gd name="connsiteY28" fmla="*/ 4064000 h 4104640"/>
              <a:gd name="connsiteX29" fmla="*/ 7122160 w 9194800"/>
              <a:gd name="connsiteY29" fmla="*/ 3891280 h 4104640"/>
              <a:gd name="connsiteX30" fmla="*/ 6400800 w 9194800"/>
              <a:gd name="connsiteY30" fmla="*/ 3911600 h 4104640"/>
              <a:gd name="connsiteX31" fmla="*/ 4480560 w 9194800"/>
              <a:gd name="connsiteY31" fmla="*/ 3931920 h 4104640"/>
              <a:gd name="connsiteX32" fmla="*/ 4064000 w 9194800"/>
              <a:gd name="connsiteY32" fmla="*/ 4043680 h 4104640"/>
              <a:gd name="connsiteX33" fmla="*/ 3860800 w 9194800"/>
              <a:gd name="connsiteY33" fmla="*/ 4094480 h 4104640"/>
              <a:gd name="connsiteX34" fmla="*/ 2672080 w 9194800"/>
              <a:gd name="connsiteY34" fmla="*/ 4013200 h 4104640"/>
              <a:gd name="connsiteX35" fmla="*/ 1940560 w 9194800"/>
              <a:gd name="connsiteY35" fmla="*/ 3810000 h 4104640"/>
              <a:gd name="connsiteX36" fmla="*/ 1625600 w 9194800"/>
              <a:gd name="connsiteY36" fmla="*/ 3728720 h 4104640"/>
              <a:gd name="connsiteX37" fmla="*/ 1127760 w 9194800"/>
              <a:gd name="connsiteY37" fmla="*/ 3749040 h 4104640"/>
              <a:gd name="connsiteX38" fmla="*/ 0 w 9194800"/>
              <a:gd name="connsiteY38" fmla="*/ 3627120 h 4104640"/>
              <a:gd name="connsiteX39" fmla="*/ 10160 w 9194800"/>
              <a:gd name="connsiteY39" fmla="*/ 3515360 h 4104640"/>
              <a:gd name="connsiteX40" fmla="*/ 60960 w 9194800"/>
              <a:gd name="connsiteY40" fmla="*/ 3332480 h 4104640"/>
              <a:gd name="connsiteX41" fmla="*/ 71120 w 9194800"/>
              <a:gd name="connsiteY41" fmla="*/ 3078480 h 4104640"/>
              <a:gd name="connsiteX42" fmla="*/ 40640 w 9194800"/>
              <a:gd name="connsiteY42" fmla="*/ 2753360 h 4104640"/>
              <a:gd name="connsiteX43" fmla="*/ 325120 w 9194800"/>
              <a:gd name="connsiteY43" fmla="*/ 2286000 h 4104640"/>
              <a:gd name="connsiteX44" fmla="*/ 457200 w 9194800"/>
              <a:gd name="connsiteY44" fmla="*/ 2062480 h 4104640"/>
              <a:gd name="connsiteX45" fmla="*/ 487680 w 9194800"/>
              <a:gd name="connsiteY45" fmla="*/ 1889760 h 4104640"/>
              <a:gd name="connsiteX46" fmla="*/ 375920 w 9194800"/>
              <a:gd name="connsiteY46" fmla="*/ 1584960 h 4104640"/>
              <a:gd name="connsiteX47" fmla="*/ 325120 w 9194800"/>
              <a:gd name="connsiteY47" fmla="*/ 1412240 h 4104640"/>
              <a:gd name="connsiteX48" fmla="*/ 335280 w 9194800"/>
              <a:gd name="connsiteY48" fmla="*/ 619760 h 4104640"/>
              <a:gd name="connsiteX49" fmla="*/ 386080 w 9194800"/>
              <a:gd name="connsiteY49" fmla="*/ 528320 h 4104640"/>
              <a:gd name="connsiteX50" fmla="*/ 497840 w 9194800"/>
              <a:gd name="connsiteY50" fmla="*/ 497840 h 4104640"/>
              <a:gd name="connsiteX51" fmla="*/ 599440 w 9194800"/>
              <a:gd name="connsiteY51" fmla="*/ 518160 h 4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94800" h="4104640">
                <a:moveTo>
                  <a:pt x="508000" y="640080"/>
                </a:moveTo>
                <a:cubicBezTo>
                  <a:pt x="504613" y="623147"/>
                  <a:pt x="488079" y="603525"/>
                  <a:pt x="497840" y="589280"/>
                </a:cubicBezTo>
                <a:cubicBezTo>
                  <a:pt x="836685" y="94750"/>
                  <a:pt x="727413" y="185344"/>
                  <a:pt x="1036320" y="0"/>
                </a:cubicBezTo>
                <a:cubicBezTo>
                  <a:pt x="1452188" y="76384"/>
                  <a:pt x="1493219" y="-9399"/>
                  <a:pt x="1717040" y="264160"/>
                </a:cubicBezTo>
                <a:cubicBezTo>
                  <a:pt x="1756409" y="312278"/>
                  <a:pt x="1778000" y="372533"/>
                  <a:pt x="1808480" y="426720"/>
                </a:cubicBezTo>
                <a:cubicBezTo>
                  <a:pt x="1815253" y="460587"/>
                  <a:pt x="1834978" y="494340"/>
                  <a:pt x="1828800" y="528320"/>
                </a:cubicBezTo>
                <a:cubicBezTo>
                  <a:pt x="1820672" y="573024"/>
                  <a:pt x="1784067" y="607800"/>
                  <a:pt x="1767840" y="650240"/>
                </a:cubicBezTo>
                <a:cubicBezTo>
                  <a:pt x="1739916" y="723271"/>
                  <a:pt x="1720427" y="799253"/>
                  <a:pt x="1696720" y="873760"/>
                </a:cubicBezTo>
                <a:cubicBezTo>
                  <a:pt x="1717040" y="971973"/>
                  <a:pt x="1718451" y="1076097"/>
                  <a:pt x="1757680" y="1168400"/>
                </a:cubicBezTo>
                <a:cubicBezTo>
                  <a:pt x="1778287" y="1216887"/>
                  <a:pt x="1830343" y="1244847"/>
                  <a:pt x="1869440" y="1280160"/>
                </a:cubicBezTo>
                <a:cubicBezTo>
                  <a:pt x="1935410" y="1339746"/>
                  <a:pt x="1997142" y="1405949"/>
                  <a:pt x="2072640" y="1452880"/>
                </a:cubicBezTo>
                <a:cubicBezTo>
                  <a:pt x="2196117" y="1529636"/>
                  <a:pt x="2605257" y="1575286"/>
                  <a:pt x="2661920" y="1584960"/>
                </a:cubicBezTo>
                <a:cubicBezTo>
                  <a:pt x="2807547" y="1557867"/>
                  <a:pt x="2954993" y="1539188"/>
                  <a:pt x="3098800" y="1503680"/>
                </a:cubicBezTo>
                <a:cubicBezTo>
                  <a:pt x="3405281" y="1428006"/>
                  <a:pt x="3772818" y="1268642"/>
                  <a:pt x="4053840" y="1158240"/>
                </a:cubicBezTo>
                <a:cubicBezTo>
                  <a:pt x="4199467" y="1168400"/>
                  <a:pt x="4351515" y="1144761"/>
                  <a:pt x="4490720" y="1188720"/>
                </a:cubicBezTo>
                <a:cubicBezTo>
                  <a:pt x="4726300" y="1263114"/>
                  <a:pt x="4885392" y="1470677"/>
                  <a:pt x="5059680" y="1625600"/>
                </a:cubicBezTo>
                <a:cubicBezTo>
                  <a:pt x="5131631" y="1689556"/>
                  <a:pt x="5211249" y="1744524"/>
                  <a:pt x="5283200" y="1808480"/>
                </a:cubicBezTo>
                <a:cubicBezTo>
                  <a:pt x="5779861" y="2249957"/>
                  <a:pt x="4977961" y="1588475"/>
                  <a:pt x="5638800" y="2123440"/>
                </a:cubicBezTo>
                <a:cubicBezTo>
                  <a:pt x="5926667" y="2109893"/>
                  <a:pt x="6215778" y="2052826"/>
                  <a:pt x="6502400" y="2082800"/>
                </a:cubicBezTo>
                <a:cubicBezTo>
                  <a:pt x="6835930" y="2117679"/>
                  <a:pt x="7151336" y="2282179"/>
                  <a:pt x="7467600" y="2387600"/>
                </a:cubicBezTo>
                <a:cubicBezTo>
                  <a:pt x="7716080" y="2470427"/>
                  <a:pt x="7749053" y="2438364"/>
                  <a:pt x="8067040" y="2529840"/>
                </a:cubicBezTo>
                <a:cubicBezTo>
                  <a:pt x="8178272" y="2561838"/>
                  <a:pt x="8283787" y="2611120"/>
                  <a:pt x="8392160" y="2651760"/>
                </a:cubicBezTo>
                <a:cubicBezTo>
                  <a:pt x="8760154" y="2936119"/>
                  <a:pt x="8632211" y="2806983"/>
                  <a:pt x="9022080" y="3352800"/>
                </a:cubicBezTo>
                <a:cubicBezTo>
                  <a:pt x="9086863" y="3443497"/>
                  <a:pt x="9105872" y="3464712"/>
                  <a:pt x="9164320" y="3586480"/>
                </a:cubicBezTo>
                <a:cubicBezTo>
                  <a:pt x="9178223" y="3615445"/>
                  <a:pt x="9184640" y="3647440"/>
                  <a:pt x="9194800" y="3677920"/>
                </a:cubicBezTo>
                <a:cubicBezTo>
                  <a:pt x="9184640" y="3691467"/>
                  <a:pt x="9177999" y="3708578"/>
                  <a:pt x="9164320" y="3718560"/>
                </a:cubicBezTo>
                <a:cubicBezTo>
                  <a:pt x="8870564" y="3932923"/>
                  <a:pt x="8813329" y="3990046"/>
                  <a:pt x="8463280" y="4064000"/>
                </a:cubicBezTo>
                <a:cubicBezTo>
                  <a:pt x="8343259" y="4089357"/>
                  <a:pt x="8219440" y="4091093"/>
                  <a:pt x="8097520" y="4104640"/>
                </a:cubicBezTo>
                <a:cubicBezTo>
                  <a:pt x="7958667" y="4091093"/>
                  <a:pt x="7817250" y="4093813"/>
                  <a:pt x="7680960" y="4064000"/>
                </a:cubicBezTo>
                <a:cubicBezTo>
                  <a:pt x="7490502" y="4022337"/>
                  <a:pt x="7122160" y="3891280"/>
                  <a:pt x="7122160" y="3891280"/>
                </a:cubicBezTo>
                <a:lnTo>
                  <a:pt x="6400800" y="3911600"/>
                </a:lnTo>
                <a:lnTo>
                  <a:pt x="4480560" y="3931920"/>
                </a:lnTo>
                <a:cubicBezTo>
                  <a:pt x="4337025" y="3940033"/>
                  <a:pt x="4203471" y="4008812"/>
                  <a:pt x="4064000" y="4043680"/>
                </a:cubicBezTo>
                <a:lnTo>
                  <a:pt x="3860800" y="4094480"/>
                </a:lnTo>
                <a:cubicBezTo>
                  <a:pt x="3464560" y="4067387"/>
                  <a:pt x="3064957" y="4071404"/>
                  <a:pt x="2672080" y="4013200"/>
                </a:cubicBezTo>
                <a:cubicBezTo>
                  <a:pt x="2421740" y="3976113"/>
                  <a:pt x="2179205" y="3894228"/>
                  <a:pt x="1940560" y="3810000"/>
                </a:cubicBezTo>
                <a:cubicBezTo>
                  <a:pt x="1722676" y="3733100"/>
                  <a:pt x="1828280" y="3757674"/>
                  <a:pt x="1625600" y="3728720"/>
                </a:cubicBezTo>
                <a:cubicBezTo>
                  <a:pt x="1459653" y="3735493"/>
                  <a:pt x="1293788" y="3753381"/>
                  <a:pt x="1127760" y="3749040"/>
                </a:cubicBezTo>
                <a:cubicBezTo>
                  <a:pt x="81247" y="3721680"/>
                  <a:pt x="335330" y="3914546"/>
                  <a:pt x="0" y="3627120"/>
                </a:cubicBezTo>
                <a:cubicBezTo>
                  <a:pt x="3387" y="3589867"/>
                  <a:pt x="2581" y="3551991"/>
                  <a:pt x="10160" y="3515360"/>
                </a:cubicBezTo>
                <a:cubicBezTo>
                  <a:pt x="22978" y="3453404"/>
                  <a:pt x="52217" y="3395141"/>
                  <a:pt x="60960" y="3332480"/>
                </a:cubicBezTo>
                <a:cubicBezTo>
                  <a:pt x="72670" y="3248559"/>
                  <a:pt x="67733" y="3163147"/>
                  <a:pt x="71120" y="3078480"/>
                </a:cubicBezTo>
                <a:cubicBezTo>
                  <a:pt x="33415" y="2955938"/>
                  <a:pt x="-2554" y="2892909"/>
                  <a:pt x="40640" y="2753360"/>
                </a:cubicBezTo>
                <a:cubicBezTo>
                  <a:pt x="90079" y="2593633"/>
                  <a:pt x="238071" y="2421077"/>
                  <a:pt x="325120" y="2286000"/>
                </a:cubicBezTo>
                <a:cubicBezTo>
                  <a:pt x="372000" y="2213255"/>
                  <a:pt x="413173" y="2136987"/>
                  <a:pt x="457200" y="2062480"/>
                </a:cubicBezTo>
                <a:cubicBezTo>
                  <a:pt x="467360" y="2004907"/>
                  <a:pt x="489399" y="1948198"/>
                  <a:pt x="487680" y="1889760"/>
                </a:cubicBezTo>
                <a:cubicBezTo>
                  <a:pt x="482392" y="1709977"/>
                  <a:pt x="435510" y="1733936"/>
                  <a:pt x="375920" y="1584960"/>
                </a:cubicBezTo>
                <a:cubicBezTo>
                  <a:pt x="353632" y="1529240"/>
                  <a:pt x="342053" y="1469813"/>
                  <a:pt x="325120" y="1412240"/>
                </a:cubicBezTo>
                <a:cubicBezTo>
                  <a:pt x="328507" y="1148080"/>
                  <a:pt x="325737" y="883769"/>
                  <a:pt x="335280" y="619760"/>
                </a:cubicBezTo>
                <a:cubicBezTo>
                  <a:pt x="335939" y="601524"/>
                  <a:pt x="368751" y="538717"/>
                  <a:pt x="386080" y="528320"/>
                </a:cubicBezTo>
                <a:cubicBezTo>
                  <a:pt x="394707" y="523144"/>
                  <a:pt x="476278" y="503231"/>
                  <a:pt x="497840" y="497840"/>
                </a:cubicBezTo>
                <a:cubicBezTo>
                  <a:pt x="578729" y="520951"/>
                  <a:pt x="544305" y="518160"/>
                  <a:pt x="599440" y="518160"/>
                </a:cubicBezTo>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1155658" y="2724021"/>
            <a:ext cx="1630576"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Giông</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sét</a:t>
            </a:r>
            <a:endParaRPr lang="en-US" sz="2800" b="1" dirty="0">
              <a:solidFill>
                <a:srgbClr val="F8A513"/>
              </a:solidFill>
              <a:latin typeface="Times New Roman" panose="02020603050405020304" pitchFamily="18" charset="0"/>
              <a:cs typeface="Times New Roman" panose="02020603050405020304" pitchFamily="18" charset="0"/>
            </a:endParaRPr>
          </a:p>
        </p:txBody>
      </p:sp>
      <p:pic>
        <p:nvPicPr>
          <p:cNvPr id="11" name="Picture 10" descr="20210409092016_wm_shs-tu-nhien-va-xa-hoi-2">
            <a:extLst>
              <a:ext uri="{FF2B5EF4-FFF2-40B4-BE49-F238E27FC236}">
                <a16:creationId xmlns:a16="http://schemas.microsoft.com/office/drawing/2014/main" id="{E93B8E69-8149-448C-BA8F-0CB48FC5712D}"/>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2983" t="30980" r="47511" b="49225"/>
          <a:stretch/>
        </p:blipFill>
        <p:spPr bwMode="auto">
          <a:xfrm>
            <a:off x="396051" y="333884"/>
            <a:ext cx="3149790" cy="221510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E4585D-2CAF-4AC2-A114-215665015112}"/>
              </a:ext>
            </a:extLst>
          </p:cNvPr>
          <p:cNvSpPr/>
          <p:nvPr/>
        </p:nvSpPr>
        <p:spPr>
          <a:xfrm>
            <a:off x="9509760" y="6390640"/>
            <a:ext cx="1889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6978116"/>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uble Wave 16">
            <a:extLst>
              <a:ext uri="{FF2B5EF4-FFF2-40B4-BE49-F238E27FC236}">
                <a16:creationId xmlns:a16="http://schemas.microsoft.com/office/drawing/2014/main" id="{F66934EF-F815-4AB3-A57B-2B2BF02D80CB}"/>
              </a:ext>
            </a:extLst>
          </p:cNvPr>
          <p:cNvSpPr/>
          <p:nvPr/>
        </p:nvSpPr>
        <p:spPr>
          <a:xfrm rot="2090515">
            <a:off x="8558762" y="-719856"/>
            <a:ext cx="6474372" cy="2890344"/>
          </a:xfrm>
          <a:prstGeom prst="doubleWav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Freeform: Shape 3">
            <a:extLst>
              <a:ext uri="{FF2B5EF4-FFF2-40B4-BE49-F238E27FC236}">
                <a16:creationId xmlns:a16="http://schemas.microsoft.com/office/drawing/2014/main" id="{DB51B2B5-800D-4FBF-9FB9-8F6AD4FFB27D}"/>
              </a:ext>
            </a:extLst>
          </p:cNvPr>
          <p:cNvSpPr/>
          <p:nvPr/>
        </p:nvSpPr>
        <p:spPr>
          <a:xfrm>
            <a:off x="-670561" y="3108960"/>
            <a:ext cx="9194800" cy="4104640"/>
          </a:xfrm>
          <a:custGeom>
            <a:avLst/>
            <a:gdLst>
              <a:gd name="connsiteX0" fmla="*/ 508000 w 9194800"/>
              <a:gd name="connsiteY0" fmla="*/ 640080 h 4104640"/>
              <a:gd name="connsiteX1" fmla="*/ 497840 w 9194800"/>
              <a:gd name="connsiteY1" fmla="*/ 589280 h 4104640"/>
              <a:gd name="connsiteX2" fmla="*/ 1036320 w 9194800"/>
              <a:gd name="connsiteY2" fmla="*/ 0 h 4104640"/>
              <a:gd name="connsiteX3" fmla="*/ 1717040 w 9194800"/>
              <a:gd name="connsiteY3" fmla="*/ 264160 h 4104640"/>
              <a:gd name="connsiteX4" fmla="*/ 1808480 w 9194800"/>
              <a:gd name="connsiteY4" fmla="*/ 426720 h 4104640"/>
              <a:gd name="connsiteX5" fmla="*/ 1828800 w 9194800"/>
              <a:gd name="connsiteY5" fmla="*/ 528320 h 4104640"/>
              <a:gd name="connsiteX6" fmla="*/ 1767840 w 9194800"/>
              <a:gd name="connsiteY6" fmla="*/ 650240 h 4104640"/>
              <a:gd name="connsiteX7" fmla="*/ 1696720 w 9194800"/>
              <a:gd name="connsiteY7" fmla="*/ 873760 h 4104640"/>
              <a:gd name="connsiteX8" fmla="*/ 1757680 w 9194800"/>
              <a:gd name="connsiteY8" fmla="*/ 1168400 h 4104640"/>
              <a:gd name="connsiteX9" fmla="*/ 1869440 w 9194800"/>
              <a:gd name="connsiteY9" fmla="*/ 1280160 h 4104640"/>
              <a:gd name="connsiteX10" fmla="*/ 2072640 w 9194800"/>
              <a:gd name="connsiteY10" fmla="*/ 1452880 h 4104640"/>
              <a:gd name="connsiteX11" fmla="*/ 2661920 w 9194800"/>
              <a:gd name="connsiteY11" fmla="*/ 1584960 h 4104640"/>
              <a:gd name="connsiteX12" fmla="*/ 3098800 w 9194800"/>
              <a:gd name="connsiteY12" fmla="*/ 1503680 h 4104640"/>
              <a:gd name="connsiteX13" fmla="*/ 4053840 w 9194800"/>
              <a:gd name="connsiteY13" fmla="*/ 1158240 h 4104640"/>
              <a:gd name="connsiteX14" fmla="*/ 4490720 w 9194800"/>
              <a:gd name="connsiteY14" fmla="*/ 1188720 h 4104640"/>
              <a:gd name="connsiteX15" fmla="*/ 5059680 w 9194800"/>
              <a:gd name="connsiteY15" fmla="*/ 1625600 h 4104640"/>
              <a:gd name="connsiteX16" fmla="*/ 5283200 w 9194800"/>
              <a:gd name="connsiteY16" fmla="*/ 1808480 h 4104640"/>
              <a:gd name="connsiteX17" fmla="*/ 5638800 w 9194800"/>
              <a:gd name="connsiteY17" fmla="*/ 2123440 h 4104640"/>
              <a:gd name="connsiteX18" fmla="*/ 6502400 w 9194800"/>
              <a:gd name="connsiteY18" fmla="*/ 2082800 h 4104640"/>
              <a:gd name="connsiteX19" fmla="*/ 7467600 w 9194800"/>
              <a:gd name="connsiteY19" fmla="*/ 2387600 h 4104640"/>
              <a:gd name="connsiteX20" fmla="*/ 8067040 w 9194800"/>
              <a:gd name="connsiteY20" fmla="*/ 2529840 h 4104640"/>
              <a:gd name="connsiteX21" fmla="*/ 8392160 w 9194800"/>
              <a:gd name="connsiteY21" fmla="*/ 2651760 h 4104640"/>
              <a:gd name="connsiteX22" fmla="*/ 9022080 w 9194800"/>
              <a:gd name="connsiteY22" fmla="*/ 3352800 h 4104640"/>
              <a:gd name="connsiteX23" fmla="*/ 9164320 w 9194800"/>
              <a:gd name="connsiteY23" fmla="*/ 3586480 h 4104640"/>
              <a:gd name="connsiteX24" fmla="*/ 9194800 w 9194800"/>
              <a:gd name="connsiteY24" fmla="*/ 3677920 h 4104640"/>
              <a:gd name="connsiteX25" fmla="*/ 9164320 w 9194800"/>
              <a:gd name="connsiteY25" fmla="*/ 3718560 h 4104640"/>
              <a:gd name="connsiteX26" fmla="*/ 8463280 w 9194800"/>
              <a:gd name="connsiteY26" fmla="*/ 4064000 h 4104640"/>
              <a:gd name="connsiteX27" fmla="*/ 8097520 w 9194800"/>
              <a:gd name="connsiteY27" fmla="*/ 4104640 h 4104640"/>
              <a:gd name="connsiteX28" fmla="*/ 7680960 w 9194800"/>
              <a:gd name="connsiteY28" fmla="*/ 4064000 h 4104640"/>
              <a:gd name="connsiteX29" fmla="*/ 7122160 w 9194800"/>
              <a:gd name="connsiteY29" fmla="*/ 3891280 h 4104640"/>
              <a:gd name="connsiteX30" fmla="*/ 6400800 w 9194800"/>
              <a:gd name="connsiteY30" fmla="*/ 3911600 h 4104640"/>
              <a:gd name="connsiteX31" fmla="*/ 4480560 w 9194800"/>
              <a:gd name="connsiteY31" fmla="*/ 3931920 h 4104640"/>
              <a:gd name="connsiteX32" fmla="*/ 4064000 w 9194800"/>
              <a:gd name="connsiteY32" fmla="*/ 4043680 h 4104640"/>
              <a:gd name="connsiteX33" fmla="*/ 3860800 w 9194800"/>
              <a:gd name="connsiteY33" fmla="*/ 4094480 h 4104640"/>
              <a:gd name="connsiteX34" fmla="*/ 2672080 w 9194800"/>
              <a:gd name="connsiteY34" fmla="*/ 4013200 h 4104640"/>
              <a:gd name="connsiteX35" fmla="*/ 1940560 w 9194800"/>
              <a:gd name="connsiteY35" fmla="*/ 3810000 h 4104640"/>
              <a:gd name="connsiteX36" fmla="*/ 1625600 w 9194800"/>
              <a:gd name="connsiteY36" fmla="*/ 3728720 h 4104640"/>
              <a:gd name="connsiteX37" fmla="*/ 1127760 w 9194800"/>
              <a:gd name="connsiteY37" fmla="*/ 3749040 h 4104640"/>
              <a:gd name="connsiteX38" fmla="*/ 0 w 9194800"/>
              <a:gd name="connsiteY38" fmla="*/ 3627120 h 4104640"/>
              <a:gd name="connsiteX39" fmla="*/ 10160 w 9194800"/>
              <a:gd name="connsiteY39" fmla="*/ 3515360 h 4104640"/>
              <a:gd name="connsiteX40" fmla="*/ 60960 w 9194800"/>
              <a:gd name="connsiteY40" fmla="*/ 3332480 h 4104640"/>
              <a:gd name="connsiteX41" fmla="*/ 71120 w 9194800"/>
              <a:gd name="connsiteY41" fmla="*/ 3078480 h 4104640"/>
              <a:gd name="connsiteX42" fmla="*/ 40640 w 9194800"/>
              <a:gd name="connsiteY42" fmla="*/ 2753360 h 4104640"/>
              <a:gd name="connsiteX43" fmla="*/ 325120 w 9194800"/>
              <a:gd name="connsiteY43" fmla="*/ 2286000 h 4104640"/>
              <a:gd name="connsiteX44" fmla="*/ 457200 w 9194800"/>
              <a:gd name="connsiteY44" fmla="*/ 2062480 h 4104640"/>
              <a:gd name="connsiteX45" fmla="*/ 487680 w 9194800"/>
              <a:gd name="connsiteY45" fmla="*/ 1889760 h 4104640"/>
              <a:gd name="connsiteX46" fmla="*/ 375920 w 9194800"/>
              <a:gd name="connsiteY46" fmla="*/ 1584960 h 4104640"/>
              <a:gd name="connsiteX47" fmla="*/ 325120 w 9194800"/>
              <a:gd name="connsiteY47" fmla="*/ 1412240 h 4104640"/>
              <a:gd name="connsiteX48" fmla="*/ 335280 w 9194800"/>
              <a:gd name="connsiteY48" fmla="*/ 619760 h 4104640"/>
              <a:gd name="connsiteX49" fmla="*/ 386080 w 9194800"/>
              <a:gd name="connsiteY49" fmla="*/ 528320 h 4104640"/>
              <a:gd name="connsiteX50" fmla="*/ 497840 w 9194800"/>
              <a:gd name="connsiteY50" fmla="*/ 497840 h 4104640"/>
              <a:gd name="connsiteX51" fmla="*/ 599440 w 9194800"/>
              <a:gd name="connsiteY51" fmla="*/ 518160 h 4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94800" h="4104640">
                <a:moveTo>
                  <a:pt x="508000" y="640080"/>
                </a:moveTo>
                <a:cubicBezTo>
                  <a:pt x="504613" y="623147"/>
                  <a:pt x="488079" y="603525"/>
                  <a:pt x="497840" y="589280"/>
                </a:cubicBezTo>
                <a:cubicBezTo>
                  <a:pt x="836685" y="94750"/>
                  <a:pt x="727413" y="185344"/>
                  <a:pt x="1036320" y="0"/>
                </a:cubicBezTo>
                <a:cubicBezTo>
                  <a:pt x="1452188" y="76384"/>
                  <a:pt x="1493219" y="-9399"/>
                  <a:pt x="1717040" y="264160"/>
                </a:cubicBezTo>
                <a:cubicBezTo>
                  <a:pt x="1756409" y="312278"/>
                  <a:pt x="1778000" y="372533"/>
                  <a:pt x="1808480" y="426720"/>
                </a:cubicBezTo>
                <a:cubicBezTo>
                  <a:pt x="1815253" y="460587"/>
                  <a:pt x="1834978" y="494340"/>
                  <a:pt x="1828800" y="528320"/>
                </a:cubicBezTo>
                <a:cubicBezTo>
                  <a:pt x="1820672" y="573024"/>
                  <a:pt x="1784067" y="607800"/>
                  <a:pt x="1767840" y="650240"/>
                </a:cubicBezTo>
                <a:cubicBezTo>
                  <a:pt x="1739916" y="723271"/>
                  <a:pt x="1720427" y="799253"/>
                  <a:pt x="1696720" y="873760"/>
                </a:cubicBezTo>
                <a:cubicBezTo>
                  <a:pt x="1717040" y="971973"/>
                  <a:pt x="1718451" y="1076097"/>
                  <a:pt x="1757680" y="1168400"/>
                </a:cubicBezTo>
                <a:cubicBezTo>
                  <a:pt x="1778287" y="1216887"/>
                  <a:pt x="1830343" y="1244847"/>
                  <a:pt x="1869440" y="1280160"/>
                </a:cubicBezTo>
                <a:cubicBezTo>
                  <a:pt x="1935410" y="1339746"/>
                  <a:pt x="1997142" y="1405949"/>
                  <a:pt x="2072640" y="1452880"/>
                </a:cubicBezTo>
                <a:cubicBezTo>
                  <a:pt x="2196117" y="1529636"/>
                  <a:pt x="2605257" y="1575286"/>
                  <a:pt x="2661920" y="1584960"/>
                </a:cubicBezTo>
                <a:cubicBezTo>
                  <a:pt x="2807547" y="1557867"/>
                  <a:pt x="2954993" y="1539188"/>
                  <a:pt x="3098800" y="1503680"/>
                </a:cubicBezTo>
                <a:cubicBezTo>
                  <a:pt x="3405281" y="1428006"/>
                  <a:pt x="3772818" y="1268642"/>
                  <a:pt x="4053840" y="1158240"/>
                </a:cubicBezTo>
                <a:cubicBezTo>
                  <a:pt x="4199467" y="1168400"/>
                  <a:pt x="4351515" y="1144761"/>
                  <a:pt x="4490720" y="1188720"/>
                </a:cubicBezTo>
                <a:cubicBezTo>
                  <a:pt x="4726300" y="1263114"/>
                  <a:pt x="4885392" y="1470677"/>
                  <a:pt x="5059680" y="1625600"/>
                </a:cubicBezTo>
                <a:cubicBezTo>
                  <a:pt x="5131631" y="1689556"/>
                  <a:pt x="5211249" y="1744524"/>
                  <a:pt x="5283200" y="1808480"/>
                </a:cubicBezTo>
                <a:cubicBezTo>
                  <a:pt x="5779861" y="2249957"/>
                  <a:pt x="4977961" y="1588475"/>
                  <a:pt x="5638800" y="2123440"/>
                </a:cubicBezTo>
                <a:cubicBezTo>
                  <a:pt x="5926667" y="2109893"/>
                  <a:pt x="6215778" y="2052826"/>
                  <a:pt x="6502400" y="2082800"/>
                </a:cubicBezTo>
                <a:cubicBezTo>
                  <a:pt x="6835930" y="2117679"/>
                  <a:pt x="7151336" y="2282179"/>
                  <a:pt x="7467600" y="2387600"/>
                </a:cubicBezTo>
                <a:cubicBezTo>
                  <a:pt x="7716080" y="2470427"/>
                  <a:pt x="7749053" y="2438364"/>
                  <a:pt x="8067040" y="2529840"/>
                </a:cubicBezTo>
                <a:cubicBezTo>
                  <a:pt x="8178272" y="2561838"/>
                  <a:pt x="8283787" y="2611120"/>
                  <a:pt x="8392160" y="2651760"/>
                </a:cubicBezTo>
                <a:cubicBezTo>
                  <a:pt x="8760154" y="2936119"/>
                  <a:pt x="8632211" y="2806983"/>
                  <a:pt x="9022080" y="3352800"/>
                </a:cubicBezTo>
                <a:cubicBezTo>
                  <a:pt x="9086863" y="3443497"/>
                  <a:pt x="9105872" y="3464712"/>
                  <a:pt x="9164320" y="3586480"/>
                </a:cubicBezTo>
                <a:cubicBezTo>
                  <a:pt x="9178223" y="3615445"/>
                  <a:pt x="9184640" y="3647440"/>
                  <a:pt x="9194800" y="3677920"/>
                </a:cubicBezTo>
                <a:cubicBezTo>
                  <a:pt x="9184640" y="3691467"/>
                  <a:pt x="9177999" y="3708578"/>
                  <a:pt x="9164320" y="3718560"/>
                </a:cubicBezTo>
                <a:cubicBezTo>
                  <a:pt x="8870564" y="3932923"/>
                  <a:pt x="8813329" y="3990046"/>
                  <a:pt x="8463280" y="4064000"/>
                </a:cubicBezTo>
                <a:cubicBezTo>
                  <a:pt x="8343259" y="4089357"/>
                  <a:pt x="8219440" y="4091093"/>
                  <a:pt x="8097520" y="4104640"/>
                </a:cubicBezTo>
                <a:cubicBezTo>
                  <a:pt x="7958667" y="4091093"/>
                  <a:pt x="7817250" y="4093813"/>
                  <a:pt x="7680960" y="4064000"/>
                </a:cubicBezTo>
                <a:cubicBezTo>
                  <a:pt x="7490502" y="4022337"/>
                  <a:pt x="7122160" y="3891280"/>
                  <a:pt x="7122160" y="3891280"/>
                </a:cubicBezTo>
                <a:lnTo>
                  <a:pt x="6400800" y="3911600"/>
                </a:lnTo>
                <a:lnTo>
                  <a:pt x="4480560" y="3931920"/>
                </a:lnTo>
                <a:cubicBezTo>
                  <a:pt x="4337025" y="3940033"/>
                  <a:pt x="4203471" y="4008812"/>
                  <a:pt x="4064000" y="4043680"/>
                </a:cubicBezTo>
                <a:lnTo>
                  <a:pt x="3860800" y="4094480"/>
                </a:lnTo>
                <a:cubicBezTo>
                  <a:pt x="3464560" y="4067387"/>
                  <a:pt x="3064957" y="4071404"/>
                  <a:pt x="2672080" y="4013200"/>
                </a:cubicBezTo>
                <a:cubicBezTo>
                  <a:pt x="2421740" y="3976113"/>
                  <a:pt x="2179205" y="3894228"/>
                  <a:pt x="1940560" y="3810000"/>
                </a:cubicBezTo>
                <a:cubicBezTo>
                  <a:pt x="1722676" y="3733100"/>
                  <a:pt x="1828280" y="3757674"/>
                  <a:pt x="1625600" y="3728720"/>
                </a:cubicBezTo>
                <a:cubicBezTo>
                  <a:pt x="1459653" y="3735493"/>
                  <a:pt x="1293788" y="3753381"/>
                  <a:pt x="1127760" y="3749040"/>
                </a:cubicBezTo>
                <a:cubicBezTo>
                  <a:pt x="81247" y="3721680"/>
                  <a:pt x="335330" y="3914546"/>
                  <a:pt x="0" y="3627120"/>
                </a:cubicBezTo>
                <a:cubicBezTo>
                  <a:pt x="3387" y="3589867"/>
                  <a:pt x="2581" y="3551991"/>
                  <a:pt x="10160" y="3515360"/>
                </a:cubicBezTo>
                <a:cubicBezTo>
                  <a:pt x="22978" y="3453404"/>
                  <a:pt x="52217" y="3395141"/>
                  <a:pt x="60960" y="3332480"/>
                </a:cubicBezTo>
                <a:cubicBezTo>
                  <a:pt x="72670" y="3248559"/>
                  <a:pt x="67733" y="3163147"/>
                  <a:pt x="71120" y="3078480"/>
                </a:cubicBezTo>
                <a:cubicBezTo>
                  <a:pt x="33415" y="2955938"/>
                  <a:pt x="-2554" y="2892909"/>
                  <a:pt x="40640" y="2753360"/>
                </a:cubicBezTo>
                <a:cubicBezTo>
                  <a:pt x="90079" y="2593633"/>
                  <a:pt x="238071" y="2421077"/>
                  <a:pt x="325120" y="2286000"/>
                </a:cubicBezTo>
                <a:cubicBezTo>
                  <a:pt x="372000" y="2213255"/>
                  <a:pt x="413173" y="2136987"/>
                  <a:pt x="457200" y="2062480"/>
                </a:cubicBezTo>
                <a:cubicBezTo>
                  <a:pt x="467360" y="2004907"/>
                  <a:pt x="489399" y="1948198"/>
                  <a:pt x="487680" y="1889760"/>
                </a:cubicBezTo>
                <a:cubicBezTo>
                  <a:pt x="482392" y="1709977"/>
                  <a:pt x="435510" y="1733936"/>
                  <a:pt x="375920" y="1584960"/>
                </a:cubicBezTo>
                <a:cubicBezTo>
                  <a:pt x="353632" y="1529240"/>
                  <a:pt x="342053" y="1469813"/>
                  <a:pt x="325120" y="1412240"/>
                </a:cubicBezTo>
                <a:cubicBezTo>
                  <a:pt x="328507" y="1148080"/>
                  <a:pt x="325737" y="883769"/>
                  <a:pt x="335280" y="619760"/>
                </a:cubicBezTo>
                <a:cubicBezTo>
                  <a:pt x="335939" y="601524"/>
                  <a:pt x="368751" y="538717"/>
                  <a:pt x="386080" y="528320"/>
                </a:cubicBezTo>
                <a:cubicBezTo>
                  <a:pt x="394707" y="523144"/>
                  <a:pt x="476278" y="503231"/>
                  <a:pt x="497840" y="497840"/>
                </a:cubicBezTo>
                <a:cubicBezTo>
                  <a:pt x="578729" y="520951"/>
                  <a:pt x="544305" y="518160"/>
                  <a:pt x="599440" y="518160"/>
                </a:cubicBezTo>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1155658" y="2724021"/>
            <a:ext cx="1630576"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Giông</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sét</a:t>
            </a:r>
            <a:endParaRPr lang="en-US" sz="2800" b="1" dirty="0">
              <a:solidFill>
                <a:srgbClr val="F8A513"/>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957469" y="2678645"/>
            <a:ext cx="1393331"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Lũ</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quét</a:t>
            </a:r>
            <a:endParaRPr lang="en-US" sz="2800" b="1" dirty="0">
              <a:solidFill>
                <a:srgbClr val="F8A51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263820" y="2603561"/>
            <a:ext cx="872355"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Bão</a:t>
            </a:r>
            <a:r>
              <a:rPr lang="en-US" sz="2800" b="1" dirty="0">
                <a:solidFill>
                  <a:srgbClr val="F8A513"/>
                </a:solidFill>
                <a:latin typeface="Times New Roman" panose="02020603050405020304" pitchFamily="18" charset="0"/>
                <a:cs typeface="Times New Roman" panose="02020603050405020304" pitchFamily="18" charset="0"/>
              </a:rPr>
              <a:t> </a:t>
            </a:r>
          </a:p>
        </p:txBody>
      </p:sp>
      <p:sp>
        <p:nvSpPr>
          <p:cNvPr id="8" name="TextBox 7">
            <a:hlinkClick r:id="" action="ppaction://noaction"/>
          </p:cNvPr>
          <p:cNvSpPr txBox="1"/>
          <p:nvPr/>
        </p:nvSpPr>
        <p:spPr>
          <a:xfrm>
            <a:off x="1059702" y="5726807"/>
            <a:ext cx="1685783"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Tuyết</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rơi</a:t>
            </a:r>
            <a:r>
              <a:rPr lang="en-US" sz="2800" b="1" dirty="0">
                <a:solidFill>
                  <a:srgbClr val="F8A513"/>
                </a:solidFill>
                <a:latin typeface="Times New Roman" panose="02020603050405020304" pitchFamily="18" charset="0"/>
                <a:cs typeface="Times New Roman" panose="02020603050405020304" pitchFamily="18" charset="0"/>
              </a:rPr>
              <a:t> </a:t>
            </a:r>
          </a:p>
        </p:txBody>
      </p:sp>
      <p:sp>
        <p:nvSpPr>
          <p:cNvPr id="9" name="TextBox 8">
            <a:hlinkClick r:id="rId4" action="ppaction://hlinksldjump"/>
          </p:cNvPr>
          <p:cNvSpPr txBox="1"/>
          <p:nvPr/>
        </p:nvSpPr>
        <p:spPr>
          <a:xfrm>
            <a:off x="4988059" y="5769497"/>
            <a:ext cx="1513556"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Hạn</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hán</a:t>
            </a:r>
            <a:endParaRPr lang="en-US" sz="2800" b="1" dirty="0">
              <a:solidFill>
                <a:srgbClr val="F8A513"/>
              </a:solidFill>
              <a:latin typeface="Times New Roman" panose="02020603050405020304" pitchFamily="18" charset="0"/>
              <a:cs typeface="Times New Roman" panose="02020603050405020304" pitchFamily="18" charset="0"/>
            </a:endParaRPr>
          </a:p>
        </p:txBody>
      </p:sp>
      <p:pic>
        <p:nvPicPr>
          <p:cNvPr id="11" name="Picture 10" descr="20210409092016_wm_shs-tu-nhien-va-xa-hoi-2">
            <a:extLst>
              <a:ext uri="{FF2B5EF4-FFF2-40B4-BE49-F238E27FC236}">
                <a16:creationId xmlns:a16="http://schemas.microsoft.com/office/drawing/2014/main" id="{E93B8E69-8149-448C-BA8F-0CB48FC5712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2983" t="30980" r="47511" b="49225"/>
          <a:stretch/>
        </p:blipFill>
        <p:spPr bwMode="auto">
          <a:xfrm>
            <a:off x="396051" y="333884"/>
            <a:ext cx="3149790" cy="2215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20210409092016_wm_shs-tu-nhien-va-xa-hoi-2">
            <a:extLst>
              <a:ext uri="{FF2B5EF4-FFF2-40B4-BE49-F238E27FC236}">
                <a16:creationId xmlns:a16="http://schemas.microsoft.com/office/drawing/2014/main" id="{9130758C-6035-4740-A285-E0BCF16AA81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1343" t="31163" r="9150" b="49041"/>
          <a:stretch/>
        </p:blipFill>
        <p:spPr bwMode="auto">
          <a:xfrm>
            <a:off x="4079240" y="340211"/>
            <a:ext cx="3149790" cy="22151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20210409092016_wm_shs-tu-nhien-va-xa-hoi-2">
            <a:extLst>
              <a:ext uri="{FF2B5EF4-FFF2-40B4-BE49-F238E27FC236}">
                <a16:creationId xmlns:a16="http://schemas.microsoft.com/office/drawing/2014/main" id="{3674CEC1-29DF-4C13-ADF3-AC1E25FBAC3D}"/>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3113" t="51422" r="47380" b="28783"/>
          <a:stretch/>
        </p:blipFill>
        <p:spPr bwMode="auto">
          <a:xfrm>
            <a:off x="7975600" y="333884"/>
            <a:ext cx="3149791" cy="22151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20210409092016_wm_shs-tu-nhien-va-xa-hoi-2">
            <a:extLst>
              <a:ext uri="{FF2B5EF4-FFF2-40B4-BE49-F238E27FC236}">
                <a16:creationId xmlns:a16="http://schemas.microsoft.com/office/drawing/2014/main" id="{04533284-0C1F-470B-BAA8-DC934178D4F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1722" t="51422" r="8771" b="29431"/>
          <a:stretch/>
        </p:blipFill>
        <p:spPr bwMode="auto">
          <a:xfrm>
            <a:off x="209125" y="3460859"/>
            <a:ext cx="3149790" cy="21426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20210409092016_wm_shs-tu-nhien-va-xa-hoi-2">
            <a:extLst>
              <a:ext uri="{FF2B5EF4-FFF2-40B4-BE49-F238E27FC236}">
                <a16:creationId xmlns:a16="http://schemas.microsoft.com/office/drawing/2014/main" id="{74B37310-E8B5-46E0-8881-7F7AF1A32693}"/>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3000" t="70932" r="47493" b="8457"/>
          <a:stretch/>
        </p:blipFill>
        <p:spPr bwMode="auto">
          <a:xfrm>
            <a:off x="4079240" y="3386977"/>
            <a:ext cx="3149790" cy="23063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E0F1B6A7-00F9-4344-BEEC-E4C1C180A970}"/>
              </a:ext>
            </a:extLst>
          </p:cNvPr>
          <p:cNvSpPr/>
          <p:nvPr/>
        </p:nvSpPr>
        <p:spPr>
          <a:xfrm>
            <a:off x="9509760" y="6390640"/>
            <a:ext cx="1889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29974130"/>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ouble Wave 16">
            <a:extLst>
              <a:ext uri="{FF2B5EF4-FFF2-40B4-BE49-F238E27FC236}">
                <a16:creationId xmlns:a16="http://schemas.microsoft.com/office/drawing/2014/main" id="{F66934EF-F815-4AB3-A57B-2B2BF02D80CB}"/>
              </a:ext>
            </a:extLst>
          </p:cNvPr>
          <p:cNvSpPr/>
          <p:nvPr/>
        </p:nvSpPr>
        <p:spPr>
          <a:xfrm rot="2090515">
            <a:off x="8558762" y="-719856"/>
            <a:ext cx="6474372" cy="2890344"/>
          </a:xfrm>
          <a:prstGeom prst="doubleWav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4" name="Freeform: Shape 3">
            <a:extLst>
              <a:ext uri="{FF2B5EF4-FFF2-40B4-BE49-F238E27FC236}">
                <a16:creationId xmlns:a16="http://schemas.microsoft.com/office/drawing/2014/main" id="{DB51B2B5-800D-4FBF-9FB9-8F6AD4FFB27D}"/>
              </a:ext>
            </a:extLst>
          </p:cNvPr>
          <p:cNvSpPr/>
          <p:nvPr/>
        </p:nvSpPr>
        <p:spPr>
          <a:xfrm>
            <a:off x="-518160" y="3108960"/>
            <a:ext cx="9194800" cy="4104640"/>
          </a:xfrm>
          <a:custGeom>
            <a:avLst/>
            <a:gdLst>
              <a:gd name="connsiteX0" fmla="*/ 508000 w 9194800"/>
              <a:gd name="connsiteY0" fmla="*/ 640080 h 4104640"/>
              <a:gd name="connsiteX1" fmla="*/ 497840 w 9194800"/>
              <a:gd name="connsiteY1" fmla="*/ 589280 h 4104640"/>
              <a:gd name="connsiteX2" fmla="*/ 1036320 w 9194800"/>
              <a:gd name="connsiteY2" fmla="*/ 0 h 4104640"/>
              <a:gd name="connsiteX3" fmla="*/ 1717040 w 9194800"/>
              <a:gd name="connsiteY3" fmla="*/ 264160 h 4104640"/>
              <a:gd name="connsiteX4" fmla="*/ 1808480 w 9194800"/>
              <a:gd name="connsiteY4" fmla="*/ 426720 h 4104640"/>
              <a:gd name="connsiteX5" fmla="*/ 1828800 w 9194800"/>
              <a:gd name="connsiteY5" fmla="*/ 528320 h 4104640"/>
              <a:gd name="connsiteX6" fmla="*/ 1767840 w 9194800"/>
              <a:gd name="connsiteY6" fmla="*/ 650240 h 4104640"/>
              <a:gd name="connsiteX7" fmla="*/ 1696720 w 9194800"/>
              <a:gd name="connsiteY7" fmla="*/ 873760 h 4104640"/>
              <a:gd name="connsiteX8" fmla="*/ 1757680 w 9194800"/>
              <a:gd name="connsiteY8" fmla="*/ 1168400 h 4104640"/>
              <a:gd name="connsiteX9" fmla="*/ 1869440 w 9194800"/>
              <a:gd name="connsiteY9" fmla="*/ 1280160 h 4104640"/>
              <a:gd name="connsiteX10" fmla="*/ 2072640 w 9194800"/>
              <a:gd name="connsiteY10" fmla="*/ 1452880 h 4104640"/>
              <a:gd name="connsiteX11" fmla="*/ 2661920 w 9194800"/>
              <a:gd name="connsiteY11" fmla="*/ 1584960 h 4104640"/>
              <a:gd name="connsiteX12" fmla="*/ 3098800 w 9194800"/>
              <a:gd name="connsiteY12" fmla="*/ 1503680 h 4104640"/>
              <a:gd name="connsiteX13" fmla="*/ 4053840 w 9194800"/>
              <a:gd name="connsiteY13" fmla="*/ 1158240 h 4104640"/>
              <a:gd name="connsiteX14" fmla="*/ 4490720 w 9194800"/>
              <a:gd name="connsiteY14" fmla="*/ 1188720 h 4104640"/>
              <a:gd name="connsiteX15" fmla="*/ 5059680 w 9194800"/>
              <a:gd name="connsiteY15" fmla="*/ 1625600 h 4104640"/>
              <a:gd name="connsiteX16" fmla="*/ 5283200 w 9194800"/>
              <a:gd name="connsiteY16" fmla="*/ 1808480 h 4104640"/>
              <a:gd name="connsiteX17" fmla="*/ 5638800 w 9194800"/>
              <a:gd name="connsiteY17" fmla="*/ 2123440 h 4104640"/>
              <a:gd name="connsiteX18" fmla="*/ 6502400 w 9194800"/>
              <a:gd name="connsiteY18" fmla="*/ 2082800 h 4104640"/>
              <a:gd name="connsiteX19" fmla="*/ 7467600 w 9194800"/>
              <a:gd name="connsiteY19" fmla="*/ 2387600 h 4104640"/>
              <a:gd name="connsiteX20" fmla="*/ 8067040 w 9194800"/>
              <a:gd name="connsiteY20" fmla="*/ 2529840 h 4104640"/>
              <a:gd name="connsiteX21" fmla="*/ 8392160 w 9194800"/>
              <a:gd name="connsiteY21" fmla="*/ 2651760 h 4104640"/>
              <a:gd name="connsiteX22" fmla="*/ 9022080 w 9194800"/>
              <a:gd name="connsiteY22" fmla="*/ 3352800 h 4104640"/>
              <a:gd name="connsiteX23" fmla="*/ 9164320 w 9194800"/>
              <a:gd name="connsiteY23" fmla="*/ 3586480 h 4104640"/>
              <a:gd name="connsiteX24" fmla="*/ 9194800 w 9194800"/>
              <a:gd name="connsiteY24" fmla="*/ 3677920 h 4104640"/>
              <a:gd name="connsiteX25" fmla="*/ 9164320 w 9194800"/>
              <a:gd name="connsiteY25" fmla="*/ 3718560 h 4104640"/>
              <a:gd name="connsiteX26" fmla="*/ 8463280 w 9194800"/>
              <a:gd name="connsiteY26" fmla="*/ 4064000 h 4104640"/>
              <a:gd name="connsiteX27" fmla="*/ 8097520 w 9194800"/>
              <a:gd name="connsiteY27" fmla="*/ 4104640 h 4104640"/>
              <a:gd name="connsiteX28" fmla="*/ 7680960 w 9194800"/>
              <a:gd name="connsiteY28" fmla="*/ 4064000 h 4104640"/>
              <a:gd name="connsiteX29" fmla="*/ 7122160 w 9194800"/>
              <a:gd name="connsiteY29" fmla="*/ 3891280 h 4104640"/>
              <a:gd name="connsiteX30" fmla="*/ 6400800 w 9194800"/>
              <a:gd name="connsiteY30" fmla="*/ 3911600 h 4104640"/>
              <a:gd name="connsiteX31" fmla="*/ 4480560 w 9194800"/>
              <a:gd name="connsiteY31" fmla="*/ 3931920 h 4104640"/>
              <a:gd name="connsiteX32" fmla="*/ 4064000 w 9194800"/>
              <a:gd name="connsiteY32" fmla="*/ 4043680 h 4104640"/>
              <a:gd name="connsiteX33" fmla="*/ 3860800 w 9194800"/>
              <a:gd name="connsiteY33" fmla="*/ 4094480 h 4104640"/>
              <a:gd name="connsiteX34" fmla="*/ 2672080 w 9194800"/>
              <a:gd name="connsiteY34" fmla="*/ 4013200 h 4104640"/>
              <a:gd name="connsiteX35" fmla="*/ 1940560 w 9194800"/>
              <a:gd name="connsiteY35" fmla="*/ 3810000 h 4104640"/>
              <a:gd name="connsiteX36" fmla="*/ 1625600 w 9194800"/>
              <a:gd name="connsiteY36" fmla="*/ 3728720 h 4104640"/>
              <a:gd name="connsiteX37" fmla="*/ 1127760 w 9194800"/>
              <a:gd name="connsiteY37" fmla="*/ 3749040 h 4104640"/>
              <a:gd name="connsiteX38" fmla="*/ 0 w 9194800"/>
              <a:gd name="connsiteY38" fmla="*/ 3627120 h 4104640"/>
              <a:gd name="connsiteX39" fmla="*/ 10160 w 9194800"/>
              <a:gd name="connsiteY39" fmla="*/ 3515360 h 4104640"/>
              <a:gd name="connsiteX40" fmla="*/ 60960 w 9194800"/>
              <a:gd name="connsiteY40" fmla="*/ 3332480 h 4104640"/>
              <a:gd name="connsiteX41" fmla="*/ 71120 w 9194800"/>
              <a:gd name="connsiteY41" fmla="*/ 3078480 h 4104640"/>
              <a:gd name="connsiteX42" fmla="*/ 40640 w 9194800"/>
              <a:gd name="connsiteY42" fmla="*/ 2753360 h 4104640"/>
              <a:gd name="connsiteX43" fmla="*/ 325120 w 9194800"/>
              <a:gd name="connsiteY43" fmla="*/ 2286000 h 4104640"/>
              <a:gd name="connsiteX44" fmla="*/ 457200 w 9194800"/>
              <a:gd name="connsiteY44" fmla="*/ 2062480 h 4104640"/>
              <a:gd name="connsiteX45" fmla="*/ 487680 w 9194800"/>
              <a:gd name="connsiteY45" fmla="*/ 1889760 h 4104640"/>
              <a:gd name="connsiteX46" fmla="*/ 375920 w 9194800"/>
              <a:gd name="connsiteY46" fmla="*/ 1584960 h 4104640"/>
              <a:gd name="connsiteX47" fmla="*/ 325120 w 9194800"/>
              <a:gd name="connsiteY47" fmla="*/ 1412240 h 4104640"/>
              <a:gd name="connsiteX48" fmla="*/ 335280 w 9194800"/>
              <a:gd name="connsiteY48" fmla="*/ 619760 h 4104640"/>
              <a:gd name="connsiteX49" fmla="*/ 386080 w 9194800"/>
              <a:gd name="connsiteY49" fmla="*/ 528320 h 4104640"/>
              <a:gd name="connsiteX50" fmla="*/ 497840 w 9194800"/>
              <a:gd name="connsiteY50" fmla="*/ 497840 h 4104640"/>
              <a:gd name="connsiteX51" fmla="*/ 599440 w 9194800"/>
              <a:gd name="connsiteY51" fmla="*/ 518160 h 410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194800" h="4104640">
                <a:moveTo>
                  <a:pt x="508000" y="640080"/>
                </a:moveTo>
                <a:cubicBezTo>
                  <a:pt x="504613" y="623147"/>
                  <a:pt x="488079" y="603525"/>
                  <a:pt x="497840" y="589280"/>
                </a:cubicBezTo>
                <a:cubicBezTo>
                  <a:pt x="836685" y="94750"/>
                  <a:pt x="727413" y="185344"/>
                  <a:pt x="1036320" y="0"/>
                </a:cubicBezTo>
                <a:cubicBezTo>
                  <a:pt x="1452188" y="76384"/>
                  <a:pt x="1493219" y="-9399"/>
                  <a:pt x="1717040" y="264160"/>
                </a:cubicBezTo>
                <a:cubicBezTo>
                  <a:pt x="1756409" y="312278"/>
                  <a:pt x="1778000" y="372533"/>
                  <a:pt x="1808480" y="426720"/>
                </a:cubicBezTo>
                <a:cubicBezTo>
                  <a:pt x="1815253" y="460587"/>
                  <a:pt x="1834978" y="494340"/>
                  <a:pt x="1828800" y="528320"/>
                </a:cubicBezTo>
                <a:cubicBezTo>
                  <a:pt x="1820672" y="573024"/>
                  <a:pt x="1784067" y="607800"/>
                  <a:pt x="1767840" y="650240"/>
                </a:cubicBezTo>
                <a:cubicBezTo>
                  <a:pt x="1739916" y="723271"/>
                  <a:pt x="1720427" y="799253"/>
                  <a:pt x="1696720" y="873760"/>
                </a:cubicBezTo>
                <a:cubicBezTo>
                  <a:pt x="1717040" y="971973"/>
                  <a:pt x="1718451" y="1076097"/>
                  <a:pt x="1757680" y="1168400"/>
                </a:cubicBezTo>
                <a:cubicBezTo>
                  <a:pt x="1778287" y="1216887"/>
                  <a:pt x="1830343" y="1244847"/>
                  <a:pt x="1869440" y="1280160"/>
                </a:cubicBezTo>
                <a:cubicBezTo>
                  <a:pt x="1935410" y="1339746"/>
                  <a:pt x="1997142" y="1405949"/>
                  <a:pt x="2072640" y="1452880"/>
                </a:cubicBezTo>
                <a:cubicBezTo>
                  <a:pt x="2196117" y="1529636"/>
                  <a:pt x="2605257" y="1575286"/>
                  <a:pt x="2661920" y="1584960"/>
                </a:cubicBezTo>
                <a:cubicBezTo>
                  <a:pt x="2807547" y="1557867"/>
                  <a:pt x="2954993" y="1539188"/>
                  <a:pt x="3098800" y="1503680"/>
                </a:cubicBezTo>
                <a:cubicBezTo>
                  <a:pt x="3405281" y="1428006"/>
                  <a:pt x="3772818" y="1268642"/>
                  <a:pt x="4053840" y="1158240"/>
                </a:cubicBezTo>
                <a:cubicBezTo>
                  <a:pt x="4199467" y="1168400"/>
                  <a:pt x="4351515" y="1144761"/>
                  <a:pt x="4490720" y="1188720"/>
                </a:cubicBezTo>
                <a:cubicBezTo>
                  <a:pt x="4726300" y="1263114"/>
                  <a:pt x="4885392" y="1470677"/>
                  <a:pt x="5059680" y="1625600"/>
                </a:cubicBezTo>
                <a:cubicBezTo>
                  <a:pt x="5131631" y="1689556"/>
                  <a:pt x="5211249" y="1744524"/>
                  <a:pt x="5283200" y="1808480"/>
                </a:cubicBezTo>
                <a:cubicBezTo>
                  <a:pt x="5779861" y="2249957"/>
                  <a:pt x="4977961" y="1588475"/>
                  <a:pt x="5638800" y="2123440"/>
                </a:cubicBezTo>
                <a:cubicBezTo>
                  <a:pt x="5926667" y="2109893"/>
                  <a:pt x="6215778" y="2052826"/>
                  <a:pt x="6502400" y="2082800"/>
                </a:cubicBezTo>
                <a:cubicBezTo>
                  <a:pt x="6835930" y="2117679"/>
                  <a:pt x="7151336" y="2282179"/>
                  <a:pt x="7467600" y="2387600"/>
                </a:cubicBezTo>
                <a:cubicBezTo>
                  <a:pt x="7716080" y="2470427"/>
                  <a:pt x="7749053" y="2438364"/>
                  <a:pt x="8067040" y="2529840"/>
                </a:cubicBezTo>
                <a:cubicBezTo>
                  <a:pt x="8178272" y="2561838"/>
                  <a:pt x="8283787" y="2611120"/>
                  <a:pt x="8392160" y="2651760"/>
                </a:cubicBezTo>
                <a:cubicBezTo>
                  <a:pt x="8760154" y="2936119"/>
                  <a:pt x="8632211" y="2806983"/>
                  <a:pt x="9022080" y="3352800"/>
                </a:cubicBezTo>
                <a:cubicBezTo>
                  <a:pt x="9086863" y="3443497"/>
                  <a:pt x="9105872" y="3464712"/>
                  <a:pt x="9164320" y="3586480"/>
                </a:cubicBezTo>
                <a:cubicBezTo>
                  <a:pt x="9178223" y="3615445"/>
                  <a:pt x="9184640" y="3647440"/>
                  <a:pt x="9194800" y="3677920"/>
                </a:cubicBezTo>
                <a:cubicBezTo>
                  <a:pt x="9184640" y="3691467"/>
                  <a:pt x="9177999" y="3708578"/>
                  <a:pt x="9164320" y="3718560"/>
                </a:cubicBezTo>
                <a:cubicBezTo>
                  <a:pt x="8870564" y="3932923"/>
                  <a:pt x="8813329" y="3990046"/>
                  <a:pt x="8463280" y="4064000"/>
                </a:cubicBezTo>
                <a:cubicBezTo>
                  <a:pt x="8343259" y="4089357"/>
                  <a:pt x="8219440" y="4091093"/>
                  <a:pt x="8097520" y="4104640"/>
                </a:cubicBezTo>
                <a:cubicBezTo>
                  <a:pt x="7958667" y="4091093"/>
                  <a:pt x="7817250" y="4093813"/>
                  <a:pt x="7680960" y="4064000"/>
                </a:cubicBezTo>
                <a:cubicBezTo>
                  <a:pt x="7490502" y="4022337"/>
                  <a:pt x="7122160" y="3891280"/>
                  <a:pt x="7122160" y="3891280"/>
                </a:cubicBezTo>
                <a:lnTo>
                  <a:pt x="6400800" y="3911600"/>
                </a:lnTo>
                <a:lnTo>
                  <a:pt x="4480560" y="3931920"/>
                </a:lnTo>
                <a:cubicBezTo>
                  <a:pt x="4337025" y="3940033"/>
                  <a:pt x="4203471" y="4008812"/>
                  <a:pt x="4064000" y="4043680"/>
                </a:cubicBezTo>
                <a:lnTo>
                  <a:pt x="3860800" y="4094480"/>
                </a:lnTo>
                <a:cubicBezTo>
                  <a:pt x="3464560" y="4067387"/>
                  <a:pt x="3064957" y="4071404"/>
                  <a:pt x="2672080" y="4013200"/>
                </a:cubicBezTo>
                <a:cubicBezTo>
                  <a:pt x="2421740" y="3976113"/>
                  <a:pt x="2179205" y="3894228"/>
                  <a:pt x="1940560" y="3810000"/>
                </a:cubicBezTo>
                <a:cubicBezTo>
                  <a:pt x="1722676" y="3733100"/>
                  <a:pt x="1828280" y="3757674"/>
                  <a:pt x="1625600" y="3728720"/>
                </a:cubicBezTo>
                <a:cubicBezTo>
                  <a:pt x="1459653" y="3735493"/>
                  <a:pt x="1293788" y="3753381"/>
                  <a:pt x="1127760" y="3749040"/>
                </a:cubicBezTo>
                <a:cubicBezTo>
                  <a:pt x="81247" y="3721680"/>
                  <a:pt x="335330" y="3914546"/>
                  <a:pt x="0" y="3627120"/>
                </a:cubicBezTo>
                <a:cubicBezTo>
                  <a:pt x="3387" y="3589867"/>
                  <a:pt x="2581" y="3551991"/>
                  <a:pt x="10160" y="3515360"/>
                </a:cubicBezTo>
                <a:cubicBezTo>
                  <a:pt x="22978" y="3453404"/>
                  <a:pt x="52217" y="3395141"/>
                  <a:pt x="60960" y="3332480"/>
                </a:cubicBezTo>
                <a:cubicBezTo>
                  <a:pt x="72670" y="3248559"/>
                  <a:pt x="67733" y="3163147"/>
                  <a:pt x="71120" y="3078480"/>
                </a:cubicBezTo>
                <a:cubicBezTo>
                  <a:pt x="33415" y="2955938"/>
                  <a:pt x="-2554" y="2892909"/>
                  <a:pt x="40640" y="2753360"/>
                </a:cubicBezTo>
                <a:cubicBezTo>
                  <a:pt x="90079" y="2593633"/>
                  <a:pt x="238071" y="2421077"/>
                  <a:pt x="325120" y="2286000"/>
                </a:cubicBezTo>
                <a:cubicBezTo>
                  <a:pt x="372000" y="2213255"/>
                  <a:pt x="413173" y="2136987"/>
                  <a:pt x="457200" y="2062480"/>
                </a:cubicBezTo>
                <a:cubicBezTo>
                  <a:pt x="467360" y="2004907"/>
                  <a:pt x="489399" y="1948198"/>
                  <a:pt x="487680" y="1889760"/>
                </a:cubicBezTo>
                <a:cubicBezTo>
                  <a:pt x="482392" y="1709977"/>
                  <a:pt x="435510" y="1733936"/>
                  <a:pt x="375920" y="1584960"/>
                </a:cubicBezTo>
                <a:cubicBezTo>
                  <a:pt x="353632" y="1529240"/>
                  <a:pt x="342053" y="1469813"/>
                  <a:pt x="325120" y="1412240"/>
                </a:cubicBezTo>
                <a:cubicBezTo>
                  <a:pt x="328507" y="1148080"/>
                  <a:pt x="325737" y="883769"/>
                  <a:pt x="335280" y="619760"/>
                </a:cubicBezTo>
                <a:cubicBezTo>
                  <a:pt x="335939" y="601524"/>
                  <a:pt x="368751" y="538717"/>
                  <a:pt x="386080" y="528320"/>
                </a:cubicBezTo>
                <a:cubicBezTo>
                  <a:pt x="394707" y="523144"/>
                  <a:pt x="476278" y="503231"/>
                  <a:pt x="497840" y="497840"/>
                </a:cubicBezTo>
                <a:cubicBezTo>
                  <a:pt x="578729" y="520951"/>
                  <a:pt x="544305" y="518160"/>
                  <a:pt x="599440" y="518160"/>
                </a:cubicBezTo>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TextBox 4"/>
          <p:cNvSpPr txBox="1"/>
          <p:nvPr/>
        </p:nvSpPr>
        <p:spPr>
          <a:xfrm>
            <a:off x="1155658" y="2724021"/>
            <a:ext cx="1630576"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Giông</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sét</a:t>
            </a:r>
            <a:endParaRPr lang="en-US" sz="2800" b="1" dirty="0">
              <a:solidFill>
                <a:srgbClr val="F8A513"/>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957469" y="2678645"/>
            <a:ext cx="1393331"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Lũ</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quét</a:t>
            </a:r>
            <a:endParaRPr lang="en-US" sz="2800" b="1" dirty="0">
              <a:solidFill>
                <a:srgbClr val="F8A513"/>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9263820" y="2603561"/>
            <a:ext cx="872355"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Bão</a:t>
            </a:r>
            <a:r>
              <a:rPr lang="en-US" sz="2800" b="1" dirty="0">
                <a:solidFill>
                  <a:srgbClr val="F8A513"/>
                </a:solidFill>
                <a:latin typeface="Times New Roman" panose="02020603050405020304" pitchFamily="18" charset="0"/>
                <a:cs typeface="Times New Roman" panose="02020603050405020304" pitchFamily="18" charset="0"/>
              </a:rPr>
              <a:t> </a:t>
            </a:r>
          </a:p>
        </p:txBody>
      </p:sp>
      <p:sp>
        <p:nvSpPr>
          <p:cNvPr id="8" name="TextBox 7">
            <a:hlinkClick r:id="" action="ppaction://noaction"/>
          </p:cNvPr>
          <p:cNvSpPr txBox="1"/>
          <p:nvPr/>
        </p:nvSpPr>
        <p:spPr>
          <a:xfrm>
            <a:off x="1059702" y="5726807"/>
            <a:ext cx="1685783"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Tuyết</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rơi</a:t>
            </a:r>
            <a:r>
              <a:rPr lang="en-US" sz="2800" b="1" dirty="0">
                <a:solidFill>
                  <a:srgbClr val="F8A513"/>
                </a:solidFill>
                <a:latin typeface="Times New Roman" panose="02020603050405020304" pitchFamily="18" charset="0"/>
                <a:cs typeface="Times New Roman" panose="02020603050405020304" pitchFamily="18" charset="0"/>
              </a:rPr>
              <a:t> </a:t>
            </a:r>
          </a:p>
        </p:txBody>
      </p:sp>
      <p:sp>
        <p:nvSpPr>
          <p:cNvPr id="9" name="TextBox 8">
            <a:hlinkClick r:id="rId4" action="ppaction://hlinksldjump"/>
          </p:cNvPr>
          <p:cNvSpPr txBox="1"/>
          <p:nvPr/>
        </p:nvSpPr>
        <p:spPr>
          <a:xfrm>
            <a:off x="4988059" y="5769497"/>
            <a:ext cx="1513556"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Hạn</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hán</a:t>
            </a:r>
            <a:endParaRPr lang="en-US" sz="2800" b="1" dirty="0">
              <a:solidFill>
                <a:srgbClr val="F8A513"/>
              </a:solidFill>
              <a:latin typeface="Times New Roman" panose="02020603050405020304" pitchFamily="18" charset="0"/>
              <a:cs typeface="Times New Roman" panose="02020603050405020304" pitchFamily="18" charset="0"/>
            </a:endParaRPr>
          </a:p>
        </p:txBody>
      </p:sp>
      <p:sp>
        <p:nvSpPr>
          <p:cNvPr id="10" name="TextBox 9">
            <a:hlinkClick r:id="rId5" action="ppaction://hlinksldjump"/>
          </p:cNvPr>
          <p:cNvSpPr txBox="1"/>
          <p:nvPr/>
        </p:nvSpPr>
        <p:spPr>
          <a:xfrm>
            <a:off x="9073864" y="5769497"/>
            <a:ext cx="1133645" cy="523220"/>
          </a:xfrm>
          <a:prstGeom prst="rect">
            <a:avLst/>
          </a:prstGeom>
          <a:solidFill>
            <a:schemeClr val="accent5">
              <a:lumMod val="40000"/>
              <a:lumOff val="60000"/>
            </a:schemeClr>
          </a:solidFill>
        </p:spPr>
        <p:txBody>
          <a:bodyPr wrap="none" rtlCol="0">
            <a:spAutoFit/>
          </a:bodyPr>
          <a:lstStyle/>
          <a:p>
            <a:pPr algn="ctr"/>
            <a:r>
              <a:rPr lang="en-US" sz="2800" b="1" dirty="0" err="1">
                <a:solidFill>
                  <a:srgbClr val="F8A513"/>
                </a:solidFill>
                <a:latin typeface="Times New Roman" panose="02020603050405020304" pitchFamily="18" charset="0"/>
                <a:cs typeface="Times New Roman" panose="02020603050405020304" pitchFamily="18" charset="0"/>
              </a:rPr>
              <a:t>Lũ</a:t>
            </a:r>
            <a:r>
              <a:rPr lang="en-US" sz="2800" b="1" dirty="0">
                <a:solidFill>
                  <a:srgbClr val="F8A513"/>
                </a:solidFill>
                <a:latin typeface="Times New Roman" panose="02020603050405020304" pitchFamily="18" charset="0"/>
                <a:cs typeface="Times New Roman" panose="02020603050405020304" pitchFamily="18" charset="0"/>
              </a:rPr>
              <a:t> </a:t>
            </a:r>
            <a:r>
              <a:rPr lang="en-US" sz="2800" b="1" dirty="0" err="1">
                <a:solidFill>
                  <a:srgbClr val="F8A513"/>
                </a:solidFill>
                <a:latin typeface="Times New Roman" panose="02020603050405020304" pitchFamily="18" charset="0"/>
                <a:cs typeface="Times New Roman" panose="02020603050405020304" pitchFamily="18" charset="0"/>
              </a:rPr>
              <a:t>lụt</a:t>
            </a:r>
            <a:endParaRPr lang="en-US" sz="2800" b="1" dirty="0">
              <a:solidFill>
                <a:srgbClr val="F8A513"/>
              </a:solidFill>
              <a:latin typeface="Times New Roman" panose="02020603050405020304" pitchFamily="18" charset="0"/>
              <a:cs typeface="Times New Roman" panose="02020603050405020304" pitchFamily="18" charset="0"/>
            </a:endParaRPr>
          </a:p>
        </p:txBody>
      </p:sp>
      <p:pic>
        <p:nvPicPr>
          <p:cNvPr id="11" name="Picture 10" descr="20210409092016_wm_shs-tu-nhien-va-xa-hoi-2">
            <a:extLst>
              <a:ext uri="{FF2B5EF4-FFF2-40B4-BE49-F238E27FC236}">
                <a16:creationId xmlns:a16="http://schemas.microsoft.com/office/drawing/2014/main" id="{E93B8E69-8149-448C-BA8F-0CB48FC5712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2983" t="30980" r="47511" b="49225"/>
          <a:stretch/>
        </p:blipFill>
        <p:spPr bwMode="auto">
          <a:xfrm>
            <a:off x="396051" y="333884"/>
            <a:ext cx="3149790" cy="2215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20210409092016_wm_shs-tu-nhien-va-xa-hoi-2">
            <a:extLst>
              <a:ext uri="{FF2B5EF4-FFF2-40B4-BE49-F238E27FC236}">
                <a16:creationId xmlns:a16="http://schemas.microsoft.com/office/drawing/2014/main" id="{9130758C-6035-4740-A285-E0BCF16AA812}"/>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1343" t="31163" r="9150" b="49041"/>
          <a:stretch/>
        </p:blipFill>
        <p:spPr bwMode="auto">
          <a:xfrm>
            <a:off x="4079240" y="340211"/>
            <a:ext cx="3149790" cy="221510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20210409092016_wm_shs-tu-nhien-va-xa-hoi-2">
            <a:extLst>
              <a:ext uri="{FF2B5EF4-FFF2-40B4-BE49-F238E27FC236}">
                <a16:creationId xmlns:a16="http://schemas.microsoft.com/office/drawing/2014/main" id="{3674CEC1-29DF-4C13-ADF3-AC1E25FBAC3D}"/>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3113" t="51422" r="47380" b="28783"/>
          <a:stretch/>
        </p:blipFill>
        <p:spPr bwMode="auto">
          <a:xfrm>
            <a:off x="7975600" y="333884"/>
            <a:ext cx="3149791" cy="221510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20210409092016_wm_shs-tu-nhien-va-xa-hoi-2">
            <a:extLst>
              <a:ext uri="{FF2B5EF4-FFF2-40B4-BE49-F238E27FC236}">
                <a16:creationId xmlns:a16="http://schemas.microsoft.com/office/drawing/2014/main" id="{04533284-0C1F-470B-BAA8-DC934178D4F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1722" t="51422" r="8771" b="29431"/>
          <a:stretch/>
        </p:blipFill>
        <p:spPr bwMode="auto">
          <a:xfrm>
            <a:off x="209125" y="3460859"/>
            <a:ext cx="3149790" cy="21426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20210409092016_wm_shs-tu-nhien-va-xa-hoi-2">
            <a:extLst>
              <a:ext uri="{FF2B5EF4-FFF2-40B4-BE49-F238E27FC236}">
                <a16:creationId xmlns:a16="http://schemas.microsoft.com/office/drawing/2014/main" id="{74B37310-E8B5-46E0-8881-7F7AF1A3269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3000" t="70932" r="47493" b="8457"/>
          <a:stretch/>
        </p:blipFill>
        <p:spPr bwMode="auto">
          <a:xfrm>
            <a:off x="4079240" y="3386977"/>
            <a:ext cx="3149790" cy="230632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20210409092016_wm_shs-tu-nhien-va-xa-hoi-2">
            <a:extLst>
              <a:ext uri="{FF2B5EF4-FFF2-40B4-BE49-F238E27FC236}">
                <a16:creationId xmlns:a16="http://schemas.microsoft.com/office/drawing/2014/main" id="{4F9938E4-BA1B-45BA-A160-714FD787B33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52141" t="71023" r="8352" b="9182"/>
          <a:stretch/>
        </p:blipFill>
        <p:spPr bwMode="auto">
          <a:xfrm>
            <a:off x="7975600" y="3388373"/>
            <a:ext cx="3149791" cy="221510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D6F46AC-B6FB-447E-AA8D-3299BBB93459}"/>
              </a:ext>
            </a:extLst>
          </p:cNvPr>
          <p:cNvSpPr/>
          <p:nvPr/>
        </p:nvSpPr>
        <p:spPr>
          <a:xfrm>
            <a:off x="9509760" y="6390640"/>
            <a:ext cx="1889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339293370"/>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660" y="314063"/>
            <a:ext cx="62103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endParaRPr lang="en-US" sz="2800" dirty="0">
              <a:latin typeface="Times New Roman" panose="02020603050405020304" pitchFamily="18" charset="0"/>
              <a:cs typeface="Times New Roman" panose="02020603050405020304" pitchFamily="18" charset="0"/>
            </a:endParaRPr>
          </a:p>
        </p:txBody>
      </p:sp>
      <p:grpSp>
        <p:nvGrpSpPr>
          <p:cNvPr id="3" name="Google Shape;980;p39"/>
          <p:cNvGrpSpPr/>
          <p:nvPr/>
        </p:nvGrpSpPr>
        <p:grpSpPr>
          <a:xfrm rot="20134954">
            <a:off x="719876" y="118705"/>
            <a:ext cx="1028550" cy="868521"/>
            <a:chOff x="4085376" y="3807646"/>
            <a:chExt cx="1028550" cy="868521"/>
          </a:xfrm>
        </p:grpSpPr>
        <p:grpSp>
          <p:nvGrpSpPr>
            <p:cNvPr id="4" name="Google Shape;981;p39"/>
            <p:cNvGrpSpPr/>
            <p:nvPr/>
          </p:nvGrpSpPr>
          <p:grpSpPr>
            <a:xfrm>
              <a:off x="4275994" y="3922328"/>
              <a:ext cx="591360" cy="753839"/>
              <a:chOff x="7470798" y="1116578"/>
              <a:chExt cx="1373660" cy="1751893"/>
            </a:xfrm>
          </p:grpSpPr>
          <p:sp>
            <p:nvSpPr>
              <p:cNvPr id="9" name="Google Shape;982;p39"/>
              <p:cNvSpPr/>
              <p:nvPr/>
            </p:nvSpPr>
            <p:spPr>
              <a:xfrm>
                <a:off x="7528032" y="1174144"/>
                <a:ext cx="1276748" cy="1357595"/>
              </a:xfrm>
              <a:custGeom>
                <a:avLst/>
                <a:gdLst/>
                <a:ahLst/>
                <a:cxnLst/>
                <a:rect l="l" t="t" r="r" b="b"/>
                <a:pathLst>
                  <a:path w="11488" h="12216" extrusionOk="0">
                    <a:moveTo>
                      <a:pt x="8690" y="2253"/>
                    </a:moveTo>
                    <a:cubicBezTo>
                      <a:pt x="8739" y="2253"/>
                      <a:pt x="8788" y="2261"/>
                      <a:pt x="8834" y="2273"/>
                    </a:cubicBezTo>
                    <a:lnTo>
                      <a:pt x="8794" y="2273"/>
                    </a:lnTo>
                    <a:cubicBezTo>
                      <a:pt x="9468" y="2392"/>
                      <a:pt x="10220" y="3659"/>
                      <a:pt x="10022" y="4293"/>
                    </a:cubicBezTo>
                    <a:cubicBezTo>
                      <a:pt x="10022" y="4372"/>
                      <a:pt x="9983" y="4412"/>
                      <a:pt x="9943" y="4452"/>
                    </a:cubicBezTo>
                    <a:cubicBezTo>
                      <a:pt x="9428" y="3739"/>
                      <a:pt x="9270" y="2827"/>
                      <a:pt x="8398" y="2471"/>
                    </a:cubicBezTo>
                    <a:cubicBezTo>
                      <a:pt x="8454" y="2302"/>
                      <a:pt x="8571" y="2253"/>
                      <a:pt x="8690" y="2253"/>
                    </a:cubicBezTo>
                    <a:close/>
                    <a:moveTo>
                      <a:pt x="1783" y="2511"/>
                    </a:moveTo>
                    <a:cubicBezTo>
                      <a:pt x="1823" y="2511"/>
                      <a:pt x="1902" y="2550"/>
                      <a:pt x="1981" y="2629"/>
                    </a:cubicBezTo>
                    <a:cubicBezTo>
                      <a:pt x="1981" y="2669"/>
                      <a:pt x="1981" y="2709"/>
                      <a:pt x="1981" y="2748"/>
                    </a:cubicBezTo>
                    <a:cubicBezTo>
                      <a:pt x="1585" y="3105"/>
                      <a:pt x="1545" y="3580"/>
                      <a:pt x="1347" y="3976"/>
                    </a:cubicBezTo>
                    <a:lnTo>
                      <a:pt x="1110" y="4491"/>
                    </a:lnTo>
                    <a:lnTo>
                      <a:pt x="991" y="4491"/>
                    </a:lnTo>
                    <a:cubicBezTo>
                      <a:pt x="951" y="4174"/>
                      <a:pt x="951" y="3818"/>
                      <a:pt x="1070" y="3501"/>
                    </a:cubicBezTo>
                    <a:lnTo>
                      <a:pt x="1070" y="3540"/>
                    </a:lnTo>
                    <a:cubicBezTo>
                      <a:pt x="1149" y="3263"/>
                      <a:pt x="1268" y="2986"/>
                      <a:pt x="1426" y="2788"/>
                    </a:cubicBezTo>
                    <a:cubicBezTo>
                      <a:pt x="1506" y="2669"/>
                      <a:pt x="1664" y="2550"/>
                      <a:pt x="1783" y="2511"/>
                    </a:cubicBezTo>
                    <a:close/>
                    <a:moveTo>
                      <a:pt x="2456" y="3897"/>
                    </a:moveTo>
                    <a:cubicBezTo>
                      <a:pt x="2496" y="4016"/>
                      <a:pt x="2496" y="4135"/>
                      <a:pt x="2536" y="4214"/>
                    </a:cubicBezTo>
                    <a:cubicBezTo>
                      <a:pt x="2496" y="4333"/>
                      <a:pt x="2496" y="4452"/>
                      <a:pt x="2456" y="4531"/>
                    </a:cubicBezTo>
                    <a:lnTo>
                      <a:pt x="2219" y="5600"/>
                    </a:lnTo>
                    <a:cubicBezTo>
                      <a:pt x="1981" y="5481"/>
                      <a:pt x="1862" y="5244"/>
                      <a:pt x="1902" y="5006"/>
                    </a:cubicBezTo>
                    <a:cubicBezTo>
                      <a:pt x="1941" y="4689"/>
                      <a:pt x="2060" y="4372"/>
                      <a:pt x="2179" y="4055"/>
                    </a:cubicBezTo>
                    <a:cubicBezTo>
                      <a:pt x="2179" y="3976"/>
                      <a:pt x="2337" y="3976"/>
                      <a:pt x="2417" y="3897"/>
                    </a:cubicBezTo>
                    <a:close/>
                    <a:moveTo>
                      <a:pt x="8398" y="4055"/>
                    </a:moveTo>
                    <a:cubicBezTo>
                      <a:pt x="8477" y="4095"/>
                      <a:pt x="8596" y="4095"/>
                      <a:pt x="8675" y="4174"/>
                    </a:cubicBezTo>
                    <a:cubicBezTo>
                      <a:pt x="8953" y="4531"/>
                      <a:pt x="9032" y="5006"/>
                      <a:pt x="8953" y="5442"/>
                    </a:cubicBezTo>
                    <a:cubicBezTo>
                      <a:pt x="8913" y="5759"/>
                      <a:pt x="8755" y="6036"/>
                      <a:pt x="8517" y="6234"/>
                    </a:cubicBezTo>
                    <a:lnTo>
                      <a:pt x="8438" y="6234"/>
                    </a:lnTo>
                    <a:lnTo>
                      <a:pt x="8438" y="5759"/>
                    </a:lnTo>
                    <a:cubicBezTo>
                      <a:pt x="8477" y="5323"/>
                      <a:pt x="8438" y="4887"/>
                      <a:pt x="8319" y="4491"/>
                    </a:cubicBezTo>
                    <a:cubicBezTo>
                      <a:pt x="8319" y="4452"/>
                      <a:pt x="8279" y="4372"/>
                      <a:pt x="8279" y="4333"/>
                    </a:cubicBezTo>
                    <a:cubicBezTo>
                      <a:pt x="8359" y="4214"/>
                      <a:pt x="8359" y="4135"/>
                      <a:pt x="8398" y="4055"/>
                    </a:cubicBezTo>
                    <a:close/>
                    <a:moveTo>
                      <a:pt x="1110" y="5006"/>
                    </a:moveTo>
                    <a:cubicBezTo>
                      <a:pt x="1149" y="5085"/>
                      <a:pt x="1228" y="5204"/>
                      <a:pt x="1228" y="5283"/>
                    </a:cubicBezTo>
                    <a:cubicBezTo>
                      <a:pt x="1149" y="5719"/>
                      <a:pt x="1228" y="6195"/>
                      <a:pt x="1347" y="6630"/>
                    </a:cubicBezTo>
                    <a:cubicBezTo>
                      <a:pt x="1347" y="6709"/>
                      <a:pt x="1347" y="6749"/>
                      <a:pt x="1387" y="6828"/>
                    </a:cubicBezTo>
                    <a:lnTo>
                      <a:pt x="1308" y="6908"/>
                    </a:lnTo>
                    <a:cubicBezTo>
                      <a:pt x="1228" y="6828"/>
                      <a:pt x="1070" y="6789"/>
                      <a:pt x="1030" y="6670"/>
                    </a:cubicBezTo>
                    <a:cubicBezTo>
                      <a:pt x="713" y="6234"/>
                      <a:pt x="674" y="5680"/>
                      <a:pt x="832" y="5204"/>
                    </a:cubicBezTo>
                    <a:lnTo>
                      <a:pt x="872" y="5204"/>
                    </a:lnTo>
                    <a:cubicBezTo>
                      <a:pt x="911" y="5125"/>
                      <a:pt x="1030" y="5085"/>
                      <a:pt x="1110" y="5006"/>
                    </a:cubicBezTo>
                    <a:close/>
                    <a:moveTo>
                      <a:pt x="9666" y="5135"/>
                    </a:moveTo>
                    <a:cubicBezTo>
                      <a:pt x="9705" y="5135"/>
                      <a:pt x="9745" y="5145"/>
                      <a:pt x="9785" y="5165"/>
                    </a:cubicBezTo>
                    <a:cubicBezTo>
                      <a:pt x="9903" y="5244"/>
                      <a:pt x="10022" y="5363"/>
                      <a:pt x="10101" y="5521"/>
                    </a:cubicBezTo>
                    <a:cubicBezTo>
                      <a:pt x="10260" y="5838"/>
                      <a:pt x="10300" y="6195"/>
                      <a:pt x="10260" y="6551"/>
                    </a:cubicBezTo>
                    <a:cubicBezTo>
                      <a:pt x="10220" y="6630"/>
                      <a:pt x="10220" y="6670"/>
                      <a:pt x="10181" y="6749"/>
                    </a:cubicBezTo>
                    <a:cubicBezTo>
                      <a:pt x="10101" y="6789"/>
                      <a:pt x="10022" y="6868"/>
                      <a:pt x="9943" y="6947"/>
                    </a:cubicBezTo>
                    <a:cubicBezTo>
                      <a:pt x="9864" y="6828"/>
                      <a:pt x="9824" y="6749"/>
                      <a:pt x="9824" y="6670"/>
                    </a:cubicBezTo>
                    <a:cubicBezTo>
                      <a:pt x="9824" y="6234"/>
                      <a:pt x="9745" y="5798"/>
                      <a:pt x="9547" y="5402"/>
                    </a:cubicBezTo>
                    <a:cubicBezTo>
                      <a:pt x="9507" y="5323"/>
                      <a:pt x="9507" y="5244"/>
                      <a:pt x="9547" y="5165"/>
                    </a:cubicBezTo>
                    <a:cubicBezTo>
                      <a:pt x="9587" y="5145"/>
                      <a:pt x="9626" y="5135"/>
                      <a:pt x="9666" y="5135"/>
                    </a:cubicBezTo>
                    <a:close/>
                    <a:moveTo>
                      <a:pt x="6000" y="0"/>
                    </a:moveTo>
                    <a:cubicBezTo>
                      <a:pt x="4214" y="0"/>
                      <a:pt x="2472" y="783"/>
                      <a:pt x="1268" y="2194"/>
                    </a:cubicBezTo>
                    <a:cubicBezTo>
                      <a:pt x="476" y="2986"/>
                      <a:pt x="40" y="4055"/>
                      <a:pt x="0" y="5204"/>
                    </a:cubicBezTo>
                    <a:cubicBezTo>
                      <a:pt x="0" y="6155"/>
                      <a:pt x="278" y="7066"/>
                      <a:pt x="753" y="7858"/>
                    </a:cubicBezTo>
                    <a:cubicBezTo>
                      <a:pt x="1110" y="8611"/>
                      <a:pt x="1743" y="9205"/>
                      <a:pt x="2536" y="9562"/>
                    </a:cubicBezTo>
                    <a:cubicBezTo>
                      <a:pt x="2654" y="9601"/>
                      <a:pt x="2734" y="9641"/>
                      <a:pt x="2813" y="9720"/>
                    </a:cubicBezTo>
                    <a:cubicBezTo>
                      <a:pt x="2971" y="9799"/>
                      <a:pt x="3051" y="9997"/>
                      <a:pt x="2932" y="10156"/>
                    </a:cubicBezTo>
                    <a:cubicBezTo>
                      <a:pt x="2813" y="10631"/>
                      <a:pt x="2694" y="11106"/>
                      <a:pt x="2575" y="11582"/>
                    </a:cubicBezTo>
                    <a:lnTo>
                      <a:pt x="3962" y="11780"/>
                    </a:lnTo>
                    <a:cubicBezTo>
                      <a:pt x="3962" y="11582"/>
                      <a:pt x="3882" y="11423"/>
                      <a:pt x="3882" y="11265"/>
                    </a:cubicBezTo>
                    <a:cubicBezTo>
                      <a:pt x="3803" y="10393"/>
                      <a:pt x="3764" y="9522"/>
                      <a:pt x="3684" y="8650"/>
                    </a:cubicBezTo>
                    <a:cubicBezTo>
                      <a:pt x="3724" y="8492"/>
                      <a:pt x="3605" y="8334"/>
                      <a:pt x="3447" y="8294"/>
                    </a:cubicBezTo>
                    <a:cubicBezTo>
                      <a:pt x="2971" y="8056"/>
                      <a:pt x="2654" y="7581"/>
                      <a:pt x="2575" y="7066"/>
                    </a:cubicBezTo>
                    <a:cubicBezTo>
                      <a:pt x="2575" y="6987"/>
                      <a:pt x="2654" y="6908"/>
                      <a:pt x="2694" y="6828"/>
                    </a:cubicBezTo>
                    <a:cubicBezTo>
                      <a:pt x="2734" y="6868"/>
                      <a:pt x="2813" y="6947"/>
                      <a:pt x="2852" y="7026"/>
                    </a:cubicBezTo>
                    <a:cubicBezTo>
                      <a:pt x="3051" y="7264"/>
                      <a:pt x="3169" y="7502"/>
                      <a:pt x="3367" y="7779"/>
                    </a:cubicBezTo>
                    <a:cubicBezTo>
                      <a:pt x="3447" y="7858"/>
                      <a:pt x="3565" y="7898"/>
                      <a:pt x="3684" y="7977"/>
                    </a:cubicBezTo>
                    <a:lnTo>
                      <a:pt x="3684" y="7541"/>
                    </a:lnTo>
                    <a:cubicBezTo>
                      <a:pt x="3764" y="7106"/>
                      <a:pt x="3803" y="6630"/>
                      <a:pt x="3882" y="6234"/>
                    </a:cubicBezTo>
                    <a:cubicBezTo>
                      <a:pt x="3882" y="6155"/>
                      <a:pt x="3962" y="6076"/>
                      <a:pt x="4041" y="6036"/>
                    </a:cubicBezTo>
                    <a:cubicBezTo>
                      <a:pt x="4080" y="6115"/>
                      <a:pt x="4160" y="6155"/>
                      <a:pt x="4160" y="6234"/>
                    </a:cubicBezTo>
                    <a:cubicBezTo>
                      <a:pt x="4160" y="6551"/>
                      <a:pt x="4160" y="6908"/>
                      <a:pt x="4160" y="7224"/>
                    </a:cubicBezTo>
                    <a:cubicBezTo>
                      <a:pt x="4199" y="7541"/>
                      <a:pt x="4160" y="7739"/>
                      <a:pt x="4160" y="8096"/>
                    </a:cubicBezTo>
                    <a:cubicBezTo>
                      <a:pt x="4437" y="7937"/>
                      <a:pt x="4635" y="7819"/>
                      <a:pt x="4873" y="7700"/>
                    </a:cubicBezTo>
                    <a:cubicBezTo>
                      <a:pt x="4912" y="7660"/>
                      <a:pt x="4952" y="7581"/>
                      <a:pt x="4912" y="7502"/>
                    </a:cubicBezTo>
                    <a:cubicBezTo>
                      <a:pt x="4833" y="6908"/>
                      <a:pt x="4873" y="6313"/>
                      <a:pt x="5031" y="5719"/>
                    </a:cubicBezTo>
                    <a:cubicBezTo>
                      <a:pt x="5071" y="5521"/>
                      <a:pt x="5150" y="5323"/>
                      <a:pt x="5308" y="5125"/>
                    </a:cubicBezTo>
                    <a:cubicBezTo>
                      <a:pt x="5388" y="5006"/>
                      <a:pt x="5546" y="4927"/>
                      <a:pt x="5744" y="4887"/>
                    </a:cubicBezTo>
                    <a:cubicBezTo>
                      <a:pt x="5863" y="4887"/>
                      <a:pt x="5982" y="5125"/>
                      <a:pt x="6061" y="5283"/>
                    </a:cubicBezTo>
                    <a:cubicBezTo>
                      <a:pt x="6101" y="5402"/>
                      <a:pt x="6140" y="5521"/>
                      <a:pt x="6140" y="5640"/>
                    </a:cubicBezTo>
                    <a:cubicBezTo>
                      <a:pt x="6259" y="6393"/>
                      <a:pt x="5982" y="7145"/>
                      <a:pt x="5467" y="7700"/>
                    </a:cubicBezTo>
                    <a:cubicBezTo>
                      <a:pt x="5625" y="8056"/>
                      <a:pt x="5942" y="8294"/>
                      <a:pt x="6299" y="8373"/>
                    </a:cubicBezTo>
                    <a:cubicBezTo>
                      <a:pt x="6378" y="8215"/>
                      <a:pt x="6457" y="8056"/>
                      <a:pt x="6497" y="7937"/>
                    </a:cubicBezTo>
                    <a:cubicBezTo>
                      <a:pt x="6616" y="7621"/>
                      <a:pt x="6734" y="7304"/>
                      <a:pt x="6893" y="6987"/>
                    </a:cubicBezTo>
                    <a:cubicBezTo>
                      <a:pt x="6933" y="6908"/>
                      <a:pt x="7051" y="6828"/>
                      <a:pt x="7170" y="6749"/>
                    </a:cubicBezTo>
                    <a:cubicBezTo>
                      <a:pt x="7210" y="6868"/>
                      <a:pt x="7249" y="6987"/>
                      <a:pt x="7249" y="7106"/>
                    </a:cubicBezTo>
                    <a:cubicBezTo>
                      <a:pt x="7249" y="7343"/>
                      <a:pt x="7170" y="7541"/>
                      <a:pt x="7091" y="7739"/>
                    </a:cubicBezTo>
                    <a:cubicBezTo>
                      <a:pt x="7012" y="7937"/>
                      <a:pt x="6933" y="8175"/>
                      <a:pt x="6853" y="8373"/>
                    </a:cubicBezTo>
                    <a:lnTo>
                      <a:pt x="6893" y="8452"/>
                    </a:lnTo>
                    <a:cubicBezTo>
                      <a:pt x="7368" y="8215"/>
                      <a:pt x="7804" y="8017"/>
                      <a:pt x="8279" y="7779"/>
                    </a:cubicBezTo>
                    <a:lnTo>
                      <a:pt x="8279" y="7779"/>
                    </a:lnTo>
                    <a:cubicBezTo>
                      <a:pt x="8359" y="7977"/>
                      <a:pt x="8319" y="8175"/>
                      <a:pt x="8121" y="8294"/>
                    </a:cubicBezTo>
                    <a:cubicBezTo>
                      <a:pt x="7764" y="8611"/>
                      <a:pt x="7329" y="8769"/>
                      <a:pt x="6853" y="8809"/>
                    </a:cubicBezTo>
                    <a:cubicBezTo>
                      <a:pt x="6695" y="8849"/>
                      <a:pt x="6576" y="8928"/>
                      <a:pt x="6536" y="9086"/>
                    </a:cubicBezTo>
                    <a:cubicBezTo>
                      <a:pt x="6378" y="9482"/>
                      <a:pt x="6180" y="9878"/>
                      <a:pt x="6021" y="10314"/>
                    </a:cubicBezTo>
                    <a:cubicBezTo>
                      <a:pt x="5863" y="10710"/>
                      <a:pt x="5665" y="11265"/>
                      <a:pt x="5427" y="11740"/>
                    </a:cubicBezTo>
                    <a:cubicBezTo>
                      <a:pt x="5388" y="11819"/>
                      <a:pt x="5229" y="11859"/>
                      <a:pt x="5110" y="11938"/>
                    </a:cubicBezTo>
                    <a:cubicBezTo>
                      <a:pt x="5071" y="11819"/>
                      <a:pt x="5031" y="11701"/>
                      <a:pt x="5031" y="11582"/>
                    </a:cubicBezTo>
                    <a:cubicBezTo>
                      <a:pt x="5150" y="11225"/>
                      <a:pt x="5308" y="10869"/>
                      <a:pt x="5427" y="10552"/>
                    </a:cubicBezTo>
                    <a:lnTo>
                      <a:pt x="6101" y="8809"/>
                    </a:lnTo>
                    <a:lnTo>
                      <a:pt x="5110" y="8056"/>
                    </a:lnTo>
                    <a:lnTo>
                      <a:pt x="4120" y="8492"/>
                    </a:lnTo>
                    <a:cubicBezTo>
                      <a:pt x="4199" y="9601"/>
                      <a:pt x="4239" y="10710"/>
                      <a:pt x="4318" y="11819"/>
                    </a:cubicBezTo>
                    <a:lnTo>
                      <a:pt x="5031" y="11978"/>
                    </a:lnTo>
                    <a:lnTo>
                      <a:pt x="6219" y="12216"/>
                    </a:lnTo>
                    <a:cubicBezTo>
                      <a:pt x="6299" y="11740"/>
                      <a:pt x="6418" y="11344"/>
                      <a:pt x="6497" y="10908"/>
                    </a:cubicBezTo>
                    <a:cubicBezTo>
                      <a:pt x="6536" y="10671"/>
                      <a:pt x="6774" y="10473"/>
                      <a:pt x="7012" y="10473"/>
                    </a:cubicBezTo>
                    <a:cubicBezTo>
                      <a:pt x="7062" y="10478"/>
                      <a:pt x="7113" y="10480"/>
                      <a:pt x="7164" y="10480"/>
                    </a:cubicBezTo>
                    <a:cubicBezTo>
                      <a:pt x="7517" y="10480"/>
                      <a:pt x="7884" y="10363"/>
                      <a:pt x="8160" y="10156"/>
                    </a:cubicBezTo>
                    <a:cubicBezTo>
                      <a:pt x="8359" y="10037"/>
                      <a:pt x="8557" y="9997"/>
                      <a:pt x="8755" y="9878"/>
                    </a:cubicBezTo>
                    <a:cubicBezTo>
                      <a:pt x="9507" y="9522"/>
                      <a:pt x="10141" y="8888"/>
                      <a:pt x="10498" y="8136"/>
                    </a:cubicBezTo>
                    <a:cubicBezTo>
                      <a:pt x="11488" y="6155"/>
                      <a:pt x="11250" y="3818"/>
                      <a:pt x="9943" y="2035"/>
                    </a:cubicBezTo>
                    <a:cubicBezTo>
                      <a:pt x="9270" y="926"/>
                      <a:pt x="8121" y="213"/>
                      <a:pt x="6814" y="55"/>
                    </a:cubicBezTo>
                    <a:cubicBezTo>
                      <a:pt x="6543" y="18"/>
                      <a:pt x="6271" y="0"/>
                      <a:pt x="60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 name="Google Shape;983;p39"/>
              <p:cNvSpPr/>
              <p:nvPr/>
            </p:nvSpPr>
            <p:spPr>
              <a:xfrm>
                <a:off x="7470798" y="1116578"/>
                <a:ext cx="1373660" cy="1751893"/>
              </a:xfrm>
              <a:custGeom>
                <a:avLst/>
                <a:gdLst/>
                <a:ahLst/>
                <a:cxnLst/>
                <a:rect l="l" t="t" r="r" b="b"/>
                <a:pathLst>
                  <a:path w="12360" h="15764" extrusionOk="0">
                    <a:moveTo>
                      <a:pt x="6140" y="5801"/>
                    </a:moveTo>
                    <a:lnTo>
                      <a:pt x="6140" y="5801"/>
                    </a:lnTo>
                    <a:cubicBezTo>
                      <a:pt x="6378" y="6475"/>
                      <a:pt x="6220" y="7188"/>
                      <a:pt x="5823" y="7742"/>
                    </a:cubicBezTo>
                    <a:cubicBezTo>
                      <a:pt x="5744" y="7069"/>
                      <a:pt x="5863" y="6396"/>
                      <a:pt x="6140" y="5801"/>
                    </a:cubicBezTo>
                    <a:close/>
                    <a:moveTo>
                      <a:pt x="6542" y="520"/>
                    </a:moveTo>
                    <a:cubicBezTo>
                      <a:pt x="6803" y="520"/>
                      <a:pt x="7066" y="537"/>
                      <a:pt x="7329" y="573"/>
                    </a:cubicBezTo>
                    <a:cubicBezTo>
                      <a:pt x="8636" y="731"/>
                      <a:pt x="9785" y="1444"/>
                      <a:pt x="10458" y="2553"/>
                    </a:cubicBezTo>
                    <a:cubicBezTo>
                      <a:pt x="11805" y="4296"/>
                      <a:pt x="12043" y="6673"/>
                      <a:pt x="11092" y="8654"/>
                    </a:cubicBezTo>
                    <a:cubicBezTo>
                      <a:pt x="10696" y="9446"/>
                      <a:pt x="10102" y="10040"/>
                      <a:pt x="9349" y="10436"/>
                    </a:cubicBezTo>
                    <a:cubicBezTo>
                      <a:pt x="9151" y="10515"/>
                      <a:pt x="8953" y="10595"/>
                      <a:pt x="8755" y="10713"/>
                    </a:cubicBezTo>
                    <a:cubicBezTo>
                      <a:pt x="8398" y="10911"/>
                      <a:pt x="8002" y="11030"/>
                      <a:pt x="7566" y="11030"/>
                    </a:cubicBezTo>
                    <a:cubicBezTo>
                      <a:pt x="7546" y="11027"/>
                      <a:pt x="7526" y="11025"/>
                      <a:pt x="7506" y="11025"/>
                    </a:cubicBezTo>
                    <a:cubicBezTo>
                      <a:pt x="7296" y="11025"/>
                      <a:pt x="7127" y="11209"/>
                      <a:pt x="7091" y="11426"/>
                    </a:cubicBezTo>
                    <a:cubicBezTo>
                      <a:pt x="6972" y="11862"/>
                      <a:pt x="6893" y="12298"/>
                      <a:pt x="6814" y="12734"/>
                    </a:cubicBezTo>
                    <a:lnTo>
                      <a:pt x="5625" y="12496"/>
                    </a:lnTo>
                    <a:lnTo>
                      <a:pt x="4873" y="12377"/>
                    </a:lnTo>
                    <a:cubicBezTo>
                      <a:pt x="4833" y="11228"/>
                      <a:pt x="4754" y="10119"/>
                      <a:pt x="4714" y="9010"/>
                    </a:cubicBezTo>
                    <a:lnTo>
                      <a:pt x="5705" y="8574"/>
                    </a:lnTo>
                    <a:lnTo>
                      <a:pt x="6695" y="9367"/>
                    </a:lnTo>
                    <a:lnTo>
                      <a:pt x="6021" y="11070"/>
                    </a:lnTo>
                    <a:cubicBezTo>
                      <a:pt x="5863" y="11426"/>
                      <a:pt x="5744" y="11743"/>
                      <a:pt x="5625" y="12100"/>
                    </a:cubicBezTo>
                    <a:cubicBezTo>
                      <a:pt x="5625" y="12219"/>
                      <a:pt x="5625" y="12337"/>
                      <a:pt x="5665" y="12456"/>
                    </a:cubicBezTo>
                    <a:cubicBezTo>
                      <a:pt x="5784" y="12417"/>
                      <a:pt x="5942" y="12337"/>
                      <a:pt x="6021" y="12258"/>
                    </a:cubicBezTo>
                    <a:cubicBezTo>
                      <a:pt x="6220" y="11783"/>
                      <a:pt x="6418" y="11308"/>
                      <a:pt x="6616" y="10832"/>
                    </a:cubicBezTo>
                    <a:cubicBezTo>
                      <a:pt x="6814" y="10357"/>
                      <a:pt x="6933" y="10000"/>
                      <a:pt x="7091" y="9604"/>
                    </a:cubicBezTo>
                    <a:cubicBezTo>
                      <a:pt x="7131" y="9446"/>
                      <a:pt x="7289" y="9367"/>
                      <a:pt x="7448" y="9367"/>
                    </a:cubicBezTo>
                    <a:cubicBezTo>
                      <a:pt x="7883" y="9327"/>
                      <a:pt x="8359" y="9129"/>
                      <a:pt x="8715" y="8812"/>
                    </a:cubicBezTo>
                    <a:cubicBezTo>
                      <a:pt x="8874" y="8733"/>
                      <a:pt x="8953" y="8495"/>
                      <a:pt x="8874" y="8337"/>
                    </a:cubicBezTo>
                    <a:lnTo>
                      <a:pt x="8874" y="8337"/>
                    </a:lnTo>
                    <a:cubicBezTo>
                      <a:pt x="8398" y="8535"/>
                      <a:pt x="7923" y="8772"/>
                      <a:pt x="7487" y="8970"/>
                    </a:cubicBezTo>
                    <a:lnTo>
                      <a:pt x="7408" y="8891"/>
                    </a:lnTo>
                    <a:cubicBezTo>
                      <a:pt x="7527" y="8693"/>
                      <a:pt x="7606" y="8455"/>
                      <a:pt x="7685" y="8257"/>
                    </a:cubicBezTo>
                    <a:cubicBezTo>
                      <a:pt x="7764" y="8059"/>
                      <a:pt x="7804" y="7861"/>
                      <a:pt x="7844" y="7624"/>
                    </a:cubicBezTo>
                    <a:cubicBezTo>
                      <a:pt x="7844" y="7505"/>
                      <a:pt x="7804" y="7386"/>
                      <a:pt x="7725" y="7267"/>
                    </a:cubicBezTo>
                    <a:cubicBezTo>
                      <a:pt x="7646" y="7346"/>
                      <a:pt x="7527" y="7426"/>
                      <a:pt x="7487" y="7544"/>
                    </a:cubicBezTo>
                    <a:cubicBezTo>
                      <a:pt x="7329" y="7822"/>
                      <a:pt x="7210" y="8139"/>
                      <a:pt x="7051" y="8455"/>
                    </a:cubicBezTo>
                    <a:cubicBezTo>
                      <a:pt x="7012" y="8614"/>
                      <a:pt x="6972" y="8733"/>
                      <a:pt x="6893" y="8891"/>
                    </a:cubicBezTo>
                    <a:cubicBezTo>
                      <a:pt x="6536" y="8812"/>
                      <a:pt x="6220" y="8574"/>
                      <a:pt x="6021" y="8257"/>
                    </a:cubicBezTo>
                    <a:cubicBezTo>
                      <a:pt x="6576" y="7703"/>
                      <a:pt x="6814" y="6911"/>
                      <a:pt x="6695" y="6158"/>
                    </a:cubicBezTo>
                    <a:cubicBezTo>
                      <a:pt x="6695" y="6039"/>
                      <a:pt x="6695" y="5920"/>
                      <a:pt x="6655" y="5801"/>
                    </a:cubicBezTo>
                    <a:cubicBezTo>
                      <a:pt x="6576" y="5643"/>
                      <a:pt x="6457" y="5445"/>
                      <a:pt x="6338" y="5445"/>
                    </a:cubicBezTo>
                    <a:cubicBezTo>
                      <a:pt x="6140" y="5445"/>
                      <a:pt x="5982" y="5524"/>
                      <a:pt x="5863" y="5683"/>
                    </a:cubicBezTo>
                    <a:cubicBezTo>
                      <a:pt x="5744" y="5841"/>
                      <a:pt x="5665" y="6039"/>
                      <a:pt x="5625" y="6277"/>
                    </a:cubicBezTo>
                    <a:cubicBezTo>
                      <a:pt x="5467" y="6831"/>
                      <a:pt x="5427" y="7426"/>
                      <a:pt x="5507" y="8020"/>
                    </a:cubicBezTo>
                    <a:cubicBezTo>
                      <a:pt x="5507" y="8099"/>
                      <a:pt x="5507" y="8178"/>
                      <a:pt x="5427" y="8218"/>
                    </a:cubicBezTo>
                    <a:cubicBezTo>
                      <a:pt x="5229" y="8376"/>
                      <a:pt x="4992" y="8455"/>
                      <a:pt x="4714" y="8614"/>
                    </a:cubicBezTo>
                    <a:cubicBezTo>
                      <a:pt x="4714" y="8297"/>
                      <a:pt x="4754" y="8020"/>
                      <a:pt x="4754" y="7742"/>
                    </a:cubicBezTo>
                    <a:cubicBezTo>
                      <a:pt x="4754" y="7505"/>
                      <a:pt x="4754" y="7109"/>
                      <a:pt x="4714" y="6752"/>
                    </a:cubicBezTo>
                    <a:cubicBezTo>
                      <a:pt x="4714" y="6713"/>
                      <a:pt x="4635" y="6633"/>
                      <a:pt x="4595" y="6554"/>
                    </a:cubicBezTo>
                    <a:cubicBezTo>
                      <a:pt x="4556" y="6633"/>
                      <a:pt x="4477" y="6673"/>
                      <a:pt x="4437" y="6752"/>
                    </a:cubicBezTo>
                    <a:cubicBezTo>
                      <a:pt x="4358" y="7188"/>
                      <a:pt x="4318" y="7624"/>
                      <a:pt x="4279" y="8059"/>
                    </a:cubicBezTo>
                    <a:lnTo>
                      <a:pt x="4279" y="8495"/>
                    </a:lnTo>
                    <a:cubicBezTo>
                      <a:pt x="4160" y="8416"/>
                      <a:pt x="4001" y="8376"/>
                      <a:pt x="3962" y="8297"/>
                    </a:cubicBezTo>
                    <a:cubicBezTo>
                      <a:pt x="3764" y="8059"/>
                      <a:pt x="3645" y="7822"/>
                      <a:pt x="3447" y="7544"/>
                    </a:cubicBezTo>
                    <a:cubicBezTo>
                      <a:pt x="3407" y="7465"/>
                      <a:pt x="3328" y="7426"/>
                      <a:pt x="3249" y="7346"/>
                    </a:cubicBezTo>
                    <a:cubicBezTo>
                      <a:pt x="3209" y="7426"/>
                      <a:pt x="3130" y="7544"/>
                      <a:pt x="3169" y="7624"/>
                    </a:cubicBezTo>
                    <a:cubicBezTo>
                      <a:pt x="3209" y="8139"/>
                      <a:pt x="3566" y="8574"/>
                      <a:pt x="4041" y="8812"/>
                    </a:cubicBezTo>
                    <a:cubicBezTo>
                      <a:pt x="4199" y="8852"/>
                      <a:pt x="4279" y="9010"/>
                      <a:pt x="4279" y="9208"/>
                    </a:cubicBezTo>
                    <a:cubicBezTo>
                      <a:pt x="4318" y="10080"/>
                      <a:pt x="4397" y="10911"/>
                      <a:pt x="4477" y="11783"/>
                    </a:cubicBezTo>
                    <a:cubicBezTo>
                      <a:pt x="4477" y="11941"/>
                      <a:pt x="4516" y="12100"/>
                      <a:pt x="4556" y="12337"/>
                    </a:cubicBezTo>
                    <a:lnTo>
                      <a:pt x="3169" y="12139"/>
                    </a:lnTo>
                    <a:cubicBezTo>
                      <a:pt x="3288" y="11624"/>
                      <a:pt x="3367" y="11149"/>
                      <a:pt x="3526" y="10674"/>
                    </a:cubicBezTo>
                    <a:cubicBezTo>
                      <a:pt x="3605" y="10515"/>
                      <a:pt x="3566" y="10317"/>
                      <a:pt x="3407" y="10238"/>
                    </a:cubicBezTo>
                    <a:cubicBezTo>
                      <a:pt x="3328" y="10159"/>
                      <a:pt x="3209" y="10119"/>
                      <a:pt x="3130" y="10080"/>
                    </a:cubicBezTo>
                    <a:cubicBezTo>
                      <a:pt x="2338" y="9763"/>
                      <a:pt x="1704" y="9168"/>
                      <a:pt x="1308" y="8376"/>
                    </a:cubicBezTo>
                    <a:cubicBezTo>
                      <a:pt x="832" y="7584"/>
                      <a:pt x="555" y="6673"/>
                      <a:pt x="555" y="5722"/>
                    </a:cubicBezTo>
                    <a:cubicBezTo>
                      <a:pt x="595" y="4613"/>
                      <a:pt x="1070" y="3504"/>
                      <a:pt x="1862" y="2712"/>
                    </a:cubicBezTo>
                    <a:cubicBezTo>
                      <a:pt x="3037" y="1329"/>
                      <a:pt x="4755" y="520"/>
                      <a:pt x="6542" y="520"/>
                    </a:cubicBezTo>
                    <a:close/>
                    <a:moveTo>
                      <a:pt x="2496" y="14041"/>
                    </a:moveTo>
                    <a:lnTo>
                      <a:pt x="6140" y="14754"/>
                    </a:lnTo>
                    <a:cubicBezTo>
                      <a:pt x="5767" y="15127"/>
                      <a:pt x="5308" y="15326"/>
                      <a:pt x="4810" y="15326"/>
                    </a:cubicBezTo>
                    <a:cubicBezTo>
                      <a:pt x="4727" y="15326"/>
                      <a:pt x="4642" y="15320"/>
                      <a:pt x="4556" y="15308"/>
                    </a:cubicBezTo>
                    <a:cubicBezTo>
                      <a:pt x="3922" y="15269"/>
                      <a:pt x="3328" y="15071"/>
                      <a:pt x="2813" y="14714"/>
                    </a:cubicBezTo>
                    <a:cubicBezTo>
                      <a:pt x="2575" y="14595"/>
                      <a:pt x="2456" y="14318"/>
                      <a:pt x="2496" y="14041"/>
                    </a:cubicBezTo>
                    <a:close/>
                    <a:moveTo>
                      <a:pt x="6501" y="1"/>
                    </a:moveTo>
                    <a:cubicBezTo>
                      <a:pt x="4494" y="1"/>
                      <a:pt x="2594" y="933"/>
                      <a:pt x="1308" y="2514"/>
                    </a:cubicBezTo>
                    <a:cubicBezTo>
                      <a:pt x="476" y="3385"/>
                      <a:pt x="40" y="4573"/>
                      <a:pt x="0" y="5801"/>
                    </a:cubicBezTo>
                    <a:cubicBezTo>
                      <a:pt x="40" y="6792"/>
                      <a:pt x="317" y="7742"/>
                      <a:pt x="793" y="8574"/>
                    </a:cubicBezTo>
                    <a:cubicBezTo>
                      <a:pt x="1149" y="9367"/>
                      <a:pt x="1783" y="10000"/>
                      <a:pt x="2615" y="10357"/>
                    </a:cubicBezTo>
                    <a:lnTo>
                      <a:pt x="3051" y="10555"/>
                    </a:lnTo>
                    <a:cubicBezTo>
                      <a:pt x="2892" y="11030"/>
                      <a:pt x="2773" y="11545"/>
                      <a:pt x="2615" y="12021"/>
                    </a:cubicBezTo>
                    <a:cubicBezTo>
                      <a:pt x="2417" y="11981"/>
                      <a:pt x="2219" y="11941"/>
                      <a:pt x="2021" y="11902"/>
                    </a:cubicBezTo>
                    <a:cubicBezTo>
                      <a:pt x="1941" y="11902"/>
                      <a:pt x="1823" y="11981"/>
                      <a:pt x="1783" y="12021"/>
                    </a:cubicBezTo>
                    <a:cubicBezTo>
                      <a:pt x="1704" y="12337"/>
                      <a:pt x="1625" y="12654"/>
                      <a:pt x="1545" y="12971"/>
                    </a:cubicBezTo>
                    <a:cubicBezTo>
                      <a:pt x="1426" y="13684"/>
                      <a:pt x="1426" y="13684"/>
                      <a:pt x="2100" y="13962"/>
                    </a:cubicBezTo>
                    <a:cubicBezTo>
                      <a:pt x="2219" y="14793"/>
                      <a:pt x="2298" y="14952"/>
                      <a:pt x="2892" y="15269"/>
                    </a:cubicBezTo>
                    <a:cubicBezTo>
                      <a:pt x="3486" y="15599"/>
                      <a:pt x="4135" y="15764"/>
                      <a:pt x="4794" y="15764"/>
                    </a:cubicBezTo>
                    <a:cubicBezTo>
                      <a:pt x="4926" y="15764"/>
                      <a:pt x="5058" y="15757"/>
                      <a:pt x="5190" y="15744"/>
                    </a:cubicBezTo>
                    <a:cubicBezTo>
                      <a:pt x="5784" y="15665"/>
                      <a:pt x="6259" y="15348"/>
                      <a:pt x="6536" y="14833"/>
                    </a:cubicBezTo>
                    <a:cubicBezTo>
                      <a:pt x="6695" y="14873"/>
                      <a:pt x="6853" y="14873"/>
                      <a:pt x="7051" y="14873"/>
                    </a:cubicBezTo>
                    <a:cubicBezTo>
                      <a:pt x="7170" y="14873"/>
                      <a:pt x="7329" y="14793"/>
                      <a:pt x="7368" y="14675"/>
                    </a:cubicBezTo>
                    <a:cubicBezTo>
                      <a:pt x="7448" y="14318"/>
                      <a:pt x="7527" y="13962"/>
                      <a:pt x="7566" y="13605"/>
                    </a:cubicBezTo>
                    <a:cubicBezTo>
                      <a:pt x="7566" y="13486"/>
                      <a:pt x="7448" y="13328"/>
                      <a:pt x="7646" y="13209"/>
                    </a:cubicBezTo>
                    <a:cubicBezTo>
                      <a:pt x="7606" y="13011"/>
                      <a:pt x="7448" y="12892"/>
                      <a:pt x="7249" y="12852"/>
                    </a:cubicBezTo>
                    <a:cubicBezTo>
                      <a:pt x="7329" y="12377"/>
                      <a:pt x="7408" y="11941"/>
                      <a:pt x="7487" y="11466"/>
                    </a:cubicBezTo>
                    <a:cubicBezTo>
                      <a:pt x="7543" y="11470"/>
                      <a:pt x="7600" y="11472"/>
                      <a:pt x="7657" y="11472"/>
                    </a:cubicBezTo>
                    <a:cubicBezTo>
                      <a:pt x="8168" y="11472"/>
                      <a:pt x="8724" y="11315"/>
                      <a:pt x="9151" y="11030"/>
                    </a:cubicBezTo>
                    <a:cubicBezTo>
                      <a:pt x="9230" y="10991"/>
                      <a:pt x="9309" y="10951"/>
                      <a:pt x="9349" y="10911"/>
                    </a:cubicBezTo>
                    <a:cubicBezTo>
                      <a:pt x="10616" y="10357"/>
                      <a:pt x="11528" y="9248"/>
                      <a:pt x="11884" y="7940"/>
                    </a:cubicBezTo>
                    <a:cubicBezTo>
                      <a:pt x="12359" y="6237"/>
                      <a:pt x="12122" y="4415"/>
                      <a:pt x="11250" y="2910"/>
                    </a:cubicBezTo>
                    <a:cubicBezTo>
                      <a:pt x="10339" y="1246"/>
                      <a:pt x="8953" y="137"/>
                      <a:pt x="6972" y="18"/>
                    </a:cubicBezTo>
                    <a:cubicBezTo>
                      <a:pt x="6815" y="7"/>
                      <a:pt x="6658" y="1"/>
                      <a:pt x="65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1" name="Google Shape;984;p39"/>
              <p:cNvSpPr/>
              <p:nvPr/>
            </p:nvSpPr>
            <p:spPr>
              <a:xfrm>
                <a:off x="8588914" y="1744695"/>
                <a:ext cx="92578" cy="201594"/>
              </a:xfrm>
              <a:custGeom>
                <a:avLst/>
                <a:gdLst/>
                <a:ahLst/>
                <a:cxnLst/>
                <a:rect l="l" t="t" r="r" b="b"/>
                <a:pathLst>
                  <a:path w="833" h="1814" extrusionOk="0">
                    <a:moveTo>
                      <a:pt x="145" y="1"/>
                    </a:moveTo>
                    <a:cubicBezTo>
                      <a:pt x="100" y="1"/>
                      <a:pt x="60" y="11"/>
                      <a:pt x="41" y="31"/>
                    </a:cubicBezTo>
                    <a:cubicBezTo>
                      <a:pt x="1" y="110"/>
                      <a:pt x="1" y="189"/>
                      <a:pt x="41" y="268"/>
                    </a:cubicBezTo>
                    <a:cubicBezTo>
                      <a:pt x="239" y="664"/>
                      <a:pt x="318" y="1100"/>
                      <a:pt x="318" y="1536"/>
                    </a:cubicBezTo>
                    <a:cubicBezTo>
                      <a:pt x="318" y="1615"/>
                      <a:pt x="357" y="1694"/>
                      <a:pt x="397" y="1813"/>
                    </a:cubicBezTo>
                    <a:cubicBezTo>
                      <a:pt x="516" y="1734"/>
                      <a:pt x="595" y="1655"/>
                      <a:pt x="674" y="1615"/>
                    </a:cubicBezTo>
                    <a:cubicBezTo>
                      <a:pt x="674" y="1536"/>
                      <a:pt x="714" y="1496"/>
                      <a:pt x="714" y="1417"/>
                    </a:cubicBezTo>
                    <a:cubicBezTo>
                      <a:pt x="833" y="1061"/>
                      <a:pt x="793" y="704"/>
                      <a:pt x="635" y="387"/>
                    </a:cubicBezTo>
                    <a:cubicBezTo>
                      <a:pt x="516" y="229"/>
                      <a:pt x="397" y="110"/>
                      <a:pt x="278" y="31"/>
                    </a:cubicBezTo>
                    <a:cubicBezTo>
                      <a:pt x="239" y="11"/>
                      <a:pt x="189" y="1"/>
                      <a:pt x="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2" name="Google Shape;985;p39"/>
              <p:cNvSpPr/>
              <p:nvPr/>
            </p:nvSpPr>
            <p:spPr>
              <a:xfrm>
                <a:off x="8461332" y="1423524"/>
                <a:ext cx="202604" cy="245381"/>
              </a:xfrm>
              <a:custGeom>
                <a:avLst/>
                <a:gdLst/>
                <a:ahLst/>
                <a:cxnLst/>
                <a:rect l="l" t="t" r="r" b="b"/>
                <a:pathLst>
                  <a:path w="1823" h="2208" extrusionOk="0">
                    <a:moveTo>
                      <a:pt x="260" y="1"/>
                    </a:moveTo>
                    <a:cubicBezTo>
                      <a:pt x="152" y="1"/>
                      <a:pt x="51" y="48"/>
                      <a:pt x="0" y="227"/>
                    </a:cubicBezTo>
                    <a:cubicBezTo>
                      <a:pt x="872" y="583"/>
                      <a:pt x="1030" y="1495"/>
                      <a:pt x="1545" y="2208"/>
                    </a:cubicBezTo>
                    <a:cubicBezTo>
                      <a:pt x="1585" y="2168"/>
                      <a:pt x="1624" y="2089"/>
                      <a:pt x="1664" y="2049"/>
                    </a:cubicBezTo>
                    <a:cubicBezTo>
                      <a:pt x="1822" y="1415"/>
                      <a:pt x="1070" y="148"/>
                      <a:pt x="436" y="29"/>
                    </a:cubicBezTo>
                    <a:cubicBezTo>
                      <a:pt x="380" y="15"/>
                      <a:pt x="319" y="1"/>
                      <a:pt x="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3" name="Google Shape;986;p39"/>
              <p:cNvSpPr/>
              <p:nvPr/>
            </p:nvSpPr>
            <p:spPr>
              <a:xfrm>
                <a:off x="8456887" y="1620338"/>
                <a:ext cx="79352" cy="246714"/>
              </a:xfrm>
              <a:custGeom>
                <a:avLst/>
                <a:gdLst/>
                <a:ahLst/>
                <a:cxnLst/>
                <a:rect l="l" t="t" r="r" b="b"/>
                <a:pathLst>
                  <a:path w="714" h="2220" extrusionOk="0">
                    <a:moveTo>
                      <a:pt x="40" y="1"/>
                    </a:moveTo>
                    <a:cubicBezTo>
                      <a:pt x="40" y="120"/>
                      <a:pt x="1" y="199"/>
                      <a:pt x="1" y="278"/>
                    </a:cubicBezTo>
                    <a:cubicBezTo>
                      <a:pt x="1" y="318"/>
                      <a:pt x="1" y="357"/>
                      <a:pt x="1" y="397"/>
                    </a:cubicBezTo>
                    <a:cubicBezTo>
                      <a:pt x="159" y="833"/>
                      <a:pt x="199" y="1268"/>
                      <a:pt x="119" y="1704"/>
                    </a:cubicBezTo>
                    <a:lnTo>
                      <a:pt x="119" y="2219"/>
                    </a:lnTo>
                    <a:lnTo>
                      <a:pt x="199" y="2219"/>
                    </a:lnTo>
                    <a:cubicBezTo>
                      <a:pt x="436" y="1981"/>
                      <a:pt x="555" y="1704"/>
                      <a:pt x="634" y="1427"/>
                    </a:cubicBezTo>
                    <a:cubicBezTo>
                      <a:pt x="714" y="952"/>
                      <a:pt x="595" y="516"/>
                      <a:pt x="317" y="120"/>
                    </a:cubicBezTo>
                    <a:cubicBezTo>
                      <a:pt x="278" y="80"/>
                      <a:pt x="159" y="40"/>
                      <a:pt x="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4" name="Google Shape;987;p39"/>
              <p:cNvSpPr/>
              <p:nvPr/>
            </p:nvSpPr>
            <p:spPr>
              <a:xfrm>
                <a:off x="7734963" y="1607113"/>
                <a:ext cx="74907" cy="189481"/>
              </a:xfrm>
              <a:custGeom>
                <a:avLst/>
                <a:gdLst/>
                <a:ahLst/>
                <a:cxnLst/>
                <a:rect l="l" t="t" r="r" b="b"/>
                <a:pathLst>
                  <a:path w="674" h="1705" extrusionOk="0">
                    <a:moveTo>
                      <a:pt x="555" y="1"/>
                    </a:moveTo>
                    <a:cubicBezTo>
                      <a:pt x="475" y="80"/>
                      <a:pt x="317" y="80"/>
                      <a:pt x="277" y="159"/>
                    </a:cubicBezTo>
                    <a:cubicBezTo>
                      <a:pt x="159" y="476"/>
                      <a:pt x="79" y="793"/>
                      <a:pt x="40" y="1110"/>
                    </a:cubicBezTo>
                    <a:cubicBezTo>
                      <a:pt x="0" y="1348"/>
                      <a:pt x="119" y="1585"/>
                      <a:pt x="317" y="1704"/>
                    </a:cubicBezTo>
                    <a:lnTo>
                      <a:pt x="555" y="635"/>
                    </a:lnTo>
                    <a:cubicBezTo>
                      <a:pt x="594" y="556"/>
                      <a:pt x="634" y="437"/>
                      <a:pt x="674" y="318"/>
                    </a:cubicBezTo>
                    <a:cubicBezTo>
                      <a:pt x="634" y="239"/>
                      <a:pt x="594" y="120"/>
                      <a:pt x="5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5" name="Google Shape;988;p39"/>
              <p:cNvSpPr/>
              <p:nvPr/>
            </p:nvSpPr>
            <p:spPr>
              <a:xfrm>
                <a:off x="7602825" y="1730470"/>
                <a:ext cx="79352" cy="211374"/>
              </a:xfrm>
              <a:custGeom>
                <a:avLst/>
                <a:gdLst/>
                <a:ahLst/>
                <a:cxnLst/>
                <a:rect l="l" t="t" r="r" b="b"/>
                <a:pathLst>
                  <a:path w="714" h="1902" extrusionOk="0">
                    <a:moveTo>
                      <a:pt x="437" y="0"/>
                    </a:moveTo>
                    <a:cubicBezTo>
                      <a:pt x="357" y="79"/>
                      <a:pt x="238" y="119"/>
                      <a:pt x="199" y="198"/>
                    </a:cubicBezTo>
                    <a:cubicBezTo>
                      <a:pt x="1" y="674"/>
                      <a:pt x="80" y="1228"/>
                      <a:pt x="357" y="1703"/>
                    </a:cubicBezTo>
                    <a:cubicBezTo>
                      <a:pt x="397" y="1783"/>
                      <a:pt x="555" y="1822"/>
                      <a:pt x="674" y="1902"/>
                    </a:cubicBezTo>
                    <a:lnTo>
                      <a:pt x="714" y="1822"/>
                    </a:lnTo>
                    <a:cubicBezTo>
                      <a:pt x="714" y="1743"/>
                      <a:pt x="714" y="1703"/>
                      <a:pt x="674" y="1624"/>
                    </a:cubicBezTo>
                    <a:cubicBezTo>
                      <a:pt x="555" y="1189"/>
                      <a:pt x="476" y="713"/>
                      <a:pt x="555" y="277"/>
                    </a:cubicBezTo>
                    <a:cubicBezTo>
                      <a:pt x="555" y="198"/>
                      <a:pt x="476" y="79"/>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6" name="Google Shape;989;p39"/>
              <p:cNvSpPr/>
              <p:nvPr/>
            </p:nvSpPr>
            <p:spPr>
              <a:xfrm>
                <a:off x="7629275" y="1453085"/>
                <a:ext cx="118917" cy="220265"/>
              </a:xfrm>
              <a:custGeom>
                <a:avLst/>
                <a:gdLst/>
                <a:ahLst/>
                <a:cxnLst/>
                <a:rect l="l" t="t" r="r" b="b"/>
                <a:pathLst>
                  <a:path w="1070" h="1982" extrusionOk="0">
                    <a:moveTo>
                      <a:pt x="872" y="1"/>
                    </a:moveTo>
                    <a:cubicBezTo>
                      <a:pt x="713" y="80"/>
                      <a:pt x="595" y="159"/>
                      <a:pt x="476" y="278"/>
                    </a:cubicBezTo>
                    <a:cubicBezTo>
                      <a:pt x="357" y="516"/>
                      <a:pt x="238" y="753"/>
                      <a:pt x="159" y="1030"/>
                    </a:cubicBezTo>
                    <a:cubicBezTo>
                      <a:pt x="40" y="1347"/>
                      <a:pt x="0" y="1664"/>
                      <a:pt x="40" y="1981"/>
                    </a:cubicBezTo>
                    <a:lnTo>
                      <a:pt x="159" y="1981"/>
                    </a:lnTo>
                    <a:lnTo>
                      <a:pt x="397" y="1506"/>
                    </a:lnTo>
                    <a:cubicBezTo>
                      <a:pt x="595" y="1070"/>
                      <a:pt x="674" y="595"/>
                      <a:pt x="1030" y="278"/>
                    </a:cubicBezTo>
                    <a:cubicBezTo>
                      <a:pt x="1070" y="199"/>
                      <a:pt x="1070" y="159"/>
                      <a:pt x="1030" y="119"/>
                    </a:cubicBezTo>
                    <a:cubicBezTo>
                      <a:pt x="991" y="80"/>
                      <a:pt x="912" y="1"/>
                      <a:pt x="8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sp>
          <p:nvSpPr>
            <p:cNvPr id="5" name="Google Shape;990;p39"/>
            <p:cNvSpPr/>
            <p:nvPr/>
          </p:nvSpPr>
          <p:spPr>
            <a:xfrm>
              <a:off x="4410826" y="3807646"/>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6" name="Google Shape;991;p39"/>
            <p:cNvSpPr/>
            <p:nvPr/>
          </p:nvSpPr>
          <p:spPr>
            <a:xfrm>
              <a:off x="4121851" y="3886022"/>
              <a:ext cx="154143" cy="162640"/>
            </a:xfrm>
            <a:custGeom>
              <a:avLst/>
              <a:gdLst/>
              <a:ahLst/>
              <a:cxnLst/>
              <a:rect l="l" t="t" r="r" b="b"/>
              <a:pathLst>
                <a:path w="4517" h="4766" extrusionOk="0">
                  <a:moveTo>
                    <a:pt x="1687" y="1"/>
                  </a:moveTo>
                  <a:cubicBezTo>
                    <a:pt x="1549" y="1"/>
                    <a:pt x="1405" y="121"/>
                    <a:pt x="1453" y="315"/>
                  </a:cubicBezTo>
                  <a:cubicBezTo>
                    <a:pt x="1612" y="790"/>
                    <a:pt x="1730" y="1305"/>
                    <a:pt x="1889" y="1741"/>
                  </a:cubicBezTo>
                  <a:cubicBezTo>
                    <a:pt x="1612" y="1582"/>
                    <a:pt x="1334" y="1384"/>
                    <a:pt x="1057" y="1186"/>
                  </a:cubicBezTo>
                  <a:cubicBezTo>
                    <a:pt x="1009" y="1158"/>
                    <a:pt x="960" y="1147"/>
                    <a:pt x="914" y="1147"/>
                  </a:cubicBezTo>
                  <a:cubicBezTo>
                    <a:pt x="698" y="1147"/>
                    <a:pt x="544" y="1412"/>
                    <a:pt x="740" y="1543"/>
                  </a:cubicBezTo>
                  <a:cubicBezTo>
                    <a:pt x="1097" y="1780"/>
                    <a:pt x="1453" y="2018"/>
                    <a:pt x="1810" y="2256"/>
                  </a:cubicBezTo>
                  <a:cubicBezTo>
                    <a:pt x="1295" y="2414"/>
                    <a:pt x="780" y="2573"/>
                    <a:pt x="265" y="2731"/>
                  </a:cubicBezTo>
                  <a:cubicBezTo>
                    <a:pt x="1" y="2807"/>
                    <a:pt x="132" y="3170"/>
                    <a:pt x="385" y="3170"/>
                  </a:cubicBezTo>
                  <a:cubicBezTo>
                    <a:pt x="397" y="3170"/>
                    <a:pt x="410" y="3169"/>
                    <a:pt x="423" y="3167"/>
                  </a:cubicBezTo>
                  <a:lnTo>
                    <a:pt x="1730" y="2771"/>
                  </a:lnTo>
                  <a:lnTo>
                    <a:pt x="1730" y="2771"/>
                  </a:lnTo>
                  <a:cubicBezTo>
                    <a:pt x="1532" y="3127"/>
                    <a:pt x="1334" y="3444"/>
                    <a:pt x="1097" y="3801"/>
                  </a:cubicBezTo>
                  <a:cubicBezTo>
                    <a:pt x="989" y="3963"/>
                    <a:pt x="1156" y="4106"/>
                    <a:pt x="1324" y="4106"/>
                  </a:cubicBezTo>
                  <a:cubicBezTo>
                    <a:pt x="1403" y="4106"/>
                    <a:pt x="1482" y="4075"/>
                    <a:pt x="1532" y="3999"/>
                  </a:cubicBezTo>
                  <a:cubicBezTo>
                    <a:pt x="1770" y="3642"/>
                    <a:pt x="1968" y="3246"/>
                    <a:pt x="2206" y="2890"/>
                  </a:cubicBezTo>
                  <a:cubicBezTo>
                    <a:pt x="2364" y="3444"/>
                    <a:pt x="2523" y="4038"/>
                    <a:pt x="2642" y="4593"/>
                  </a:cubicBezTo>
                  <a:cubicBezTo>
                    <a:pt x="2672" y="4714"/>
                    <a:pt x="2754" y="4766"/>
                    <a:pt x="2840" y="4766"/>
                  </a:cubicBezTo>
                  <a:cubicBezTo>
                    <a:pt x="2979" y="4766"/>
                    <a:pt x="3126" y="4630"/>
                    <a:pt x="3077" y="4434"/>
                  </a:cubicBezTo>
                  <a:cubicBezTo>
                    <a:pt x="2958" y="3880"/>
                    <a:pt x="2800" y="3286"/>
                    <a:pt x="2642" y="2731"/>
                  </a:cubicBezTo>
                  <a:lnTo>
                    <a:pt x="2642" y="2731"/>
                  </a:lnTo>
                  <a:cubicBezTo>
                    <a:pt x="2998" y="2929"/>
                    <a:pt x="3315" y="3127"/>
                    <a:pt x="3671" y="3286"/>
                  </a:cubicBezTo>
                  <a:cubicBezTo>
                    <a:pt x="3713" y="3310"/>
                    <a:pt x="3753" y="3320"/>
                    <a:pt x="3790" y="3320"/>
                  </a:cubicBezTo>
                  <a:cubicBezTo>
                    <a:pt x="3998" y="3320"/>
                    <a:pt x="4105" y="2990"/>
                    <a:pt x="3870" y="2890"/>
                  </a:cubicBezTo>
                  <a:cubicBezTo>
                    <a:pt x="3553" y="2731"/>
                    <a:pt x="3236" y="2573"/>
                    <a:pt x="2958" y="2375"/>
                  </a:cubicBezTo>
                  <a:cubicBezTo>
                    <a:pt x="3394" y="2256"/>
                    <a:pt x="3790" y="2137"/>
                    <a:pt x="4226" y="1978"/>
                  </a:cubicBezTo>
                  <a:cubicBezTo>
                    <a:pt x="4517" y="1869"/>
                    <a:pt x="4407" y="1494"/>
                    <a:pt x="4143" y="1494"/>
                  </a:cubicBezTo>
                  <a:cubicBezTo>
                    <a:pt x="4119" y="1494"/>
                    <a:pt x="4094" y="1497"/>
                    <a:pt x="4068" y="1503"/>
                  </a:cubicBezTo>
                  <a:cubicBezTo>
                    <a:pt x="3632" y="1662"/>
                    <a:pt x="3196" y="1820"/>
                    <a:pt x="2721" y="1939"/>
                  </a:cubicBezTo>
                  <a:cubicBezTo>
                    <a:pt x="2919" y="1622"/>
                    <a:pt x="3077" y="1305"/>
                    <a:pt x="3236" y="949"/>
                  </a:cubicBezTo>
                  <a:cubicBezTo>
                    <a:pt x="3340" y="765"/>
                    <a:pt x="3186" y="617"/>
                    <a:pt x="3035" y="617"/>
                  </a:cubicBezTo>
                  <a:cubicBezTo>
                    <a:pt x="2957" y="617"/>
                    <a:pt x="2880" y="656"/>
                    <a:pt x="2840" y="750"/>
                  </a:cubicBezTo>
                  <a:cubicBezTo>
                    <a:pt x="2681" y="1067"/>
                    <a:pt x="2523" y="1384"/>
                    <a:pt x="2364" y="1701"/>
                  </a:cubicBezTo>
                  <a:cubicBezTo>
                    <a:pt x="2206" y="1186"/>
                    <a:pt x="2047" y="671"/>
                    <a:pt x="1889" y="156"/>
                  </a:cubicBezTo>
                  <a:cubicBezTo>
                    <a:pt x="1858" y="49"/>
                    <a:pt x="1774" y="1"/>
                    <a:pt x="1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7" name="Google Shape;992;p39"/>
            <p:cNvSpPr/>
            <p:nvPr/>
          </p:nvSpPr>
          <p:spPr>
            <a:xfrm>
              <a:off x="4085376" y="43602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8" name="Google Shape;993;p39"/>
            <p:cNvSpPr/>
            <p:nvPr/>
          </p:nvSpPr>
          <p:spPr>
            <a:xfrm>
              <a:off x="5020526" y="4023509"/>
              <a:ext cx="93400" cy="86166"/>
            </a:xfrm>
            <a:custGeom>
              <a:avLst/>
              <a:gdLst/>
              <a:ahLst/>
              <a:cxnLst/>
              <a:rect l="l" t="t" r="r" b="b"/>
              <a:pathLst>
                <a:path w="2737" h="2525" extrusionOk="0">
                  <a:moveTo>
                    <a:pt x="514" y="0"/>
                  </a:moveTo>
                  <a:cubicBezTo>
                    <a:pt x="329" y="0"/>
                    <a:pt x="187" y="258"/>
                    <a:pt x="344" y="415"/>
                  </a:cubicBezTo>
                  <a:cubicBezTo>
                    <a:pt x="502" y="573"/>
                    <a:pt x="621" y="692"/>
                    <a:pt x="780" y="811"/>
                  </a:cubicBezTo>
                  <a:lnTo>
                    <a:pt x="304" y="851"/>
                  </a:lnTo>
                  <a:cubicBezTo>
                    <a:pt x="0" y="889"/>
                    <a:pt x="25" y="1328"/>
                    <a:pt x="307" y="1328"/>
                  </a:cubicBezTo>
                  <a:cubicBezTo>
                    <a:pt x="319" y="1328"/>
                    <a:pt x="331" y="1328"/>
                    <a:pt x="344" y="1326"/>
                  </a:cubicBezTo>
                  <a:lnTo>
                    <a:pt x="740" y="1286"/>
                  </a:lnTo>
                  <a:lnTo>
                    <a:pt x="740" y="1286"/>
                  </a:lnTo>
                  <a:cubicBezTo>
                    <a:pt x="582" y="1484"/>
                    <a:pt x="423" y="1722"/>
                    <a:pt x="265" y="1960"/>
                  </a:cubicBezTo>
                  <a:cubicBezTo>
                    <a:pt x="130" y="2121"/>
                    <a:pt x="288" y="2283"/>
                    <a:pt x="453" y="2283"/>
                  </a:cubicBezTo>
                  <a:cubicBezTo>
                    <a:pt x="531" y="2283"/>
                    <a:pt x="610" y="2247"/>
                    <a:pt x="661" y="2158"/>
                  </a:cubicBezTo>
                  <a:lnTo>
                    <a:pt x="1017" y="1603"/>
                  </a:lnTo>
                  <a:cubicBezTo>
                    <a:pt x="1057" y="1841"/>
                    <a:pt x="1097" y="2118"/>
                    <a:pt x="1097" y="2316"/>
                  </a:cubicBezTo>
                  <a:cubicBezTo>
                    <a:pt x="1116" y="2455"/>
                    <a:pt x="1225" y="2524"/>
                    <a:pt x="1334" y="2524"/>
                  </a:cubicBezTo>
                  <a:cubicBezTo>
                    <a:pt x="1443" y="2524"/>
                    <a:pt x="1552" y="2455"/>
                    <a:pt x="1572" y="2316"/>
                  </a:cubicBezTo>
                  <a:cubicBezTo>
                    <a:pt x="1572" y="2039"/>
                    <a:pt x="1493" y="1762"/>
                    <a:pt x="1493" y="1484"/>
                  </a:cubicBezTo>
                  <a:lnTo>
                    <a:pt x="1493" y="1484"/>
                  </a:lnTo>
                  <a:lnTo>
                    <a:pt x="1849" y="1762"/>
                  </a:lnTo>
                  <a:cubicBezTo>
                    <a:pt x="1898" y="1802"/>
                    <a:pt x="1949" y="1820"/>
                    <a:pt x="1996" y="1820"/>
                  </a:cubicBezTo>
                  <a:cubicBezTo>
                    <a:pt x="2179" y="1820"/>
                    <a:pt x="2315" y="1562"/>
                    <a:pt x="2127" y="1405"/>
                  </a:cubicBezTo>
                  <a:cubicBezTo>
                    <a:pt x="2008" y="1326"/>
                    <a:pt x="1929" y="1247"/>
                    <a:pt x="1810" y="1128"/>
                  </a:cubicBezTo>
                  <a:lnTo>
                    <a:pt x="2443" y="1049"/>
                  </a:lnTo>
                  <a:cubicBezTo>
                    <a:pt x="2736" y="975"/>
                    <a:pt x="2725" y="564"/>
                    <a:pt x="2503" y="564"/>
                  </a:cubicBezTo>
                  <a:cubicBezTo>
                    <a:pt x="2484" y="564"/>
                    <a:pt x="2465" y="567"/>
                    <a:pt x="2443" y="573"/>
                  </a:cubicBezTo>
                  <a:lnTo>
                    <a:pt x="1691" y="653"/>
                  </a:lnTo>
                  <a:lnTo>
                    <a:pt x="1849" y="415"/>
                  </a:lnTo>
                  <a:cubicBezTo>
                    <a:pt x="1994" y="241"/>
                    <a:pt x="1843" y="47"/>
                    <a:pt x="1674" y="47"/>
                  </a:cubicBezTo>
                  <a:cubicBezTo>
                    <a:pt x="1611" y="47"/>
                    <a:pt x="1546" y="73"/>
                    <a:pt x="1493" y="138"/>
                  </a:cubicBezTo>
                  <a:lnTo>
                    <a:pt x="1374" y="336"/>
                  </a:lnTo>
                  <a:lnTo>
                    <a:pt x="1374" y="296"/>
                  </a:lnTo>
                  <a:cubicBezTo>
                    <a:pt x="1355" y="143"/>
                    <a:pt x="1234" y="73"/>
                    <a:pt x="1118" y="73"/>
                  </a:cubicBezTo>
                  <a:cubicBezTo>
                    <a:pt x="995" y="73"/>
                    <a:pt x="878" y="153"/>
                    <a:pt x="899" y="296"/>
                  </a:cubicBezTo>
                  <a:lnTo>
                    <a:pt x="661" y="58"/>
                  </a:lnTo>
                  <a:cubicBezTo>
                    <a:pt x="612" y="18"/>
                    <a:pt x="561"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grpSp>
      <p:pic>
        <p:nvPicPr>
          <p:cNvPr id="19" name="Picture 2" descr="Free Disaster Vectors, 3,000+ Images in AI, EPS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l="3304" t="62286" r="65282" b="6807"/>
          <a:stretch/>
        </p:blipFill>
        <p:spPr bwMode="auto">
          <a:xfrm>
            <a:off x="832819" y="1238203"/>
            <a:ext cx="2667000" cy="183590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ree Disaster Vectors, 3,000+ Images in AI, EPS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l="38308" t="62286" r="30278" b="6807"/>
          <a:stretch/>
        </p:blipFill>
        <p:spPr bwMode="auto">
          <a:xfrm>
            <a:off x="5002627" y="1192836"/>
            <a:ext cx="2667000" cy="183590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Free Disaster Vectors, 3,000+ Images in AI, EPS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l="3304" t="39977" r="65282" b="36740"/>
          <a:stretch/>
        </p:blipFill>
        <p:spPr bwMode="auto">
          <a:xfrm>
            <a:off x="882923" y="4394200"/>
            <a:ext cx="2667000" cy="138304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Free Disaster Vectors, 3,000+ Images in AI, EPS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l="3304" t="8763" r="73786" b="61968"/>
          <a:stretch/>
        </p:blipFill>
        <p:spPr bwMode="auto">
          <a:xfrm>
            <a:off x="5228234" y="3926523"/>
            <a:ext cx="1944986" cy="173864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Free Disaster Vectors, 3,000+ Images in AI, EPS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l="38608" t="6411" r="35552" b="61968"/>
          <a:stretch/>
        </p:blipFill>
        <p:spPr bwMode="auto">
          <a:xfrm>
            <a:off x="8663064" y="3821460"/>
            <a:ext cx="2193740" cy="187834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Free Disaster Vectors, 3,000+ Images in AI, EPS format"/>
          <p:cNvPicPr>
            <a:picLocks noChangeAspect="1" noChangeArrowheads="1"/>
          </p:cNvPicPr>
          <p:nvPr/>
        </p:nvPicPr>
        <p:blipFill rotWithShape="1">
          <a:blip r:embed="rId4">
            <a:extLst>
              <a:ext uri="{28A0092B-C50C-407E-A947-70E740481C1C}">
                <a14:useLocalDpi xmlns:a14="http://schemas.microsoft.com/office/drawing/2010/main" val="0"/>
              </a:ext>
            </a:extLst>
          </a:blip>
          <a:srcRect l="70471" t="6411" r="3689" b="61968"/>
          <a:stretch/>
        </p:blipFill>
        <p:spPr bwMode="auto">
          <a:xfrm>
            <a:off x="8776070" y="1250903"/>
            <a:ext cx="2193740" cy="1878341"/>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1312568" y="3129244"/>
            <a:ext cx="1511952" cy="461665"/>
          </a:xfrm>
          <a:prstGeom prst="rect">
            <a:avLst/>
          </a:prstGeom>
          <a:noFill/>
        </p:spPr>
        <p:txBody>
          <a:bodyPr wrap="none" rtlCol="0">
            <a:spAutoFit/>
          </a:bodyPr>
          <a:lstStyle/>
          <a:p>
            <a:r>
              <a:rPr lang="en-US" sz="2400" b="1" dirty="0" err="1">
                <a:solidFill>
                  <a:srgbClr val="F8A513"/>
                </a:solidFill>
                <a:latin typeface="Times New Roman" panose="02020603050405020304" pitchFamily="18" charset="0"/>
                <a:cs typeface="Times New Roman" panose="02020603050405020304" pitchFamily="18" charset="0"/>
              </a:rPr>
              <a:t>Sóng</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thần</a:t>
            </a:r>
            <a:endParaRPr lang="en-US" sz="2400" b="1" dirty="0">
              <a:solidFill>
                <a:srgbClr val="F8A513"/>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5344044" y="2998261"/>
            <a:ext cx="1391728" cy="830997"/>
          </a:xfrm>
          <a:prstGeom prst="rect">
            <a:avLst/>
          </a:prstGeom>
          <a:noFill/>
        </p:spPr>
        <p:txBody>
          <a:bodyPr wrap="none" rtlCol="0">
            <a:spAutoFit/>
          </a:bodyPr>
          <a:lstStyle/>
          <a:p>
            <a:r>
              <a:rPr lang="en-US" sz="2400" b="1" dirty="0" err="1">
                <a:solidFill>
                  <a:srgbClr val="F8A513"/>
                </a:solidFill>
                <a:latin typeface="Times New Roman" panose="02020603050405020304" pitchFamily="18" charset="0"/>
                <a:cs typeface="Times New Roman" panose="02020603050405020304" pitchFamily="18" charset="0"/>
              </a:rPr>
              <a:t>Động</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đất</a:t>
            </a:r>
            <a:endParaRPr lang="en-US" sz="2400" b="1" dirty="0">
              <a:solidFill>
                <a:srgbClr val="F8A513"/>
              </a:solidFill>
              <a:latin typeface="Times New Roman" panose="02020603050405020304" pitchFamily="18" charset="0"/>
              <a:cs typeface="Times New Roman" panose="02020603050405020304" pitchFamily="18" charset="0"/>
            </a:endParaRPr>
          </a:p>
          <a:p>
            <a:endParaRPr lang="en-US" sz="2400" b="1" dirty="0">
              <a:solidFill>
                <a:srgbClr val="F8A513"/>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190279" y="5546408"/>
            <a:ext cx="1609736" cy="461665"/>
          </a:xfrm>
          <a:prstGeom prst="rect">
            <a:avLst/>
          </a:prstGeom>
          <a:noFill/>
        </p:spPr>
        <p:txBody>
          <a:bodyPr wrap="none" rtlCol="0">
            <a:spAutoFit/>
          </a:bodyPr>
          <a:lstStyle/>
          <a:p>
            <a:r>
              <a:rPr lang="en-US" sz="2400" b="1" dirty="0" err="1">
                <a:solidFill>
                  <a:srgbClr val="F8A513"/>
                </a:solidFill>
                <a:latin typeface="Times New Roman" panose="02020603050405020304" pitchFamily="18" charset="0"/>
                <a:cs typeface="Times New Roman" panose="02020603050405020304" pitchFamily="18" charset="0"/>
              </a:rPr>
              <a:t>Cháy</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rừng</a:t>
            </a:r>
            <a:endParaRPr lang="en-US" sz="2400" b="1" dirty="0">
              <a:solidFill>
                <a:srgbClr val="F8A513"/>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449908" y="5434331"/>
            <a:ext cx="1303562" cy="461665"/>
          </a:xfrm>
          <a:prstGeom prst="rect">
            <a:avLst/>
          </a:prstGeom>
          <a:noFill/>
        </p:spPr>
        <p:txBody>
          <a:bodyPr wrap="none" rtlCol="0">
            <a:spAutoFit/>
          </a:bodyPr>
          <a:lstStyle/>
          <a:p>
            <a:r>
              <a:rPr lang="en-US" sz="2400" b="1" dirty="0" err="1">
                <a:solidFill>
                  <a:srgbClr val="F8A513"/>
                </a:solidFill>
                <a:latin typeface="Times New Roman" panose="02020603050405020304" pitchFamily="18" charset="0"/>
                <a:cs typeface="Times New Roman" panose="02020603050405020304" pitchFamily="18" charset="0"/>
              </a:rPr>
              <a:t>Lở</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tuyết</a:t>
            </a:r>
            <a:endParaRPr lang="en-US" sz="2400" b="1" dirty="0">
              <a:solidFill>
                <a:srgbClr val="F8A513"/>
              </a:solidFill>
              <a:latin typeface="Times New Roman" panose="02020603050405020304" pitchFamily="18" charset="0"/>
              <a:cs typeface="Times New Roman" panose="02020603050405020304" pitchFamily="18" charset="0"/>
            </a:endParaRPr>
          </a:p>
        </p:txBody>
      </p:sp>
      <p:sp>
        <p:nvSpPr>
          <p:cNvPr id="37" name="TextBox 36"/>
          <p:cNvSpPr txBox="1"/>
          <p:nvPr/>
        </p:nvSpPr>
        <p:spPr>
          <a:xfrm>
            <a:off x="9062750" y="5607097"/>
            <a:ext cx="1372492" cy="461665"/>
          </a:xfrm>
          <a:prstGeom prst="rect">
            <a:avLst/>
          </a:prstGeom>
          <a:noFill/>
        </p:spPr>
        <p:txBody>
          <a:bodyPr wrap="none" rtlCol="0">
            <a:spAutoFit/>
          </a:bodyPr>
          <a:lstStyle/>
          <a:p>
            <a:r>
              <a:rPr lang="en-US" sz="2400" b="1" dirty="0" err="1">
                <a:solidFill>
                  <a:srgbClr val="F8A513"/>
                </a:solidFill>
                <a:latin typeface="Times New Roman" panose="02020603050405020304" pitchFamily="18" charset="0"/>
                <a:cs typeface="Times New Roman" panose="02020603050405020304" pitchFamily="18" charset="0"/>
              </a:rPr>
              <a:t>Lốc</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xoáy</a:t>
            </a:r>
            <a:endParaRPr lang="en-US" sz="2400" b="1" dirty="0">
              <a:solidFill>
                <a:srgbClr val="F8A513"/>
              </a:solidFill>
              <a:latin typeface="Times New Roman" panose="02020603050405020304" pitchFamily="18" charset="0"/>
              <a:cs typeface="Times New Roman" panose="02020603050405020304" pitchFamily="18" charset="0"/>
            </a:endParaRPr>
          </a:p>
        </p:txBody>
      </p:sp>
      <p:sp>
        <p:nvSpPr>
          <p:cNvPr id="38" name="TextBox 37"/>
          <p:cNvSpPr txBox="1"/>
          <p:nvPr/>
        </p:nvSpPr>
        <p:spPr>
          <a:xfrm>
            <a:off x="8624846" y="3096899"/>
            <a:ext cx="2550698" cy="461665"/>
          </a:xfrm>
          <a:prstGeom prst="rect">
            <a:avLst/>
          </a:prstGeom>
          <a:noFill/>
        </p:spPr>
        <p:txBody>
          <a:bodyPr wrap="none" rtlCol="0">
            <a:spAutoFit/>
          </a:bodyPr>
          <a:lstStyle/>
          <a:p>
            <a:r>
              <a:rPr lang="en-US" sz="2400" b="1" dirty="0" err="1">
                <a:solidFill>
                  <a:srgbClr val="F8A513"/>
                </a:solidFill>
                <a:latin typeface="Times New Roman" panose="02020603050405020304" pitchFamily="18" charset="0"/>
                <a:cs typeface="Times New Roman" panose="02020603050405020304" pitchFamily="18" charset="0"/>
              </a:rPr>
              <a:t>Núi</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lửa</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phun</a:t>
            </a:r>
            <a:r>
              <a:rPr lang="en-US" sz="2400" b="1" dirty="0">
                <a:solidFill>
                  <a:srgbClr val="F8A513"/>
                </a:solidFill>
                <a:latin typeface="Times New Roman" panose="02020603050405020304" pitchFamily="18" charset="0"/>
                <a:cs typeface="Times New Roman" panose="02020603050405020304" pitchFamily="18" charset="0"/>
              </a:rPr>
              <a:t> </a:t>
            </a:r>
            <a:r>
              <a:rPr lang="en-US" sz="2400" b="1" dirty="0" err="1">
                <a:solidFill>
                  <a:srgbClr val="F8A513"/>
                </a:solidFill>
                <a:latin typeface="Times New Roman" panose="02020603050405020304" pitchFamily="18" charset="0"/>
                <a:cs typeface="Times New Roman" panose="02020603050405020304" pitchFamily="18" charset="0"/>
              </a:rPr>
              <a:t>trào</a:t>
            </a:r>
            <a:endParaRPr lang="en-US" sz="2400" b="1" dirty="0">
              <a:solidFill>
                <a:srgbClr val="F8A513"/>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10476640-19E8-47FE-B8E2-44AED7CDE6FA}"/>
              </a:ext>
            </a:extLst>
          </p:cNvPr>
          <p:cNvSpPr/>
          <p:nvPr/>
        </p:nvSpPr>
        <p:spPr>
          <a:xfrm>
            <a:off x="9553303" y="6390640"/>
            <a:ext cx="1889760" cy="467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7" name="Flowchart: Document 16">
            <a:extLst>
              <a:ext uri="{FF2B5EF4-FFF2-40B4-BE49-F238E27FC236}">
                <a16:creationId xmlns:a16="http://schemas.microsoft.com/office/drawing/2014/main" id="{43513652-4758-46C4-9943-4016BC614C84}"/>
              </a:ext>
            </a:extLst>
          </p:cNvPr>
          <p:cNvSpPr/>
          <p:nvPr/>
        </p:nvSpPr>
        <p:spPr>
          <a:xfrm rot="16200000">
            <a:off x="-3422916" y="2717796"/>
            <a:ext cx="6955975" cy="1324433"/>
          </a:xfrm>
          <a:prstGeom prst="flowChartDocumen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id="{1BFEDFFD-4BE9-434B-8E9B-3EEF0C29DDFF}"/>
              </a:ext>
            </a:extLst>
          </p:cNvPr>
          <p:cNvSpPr/>
          <p:nvPr/>
        </p:nvSpPr>
        <p:spPr>
          <a:xfrm>
            <a:off x="11082816" y="4760630"/>
            <a:ext cx="2525486" cy="209737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2554765"/>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fade">
                                      <p:cBhvr>
                                        <p:cTn id="36" dur="1000"/>
                                        <p:tgtEl>
                                          <p:spTgt spid="38"/>
                                        </p:tgtEl>
                                      </p:cBhvr>
                                    </p:animEffect>
                                    <p:anim calcmode="lin" valueType="num">
                                      <p:cBhvr>
                                        <p:cTn id="37" dur="1000" fill="hold"/>
                                        <p:tgtEl>
                                          <p:spTgt spid="38"/>
                                        </p:tgtEl>
                                        <p:attrNameLst>
                                          <p:attrName>ppt_x</p:attrName>
                                        </p:attrNameLst>
                                      </p:cBhvr>
                                      <p:tavLst>
                                        <p:tav tm="0">
                                          <p:val>
                                            <p:strVal val="#ppt_x"/>
                                          </p:val>
                                        </p:tav>
                                        <p:tav tm="100000">
                                          <p:val>
                                            <p:strVal val="#ppt_x"/>
                                          </p:val>
                                        </p:tav>
                                      </p:tavLst>
                                    </p:anim>
                                    <p:anim calcmode="lin" valueType="num">
                                      <p:cBhvr>
                                        <p:cTn id="38"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220F0D0-3DAC-4697-B317-300910B8E32D}"/>
              </a:ext>
            </a:extLst>
          </p:cNvPr>
          <p:cNvSpPr/>
          <p:nvPr/>
        </p:nvSpPr>
        <p:spPr>
          <a:xfrm>
            <a:off x="0" y="0"/>
            <a:ext cx="12192000" cy="68580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4206C5F-18DB-4ECF-AE1D-97B1F99A4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284" y="644811"/>
            <a:ext cx="3630930" cy="24591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ouble Wave 6">
            <a:extLst>
              <a:ext uri="{FF2B5EF4-FFF2-40B4-BE49-F238E27FC236}">
                <a16:creationId xmlns:a16="http://schemas.microsoft.com/office/drawing/2014/main" id="{C605F367-9668-4BE8-87B1-CB01FC56E1E6}"/>
              </a:ext>
            </a:extLst>
          </p:cNvPr>
          <p:cNvSpPr/>
          <p:nvPr/>
        </p:nvSpPr>
        <p:spPr>
          <a:xfrm rot="20364084">
            <a:off x="7080069" y="5806441"/>
            <a:ext cx="5747657" cy="2103120"/>
          </a:xfrm>
          <a:prstGeom prst="doubleWav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F07C4BF-665C-4C7E-9B56-F2AE50A605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7581" y="744204"/>
            <a:ext cx="4163598" cy="24137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380E0235-EBE2-4671-8B99-AD976B04FB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3839" y="4071891"/>
            <a:ext cx="3705010" cy="2786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2">
            <a:extLst>
              <a:ext uri="{FF2B5EF4-FFF2-40B4-BE49-F238E27FC236}">
                <a16:creationId xmlns:a16="http://schemas.microsoft.com/office/drawing/2014/main" id="{0E56FBC6-BD9A-4299-A25A-C64F9986AEC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8233" y="3793422"/>
            <a:ext cx="3966981" cy="27861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ounded Rectangle 7">
            <a:extLst>
              <a:ext uri="{FF2B5EF4-FFF2-40B4-BE49-F238E27FC236}">
                <a16:creationId xmlns:a16="http://schemas.microsoft.com/office/drawing/2014/main" id="{31AE84FF-91CE-40C4-B4F8-904D5F7EEAC8}"/>
              </a:ext>
            </a:extLst>
          </p:cNvPr>
          <p:cNvSpPr/>
          <p:nvPr/>
        </p:nvSpPr>
        <p:spPr>
          <a:xfrm>
            <a:off x="2128018" y="3162222"/>
            <a:ext cx="2101545" cy="533556"/>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4">
                    <a:lumMod val="75000"/>
                  </a:schemeClr>
                </a:solidFill>
                <a:latin typeface="Times New Roman" panose="02020603050405020304" pitchFamily="18" charset="0"/>
                <a:cs typeface="Times New Roman" panose="02020603050405020304" pitchFamily="18" charset="0"/>
              </a:rPr>
              <a:t>Đốt</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rừng</a:t>
            </a: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5" name="Rounded Rectangle 7">
            <a:extLst>
              <a:ext uri="{FF2B5EF4-FFF2-40B4-BE49-F238E27FC236}">
                <a16:creationId xmlns:a16="http://schemas.microsoft.com/office/drawing/2014/main" id="{D5E5999C-239E-445C-BDBB-FD9FE97CA121}"/>
              </a:ext>
            </a:extLst>
          </p:cNvPr>
          <p:cNvSpPr/>
          <p:nvPr/>
        </p:nvSpPr>
        <p:spPr>
          <a:xfrm>
            <a:off x="7695571" y="3278780"/>
            <a:ext cx="2101545" cy="51430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4">
                    <a:lumMod val="75000"/>
                  </a:schemeClr>
                </a:solidFill>
                <a:latin typeface="Times New Roman" panose="02020603050405020304" pitchFamily="18" charset="0"/>
                <a:cs typeface="Times New Roman" panose="02020603050405020304" pitchFamily="18" charset="0"/>
              </a:rPr>
              <a:t>Phá</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rừng</a:t>
            </a: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6" name="Rounded Rectangle 7">
            <a:extLst>
              <a:ext uri="{FF2B5EF4-FFF2-40B4-BE49-F238E27FC236}">
                <a16:creationId xmlns:a16="http://schemas.microsoft.com/office/drawing/2014/main" id="{A5968691-079E-4DD8-B1D0-AB9E6D759E04}"/>
              </a:ext>
            </a:extLst>
          </p:cNvPr>
          <p:cNvSpPr/>
          <p:nvPr/>
        </p:nvSpPr>
        <p:spPr>
          <a:xfrm>
            <a:off x="1714501" y="6089563"/>
            <a:ext cx="4267990" cy="59359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4">
                    <a:lumMod val="75000"/>
                  </a:schemeClr>
                </a:solidFill>
                <a:latin typeface="Times New Roman" panose="02020603050405020304" pitchFamily="18" charset="0"/>
                <a:cs typeface="Times New Roman" panose="02020603050405020304" pitchFamily="18" charset="0"/>
              </a:rPr>
              <a:t>Khí</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thải</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công</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nghiệp</a:t>
            </a: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7" name="Rounded Rectangle 7">
            <a:extLst>
              <a:ext uri="{FF2B5EF4-FFF2-40B4-BE49-F238E27FC236}">
                <a16:creationId xmlns:a16="http://schemas.microsoft.com/office/drawing/2014/main" id="{56DB0BE4-49F8-4209-A994-6F034AED7C07}"/>
              </a:ext>
            </a:extLst>
          </p:cNvPr>
          <p:cNvSpPr/>
          <p:nvPr/>
        </p:nvSpPr>
        <p:spPr>
          <a:xfrm>
            <a:off x="7203323" y="6089564"/>
            <a:ext cx="3998077" cy="613388"/>
          </a:xfrm>
          <a:prstGeom prst="round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accent4">
                    <a:lumMod val="75000"/>
                  </a:schemeClr>
                </a:solidFill>
                <a:latin typeface="Times New Roman" panose="02020603050405020304" pitchFamily="18" charset="0"/>
                <a:cs typeface="Times New Roman" panose="02020603050405020304" pitchFamily="18" charset="0"/>
              </a:rPr>
              <a:t>Khí</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thải</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phương</a:t>
            </a:r>
            <a:r>
              <a:rPr lang="en-US" sz="3200" b="1" dirty="0">
                <a:solidFill>
                  <a:schemeClr val="accent4">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4">
                    <a:lumMod val="75000"/>
                  </a:schemeClr>
                </a:solidFill>
                <a:latin typeface="Times New Roman" panose="02020603050405020304" pitchFamily="18" charset="0"/>
                <a:cs typeface="Times New Roman" panose="02020603050405020304" pitchFamily="18" charset="0"/>
              </a:rPr>
              <a:t>tiện</a:t>
            </a:r>
            <a:endParaRPr lang="en-US" sz="3200" b="1"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23482" y="122403"/>
            <a:ext cx="11545035"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a:t>
            </a:r>
            <a:r>
              <a:rPr lang="en-US" sz="2400" dirty="0" err="1">
                <a:latin typeface="Times New Roman" panose="02020603050405020304" pitchFamily="18" charset="0"/>
                <a:cs typeface="Times New Roman" panose="02020603050405020304" pitchFamily="18" charset="0"/>
              </a:rPr>
              <a:t>Hoạt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tai? </a:t>
            </a:r>
          </a:p>
          <a:p>
            <a:r>
              <a:rPr lang="en-US" sz="2400" dirty="0" err="1">
                <a:latin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274463490"/>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629E9A-9307-4428-8F6A-5DD3CFAEF2E1}"/>
              </a:ext>
            </a:extLst>
          </p:cNvPr>
          <p:cNvSpPr/>
          <p:nvPr/>
        </p:nvSpPr>
        <p:spPr>
          <a:xfrm>
            <a:off x="249403" y="0"/>
            <a:ext cx="12192000" cy="68580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 name="Double Wave 2">
            <a:extLst>
              <a:ext uri="{FF2B5EF4-FFF2-40B4-BE49-F238E27FC236}">
                <a16:creationId xmlns:a16="http://schemas.microsoft.com/office/drawing/2014/main" id="{9068ED3B-8ADC-4E86-A0AD-B81F88F8BA6D}"/>
              </a:ext>
            </a:extLst>
          </p:cNvPr>
          <p:cNvSpPr/>
          <p:nvPr/>
        </p:nvSpPr>
        <p:spPr>
          <a:xfrm rot="2416479">
            <a:off x="-4784941" y="2443903"/>
            <a:ext cx="12727688" cy="6126480"/>
          </a:xfrm>
          <a:prstGeom prst="doubleWave">
            <a:avLst>
              <a:gd name="adj1" fmla="val 6250"/>
              <a:gd name="adj2" fmla="val 331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028222C7-ABA4-42F5-9B66-C4B4AF3AA499}"/>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0000" l="10000" r="90000">
                        <a14:foregroundMark x1="38778" y1="3103" x2="48667" y2="2759"/>
                        <a14:foregroundMark x1="48667" y1="2759" x2="74889" y2="5517"/>
                        <a14:foregroundMark x1="74889" y1="5517" x2="75444" y2="5862"/>
                        <a14:foregroundMark x1="60889" y1="0" x2="59778" y2="172"/>
                        <a14:foregroundMark x1="59778" y1="172" x2="58333" y2="172"/>
                      </a14:backgroundRemoval>
                    </a14:imgEffect>
                  </a14:imgLayer>
                </a14:imgProps>
              </a:ext>
              <a:ext uri="{28A0092B-C50C-407E-A947-70E740481C1C}">
                <a14:useLocalDpi xmlns:a14="http://schemas.microsoft.com/office/drawing/2010/main" val="0"/>
              </a:ext>
            </a:extLst>
          </a:blip>
          <a:stretch>
            <a:fillRect/>
          </a:stretch>
        </p:blipFill>
        <p:spPr>
          <a:xfrm rot="20762983">
            <a:off x="6624503" y="-554275"/>
            <a:ext cx="8572500" cy="8388424"/>
          </a:xfrm>
          <a:prstGeom prst="rect">
            <a:avLst/>
          </a:prstGeom>
        </p:spPr>
      </p:pic>
      <p:pic>
        <p:nvPicPr>
          <p:cNvPr id="7" name="Picture 6">
            <a:extLst>
              <a:ext uri="{FF2B5EF4-FFF2-40B4-BE49-F238E27FC236}">
                <a16:creationId xmlns:a16="http://schemas.microsoft.com/office/drawing/2014/main" id="{44C7FED8-4FBC-4C27-9ED6-822115F37A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8058" y="671685"/>
            <a:ext cx="4402899" cy="2757315"/>
          </a:xfrm>
          <a:prstGeom prst="rect">
            <a:avLst/>
          </a:prstGeom>
        </p:spPr>
      </p:pic>
      <p:pic>
        <p:nvPicPr>
          <p:cNvPr id="9" name="Picture 8">
            <a:extLst>
              <a:ext uri="{FF2B5EF4-FFF2-40B4-BE49-F238E27FC236}">
                <a16:creationId xmlns:a16="http://schemas.microsoft.com/office/drawing/2014/main" id="{81229BBE-72EB-41F8-A1A8-008FBB870F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48605" y="499422"/>
            <a:ext cx="4402899" cy="2825194"/>
          </a:xfrm>
          <a:prstGeom prst="rect">
            <a:avLst/>
          </a:prstGeom>
        </p:spPr>
      </p:pic>
      <p:pic>
        <p:nvPicPr>
          <p:cNvPr id="10" name="Picture 9">
            <a:extLst>
              <a:ext uri="{FF2B5EF4-FFF2-40B4-BE49-F238E27FC236}">
                <a16:creationId xmlns:a16="http://schemas.microsoft.com/office/drawing/2014/main" id="{99618F2D-1B92-4C32-BEA5-DC9DB2FDCE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5222" y="8168745"/>
            <a:ext cx="5905500" cy="3505200"/>
          </a:xfrm>
          <a:prstGeom prst="rect">
            <a:avLst/>
          </a:prstGeom>
        </p:spPr>
      </p:pic>
      <p:sp>
        <p:nvSpPr>
          <p:cNvPr id="6" name="文本框 19">
            <a:extLst>
              <a:ext uri="{FF2B5EF4-FFF2-40B4-BE49-F238E27FC236}">
                <a16:creationId xmlns:a16="http://schemas.microsoft.com/office/drawing/2014/main" id="{F42A70D6-D2CA-4E18-8C85-79586413ECB7}"/>
              </a:ext>
            </a:extLst>
          </p:cNvPr>
          <p:cNvSpPr txBox="1"/>
          <p:nvPr/>
        </p:nvSpPr>
        <p:spPr>
          <a:xfrm>
            <a:off x="466458" y="2616730"/>
            <a:ext cx="9614826" cy="707886"/>
          </a:xfrm>
          <a:prstGeom prst="rect">
            <a:avLst/>
          </a:prstGeom>
          <a:solidFill>
            <a:srgbClr val="FFDB4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Những</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hành</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động</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nào</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có</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thể</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giảm</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4000" dirty="0" err="1">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thiên</a:t>
            </a:r>
            <a:r>
              <a:rPr lang="en-US" altLang="zh-CN" sz="4000" dirty="0">
                <a:solidFill>
                  <a:srgbClr val="0033CC"/>
                </a:solidFill>
                <a:effectLst>
                  <a:outerShdw blurRad="38100" dist="38100" dir="2700000" algn="tl">
                    <a:srgbClr val="000000">
                      <a:alpha val="43137"/>
                    </a:srgbClr>
                  </a:outerShdw>
                </a:effectLst>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tai?</a:t>
            </a:r>
            <a:endParaRPr kumimoji="0" lang="zh-CN" altLang="en-US" sz="4000" b="0" i="0" u="none" strike="noStrike" kern="1200" cap="none" spc="0" normalizeH="0" baseline="0" noProof="0" dirty="0">
              <a:ln>
                <a:noFill/>
              </a:ln>
              <a:solidFill>
                <a:srgbClr val="0033CC"/>
              </a:solidFill>
              <a:effectLst>
                <a:outerShdw blurRad="38100" dist="38100" dir="2700000" algn="tl">
                  <a:srgbClr val="000000">
                    <a:alpha val="43137"/>
                  </a:srgbClr>
                </a:outerShdw>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custDataLst>
      <p:tags r:id="rId1"/>
    </p:custDataLst>
    <p:extLst>
      <p:ext uri="{BB962C8B-B14F-4D97-AF65-F5344CB8AC3E}">
        <p14:creationId xmlns:p14="http://schemas.microsoft.com/office/powerpoint/2010/main" val="2090505954"/>
      </p:ext>
    </p:extLst>
  </p:cSld>
  <p:clrMapOvr>
    <a:masterClrMapping/>
  </p:clrMapOvr>
  <mc:AlternateContent xmlns:mc="http://schemas.openxmlformats.org/markup-compatibility/2006" xmlns:p14="http://schemas.microsoft.com/office/powerpoint/2010/main">
    <mc:Choice Requires="p14">
      <p:transition spd="slow" p14:dur="14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3"/>
  <p:tag name="ISPRING_PROJECT_FOLDER_UPDATED" val="1"/>
  <p:tag name="ISPRING_PRESENTATION_COURSE_TITLE" val="Tuan 32 TNXH Mot so thien tai thuong gap"/>
  <p:tag name="ISPRING_LMS_API_VERSION" val="SCORM 2004 (2nd edition)"/>
  <p:tag name="ISPRING_ULTRA_SCORM_COURSE_ID" val="BDC135C2-3896-4509-B73A-B6D6DDBC294E"/>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CURRENT_PLAYER_ID" val="universal"/>
  <p:tag name="ISPRING_FIRST_PUBLISH" val="1"/>
  <p:tag name="FLASHSPRING_ZOOM_TAG" val="50"/>
  <p:tag name="ISPRING_WEBLINKS_TARGET" val="_blank"/>
  <p:tag name="ISPRING_WEBLINKS_TARGETMJT" val="_self"/>
  <p:tag name="ISPRING_SCORM_PASSING_SCORE" val="80.000000"/>
  <p:tag name="ISPRING_UUID" val="{F4743470-BF28-4654-BF49-1AACFF890F79}"/>
  <p:tag name="ISPRING_RESOURCE_FOLDER" val="D:\2A 2021-2022\Elearning\moi\TNXH Mot so thien tai thuong gap\"/>
  <p:tag name="ISPRING_PRESENTATION_PATH" val="D:\2A 2021-2022\Elearning\moi\TNXH Mot so thien tai thuong gap.pptx"/>
  <p:tag name="ISPRING_SCREEN_RECS_UPDATED" val="D:\2A 2021-2022\Elearning\moi\TNXH Mot so thien tai thuong gap\"/>
  <p:tag name="ISPRING_ULTRA_SCORM_COURCE_TITLE" val="baigiang_sp1"/>
  <p:tag name="ISPRING_OUTPUT_FOLDER" val="[[&quot;\uFFFD\uFFFD\u00020{1B65D536-E831-433C-BBDB-1D7672ED1470}&quot;,&quot;D:\\2A 2021-2022\\Elearning&quot;]]"/>
  <p:tag name="ISPRING_PRESENTATION_TITLE" val="baigiang_sp1"/>
  <p:tag name="ISPRING_PRESENTATION_INFO_2" val="&lt;?xml version=&quot;1.0&quot; encoding=&quot;UTF-8&quot; standalone=&quot;no&quot; ?&gt;&#10;&lt;presentation2&gt;&#10;&#10;  &lt;slides&gt;&#10;    &lt;slide id=&quot;{098B4148-17B3-4DD1-BA45-0B963C0C10F8}&quot; pptId=&quot;264&quot;/&gt;&#10;    &lt;slide id=&quot;{ED8CBECF-ECC9-4E1C-AB87-7E149EC0F2DD}&quot; pptId=&quot;349&quot;/&gt;&#10;    &lt;slide id=&quot;{F83D8D0D-1D37-43B6-9B4F-CB4DC542B77F}&quot; pptId=&quot;354&quot;/&gt;&#10;    &lt;slide id=&quot;{FF1C5B02-A75E-4C7D-B6F2-26F46727DC33}&quot; pptId=&quot;355&quot;/&gt;&#10;    &lt;slide id=&quot;{973B4775-E0C9-437B-A8E9-1F315DAB54CC}&quot; pptId=&quot;268&quot;/&gt;&#10;    &lt;slide id=&quot;{CDE51881-D541-4F90-B601-46B03B9BF8CB}&quot; pptId=&quot;342&quot;/&gt;&#10;    &lt;slide id=&quot;{159A2AE6-2F5F-42F1-9CB5-881259B7F6CE}&quot; pptId=&quot;319&quot;/&gt;&#10;    &lt;slide id=&quot;{D4D255F5-8AA8-4A6A-B54E-DC2EF01D4E26}&quot; pptId=&quot;269&quot;/&gt;&#10;    &lt;slide id=&quot;{500583E0-22A4-4D77-B325-A44B53337279}&quot; pptId=&quot;288&quot;/&gt;&#10;    &lt;slide id=&quot;{9367C99A-6409-41AF-8C66-D6B4800F4F32}&quot; pptId=&quot;344&quot;/&gt;&#10;    &lt;slide id=&quot;{2C5CA81E-6319-40E9-B5AC-499BA20B4602}&quot; pptId=&quot;345&quot;/&gt;&#10;    &lt;slide id=&quot;{47CF2FF1-50A7-4D79-9B81-DCBF790B2E52}&quot; pptId=&quot;343&quot;/&gt;&#10;    &lt;slide id=&quot;{451C1E98-71AB-48B8-BD91-B5E177D38093}&quot; pptId=&quot;347&quot;/&gt;&#10;    &lt;slide id=&quot;{26AA0BF7-D6F9-4511-809D-BA8A091BB3A3}&quot; pptId=&quot;346&quot;/&gt;&#10;    &lt;slide id=&quot;{32CC8761-F8FB-4B02-AD11-B9D70D5A4820}&quot; pptId=&quot;282&quot;/&gt;&#10;    &lt;slide id=&quot;{D0605C9F-B043-438D-B22E-F2D8836FB2B4}&quot; pptId=&quot;290&quot;/&gt;&#10;    &lt;slide id=&quot;{7817AD6A-564B-4849-93D3-56822901BF84}&quot; pptId=&quot;362&quot;/&gt;&#10;    &lt;slide id=&quot;{34BBB02E-417D-4FC9-8BE2-55ED09D0CECA}&quot; pptId=&quot;280&quot;/&gt;&#10;    &lt;slide id=&quot;{8F548C22-6B21-465B-9F81-694BC823455A}&quot; pptId=&quot;373&quot;/&gt;&#10;    &lt;slide id=&quot;{3DDFA87B-8962-4941-BDF8-65103A930D96}&quot; pptId=&quot;320&quot;/&gt;&#10;    &lt;slide id=&quot;{DE7CFD1E-6DD2-4B92-A0D8-42112229A3CC}&quot; pptId=&quot;296&quot;/&gt;&#10;    &lt;slide id=&quot;{936C0311-BB59-4566-A8A3-6BC7D7D92326}&quot; pptId=&quot;328&quot;/&gt;&#10;    &lt;slide id=&quot;{8A0BF76D-3EA6-4D9B-AC59-9D49D37D02D5}&quot; pptId=&quot;350&quot;/&gt;&#10;    &lt;slide id=&quot;{A3471ECD-368B-4290-B00B-BA771918CDE4}&quot; pptId=&quot;289&quot;/&gt;&#10;    &lt;slide id=&quot;{80BAE303-A7FB-4BB0-9A9F-F2837C7ECC19}&quot; pptId=&quot;351&quot;/&gt;&#10;    &lt;slide id=&quot;{5D7B93EC-CD4F-4E0F-80AA-DDC2C01C46A5}&quot; pptId=&quot;298&quot;/&gt;&#10;    &lt;slide id=&quot;{988A27F8-78F9-44A0-983F-88ED406DE01F}&quot; pptId=&quot;300&quot;/&gt;&#10;    &lt;slide id=&quot;{3919AFF0-CB45-40C6-9A3E-6EA1C21ED14E}&quot; pptId=&quot;299&quot;/&gt;&#10;    &lt;slide id=&quot;{E0E5CEEA-0A8B-4507-8BB5-6B5CA4E629F0}&quot; pptId=&quot;297&quot;/&gt;&#10;    &lt;slide id=&quot;{60620E0F-1C7E-42C3-BFA8-4207C12BEEFF}&quot; pptId=&quot;357&quot;/&gt;&#10;    &lt;slide id=&quot;{B6113BFF-F6BD-4294-B2C6-F99C41D8EDF2}&quot; pptId=&quot;370&quot;/&gt;&#10;    &lt;slide id=&quot;{46D55A6E-FC64-4260-9135-9210F4B0E212}&quot; pptId=&quot;356&quot;/&gt;&#10;    &lt;slide id=&quot;{24E13FFD-78FD-4FFA-AE94-B4043B23A93D}&quot; pptId=&quot;358&quot;/&gt;&#10;    &lt;slide id=&quot;{081E3797-05E0-45E1-A1B7-607D220B3870}&quot; pptId=&quot;359&quot;/&gt;&#10;    &lt;slide id=&quot;{20FEA607-B14B-4F40-A00F-44CF35E51D3E}&quot; pptId=&quot;339&quot;/&gt;&#10;    &lt;slide id=&quot;{DC081753-1FC5-4E3E-B528-AB2ACC08C664}&quot; pptId=&quot;360&quot;/&gt;&#10;    &lt;slide id=&quot;{DB73081B-3AC9-4FF2-9765-878283738871}&quot; pptId=&quot;333&quot;/&gt;&#10;    &lt;slide id=&quot;{963B1B36-5CBE-4981-85A9-AE0FB73AA9EC}&quot; pptId=&quot;361&quot;/&gt;&#10;    &lt;slide id=&quot;{3050BBDA-0BF4-4C18-92BF-C9BA892CC3E9}&quot; pptId=&quot;374&quot;/&gt;&#10;    &lt;slide id=&quot;{4EF33350-5FDB-46CB-83D5-4B3E6C13E68C}&quot; pptId=&quot;340&quot;/&gt;&#10;    &lt;slide id=&quot;{F740FA62-9B46-468A-8FB4-774FC652A2A8}&quot; pptId=&quot;256&quot;/&gt;&#10;    &lt;slide id=&quot;{72C55EC6-3A40-4C7F-94EF-CF1B91383964}&quot; pptId=&quot;257&quot;/&gt;&#10;  &lt;/slides&gt;&#10;&#10;  &lt;narration&gt;&#10;    &lt;audioTracks&gt;&#10;      &lt;audioTrack muted=&quot;false&quot; name=&quot;Audio 1&quot; resource=&quot;c9ec1266&quot; slideId=&quot;{F83D8D0D-1D37-43B6-9B4F-CB4DC542B77F}&quot; startTime=&quot;1&quot; volume=&quot;1&quot;&gt;&#10;        &lt;audio channels=&quot;1&quot; format=&quot;s16&quot; sampleRate=&quot;44100&quot;/&gt;&#10;      &lt;/audioTrack&gt;&#10;      &lt;audioTrack muted=&quot;false&quot; name=&quot;Audio 2&quot; resource=&quot;5d1b6486&quot; slideId=&quot;{FF1C5B02-A75E-4C7D-B6F2-26F46727DC33}&quot; startTime=&quot;0&quot; volume=&quot;1&quot;&gt;&#10;        &lt;audio channels=&quot;1&quot; format=&quot;s16&quot; sampleRate=&quot;44100&quot;/&gt;&#10;      &lt;/audioTrack&gt;&#10;      &lt;audioTrack muted=&quot;false&quot; name=&quot;Audio 3&quot; resource=&quot;c3c14fb3&quot; slideId=&quot;{973B4775-E0C9-437B-A8E9-1F315DAB54CC}&quot; startTime=&quot;0&quot; volume=&quot;1&quot;&gt;&#10;        &lt;audio channels=&quot;1&quot; format=&quot;s16&quot; sampleRate=&quot;44100&quot;/&gt;&#10;      &lt;/audioTrack&gt;&#10;      &lt;audioTrack muted=&quot;false&quot; name=&quot;Audio 4&quot; resource=&quot;24bae44e&quot; slideId=&quot;{CDE51881-D541-4F90-B601-46B03B9BF8CB}&quot; startTime=&quot;0&quot; volume=&quot;1&quot;&gt;&#10;        &lt;audio channels=&quot;1&quot; format=&quot;s16&quot; sampleRate=&quot;44100&quot;/&gt;&#10;      &lt;/audioTrack&gt;&#10;      &lt;audioTrack muted=&quot;false&quot; name=&quot;Audio 5&quot; resource=&quot;1df338dc&quot; slideId=&quot;{159A2AE6-2F5F-42F1-9CB5-881259B7F6CE}&quot; startTime=&quot;0&quot; volume=&quot;1&quot;&gt;&#10;        &lt;audio channels=&quot;1&quot; format=&quot;s16&quot; sampleRate=&quot;44100&quot;/&gt;&#10;      &lt;/audioTrack&gt;&#10;      &lt;audioTrack muted=&quot;false&quot; name=&quot;Audio 6&quot; resource=&quot;617d78ce&quot; slideId=&quot;{D4D255F5-8AA8-4A6A-B54E-DC2EF01D4E26}&quot; startTime=&quot;0&quot; stepIndex=&quot;0&quot; volume=&quot;1&quot;&gt;&#10;        &lt;audio channels=&quot;1&quot; format=&quot;s16&quot; sampleRate=&quot;44100&quot;/&gt;&#10;      &lt;/audioTrack&gt;&#10;      &lt;audioTrack muted=&quot;false&quot; name=&quot;Audio 7&quot; resource=&quot;332b1759&quot; slideId=&quot;{500583E0-22A4-4D77-B325-A44B53337279}&quot; startTime=&quot;0&quot; volume=&quot;1&quot;&gt;&#10;        &lt;audio channels=&quot;1&quot; format=&quot;s16&quot; sampleRate=&quot;44100&quot;/&gt;&#10;      &lt;/audioTrack&gt;&#10;      &lt;audioTrack muted=&quot;false&quot; name=&quot;Audio 8&quot; resource=&quot;826abb9b&quot; slideId=&quot;{9367C99A-6409-41AF-8C66-D6B4800F4F32}&quot; startTime=&quot;0&quot; volume=&quot;1&quot;&gt;&#10;        &lt;audio channels=&quot;1&quot; format=&quot;s16&quot; sampleRate=&quot;44100&quot;/&gt;&#10;      &lt;/audioTrack&gt;&#10;      &lt;audioTrack muted=&quot;false&quot; name=&quot;Audio 9&quot; resource=&quot;d1f63196&quot; slideId=&quot;{2C5CA81E-6319-40E9-B5AC-499BA20B4602}&quot; startTime=&quot;0&quot; volume=&quot;1&quot;&gt;&#10;        &lt;audio channels=&quot;1&quot; format=&quot;s16&quot; sampleRate=&quot;44100&quot;/&gt;&#10;      &lt;/audioTrack&gt;&#10;      &lt;audioTrack muted=&quot;false&quot; name=&quot;Audio 10&quot; resource=&quot;068f7ab2&quot; slideId=&quot;{47CF2FF1-50A7-4D79-9B81-DCBF790B2E52}&quot; startTime=&quot;0&quot; volume=&quot;1&quot;&gt;&#10;        &lt;audio channels=&quot;1&quot; format=&quot;s16&quot; sampleRate=&quot;44100&quot;/&gt;&#10;      &lt;/audioTrack&gt;&#10;      &lt;audioTrack muted=&quot;false&quot; name=&quot;Audio 11&quot; resource=&quot;611b910f&quot; slideId=&quot;{26AA0BF7-D6F9-4511-809D-BA8A091BB3A3}&quot; startTime=&quot;0&quot; volume=&quot;1&quot;&gt;&#10;        &lt;audio channels=&quot;1&quot; format=&quot;s16&quot; sampleRate=&quot;44100&quot;/&gt;&#10;      &lt;/audioTrack&gt;&#10;      &lt;audioTrack muted=&quot;false&quot; name=&quot;Audio 12&quot; resource=&quot;478cb056&quot; slideId=&quot;{32CC8761-F8FB-4B02-AD11-B9D70D5A4820}&quot; startTime=&quot;0&quot; volume=&quot;1&quot;&gt;&#10;        &lt;audio channels=&quot;1&quot; format=&quot;s16&quot; sampleRate=&quot;44100&quot;/&gt;&#10;      &lt;/audioTrack&gt;&#10;      &lt;audioTrack muted=&quot;false&quot; name=&quot;Audio 13&quot; resource=&quot;ea73e8a1&quot; slideId=&quot;{D0605C9F-B043-438D-B22E-F2D8836FB2B4}&quot; startTime=&quot;0&quot; volume=&quot;1&quot;&gt;&#10;        &lt;audio channels=&quot;1&quot; format=&quot;s16&quot; sampleRate=&quot;44100&quot;/&gt;&#10;      &lt;/audioTrack&gt;&#10;      &lt;audioTrack muted=&quot;false&quot; name=&quot;Audio 14&quot; resource=&quot;4fb6a7dd&quot; slideId=&quot;{7817AD6A-564B-4849-93D3-56822901BF84}&quot; startTime=&quot;0&quot; volume=&quot;1&quot;&gt;&#10;        &lt;audio channels=&quot;1&quot; format=&quot;s16&quot; sampleRate=&quot;44100&quot;/&gt;&#10;      &lt;/audioTrack&gt;&#10;      &lt;audioTrack muted=&quot;false&quot; name=&quot;Audio 15&quot; resource=&quot;bb6a3883&quot; slideId=&quot;{8F548C22-6B21-465B-9F81-694BC823455A}&quot; startTime=&quot;0&quot; volume=&quot;1&quot;&gt;&#10;        &lt;audio channels=&quot;1&quot; format=&quot;s16&quot; sampleRate=&quot;44100&quot;/&gt;&#10;      &lt;/audioTrack&gt;&#10;      &lt;audioTrack muted=&quot;false&quot; name=&quot;Audio 16&quot; resource=&quot;63da7124&quot; slideId=&quot;{DE7CFD1E-6DD2-4B92-A0D8-42112229A3CC}&quot; startTime=&quot;0&quot; volume=&quot;1&quot;&gt;&#10;        &lt;audio channels=&quot;1&quot; format=&quot;s16&quot; sampleRate=&quot;44100&quot;/&gt;&#10;      &lt;/audioTrack&gt;&#10;      &lt;audioTrack muted=&quot;false&quot; name=&quot;Audio 17&quot; resource=&quot;24bd7510&quot; slideId=&quot;{936C0311-BB59-4566-A8A3-6BC7D7D92326}&quot; startTime=&quot;0&quot; volume=&quot;1&quot;&gt;&#10;        &lt;audio channels=&quot;1&quot; format=&quot;s16&quot; sampleRate=&quot;44100&quot;/&gt;&#10;      &lt;/audioTrack&gt;&#10;      &lt;audioTrack muted=&quot;false&quot; name=&quot;Audio 18&quot; resource=&quot;61de5e9b&quot; slideId=&quot;{8A0BF76D-3EA6-4D9B-AC59-9D49D37D02D5}&quot; startTime=&quot;0&quot; volume=&quot;1&quot;&gt;&#10;        &lt;audio channels=&quot;1&quot; format=&quot;s16&quot; sampleRate=&quot;44100&quot;/&gt;&#10;      &lt;/audioTrack&gt;&#10;      &lt;audioTrack muted=&quot;false&quot; name=&quot;Audio 19&quot; resource=&quot;5e34f740&quot; slideId=&quot;{A3471ECD-368B-4290-B00B-BA771918CDE4}&quot; startTime=&quot;0&quot; volume=&quot;1&quot;&gt;&#10;        &lt;audio channels=&quot;1&quot; format=&quot;s16&quot; sampleRate=&quot;44100&quot;/&gt;&#10;      &lt;/audioTrack&gt;&#10;      &lt;audioTrack muted=&quot;false&quot; name=&quot;Audio 20&quot; resource=&quot;d6d083da&quot; slideId=&quot;{80BAE303-A7FB-4BB0-9A9F-F2837C7ECC19}&quot; startTime=&quot;0&quot; volume=&quot;1&quot;&gt;&#10;        &lt;audio channels=&quot;1&quot; format=&quot;s16&quot; sampleRate=&quot;44100&quot;/&gt;&#10;      &lt;/audioTrack&gt;&#10;      &lt;audioTrack muted=&quot;false&quot; name=&quot;Audio 21&quot; resource=&quot;7ed749d4&quot; slideId=&quot;{5D7B93EC-CD4F-4E0F-80AA-DDC2C01C46A5}&quot; startTime=&quot;0&quot; volume=&quot;1&quot;&gt;&#10;        &lt;audio channels=&quot;1&quot; format=&quot;s16&quot; sampleRate=&quot;44100&quot;/&gt;&#10;      &lt;/audioTrack&gt;&#10;      &lt;audioTrack muted=&quot;false&quot; name=&quot;Audio 22&quot; resource=&quot;c5fb7a54&quot; slideId=&quot;{988A27F8-78F9-44A0-983F-88ED406DE01F}&quot; startTime=&quot;0&quot; volume=&quot;1&quot;&gt;&#10;        &lt;audio channels=&quot;1&quot; format=&quot;s16&quot; sampleRate=&quot;44100&quot;/&gt;&#10;      &lt;/audioTrack&gt;&#10;      &lt;audioTrack muted=&quot;false&quot; name=&quot;Audio 23&quot; resource=&quot;1bb17035&quot; slideId=&quot;{3919AFF0-CB45-40C6-9A3E-6EA1C21ED14E}&quot; startTime=&quot;0&quot; volume=&quot;1&quot;&gt;&#10;        &lt;audio channels=&quot;1&quot; format=&quot;s16&quot; sampleRate=&quot;44100&quot;/&gt;&#10;      &lt;/audioTrack&gt;&#10;      &lt;audioTrack muted=&quot;false&quot; name=&quot;Audio 24&quot; resource=&quot;d4b808f6&quot; slideId=&quot;{60620E0F-1C7E-42C3-BFA8-4207C12BEEFF}&quot; startTime=&quot;0&quot; volume=&quot;1&quot;&gt;&#10;        &lt;audio channels=&quot;1&quot; format=&quot;s16&quot; sampleRate=&quot;44100&quot;/&gt;&#10;      &lt;/audioTrack&gt;&#10;      &lt;audioTrack muted=&quot;false&quot; name=&quot;Audio 25&quot; resource=&quot;72063438&quot; slideId=&quot;{20FEA607-B14B-4F40-A00F-44CF35E51D3E}&quot; startTime=&quot;0&quot; volume=&quot;1&quot;&gt;&#10;        &lt;audio channels=&quot;1&quot; format=&quot;s16&quot; sampleRate=&quot;44100&quot;/&gt;&#10;      &lt;/audioTrack&gt;&#10;      &lt;audioTrack muted=&quot;false&quot; name=&quot;Audio 26&quot; resource=&quot;ab2ed136&quot; slideId=&quot;{DB73081B-3AC9-4FF2-9765-878283738871}&quot; startTime=&quot;0&quot; volume=&quot;1&quot;&gt;&#10;        &lt;audio channels=&quot;1&quot; format=&quot;s16&quot; sampleRate=&quot;44100&quot;/&gt;&#10;      &lt;/audioTrack&gt;&#10;      &lt;audioTrack muted=&quot;false&quot; name=&quot;Audio 27&quot; resource=&quot;5e86681f&quot; slideId=&quot;{963B1B36-5CBE-4981-85A9-AE0FB73AA9EC}&quot; startTime=&quot;0&quot; volume=&quot;1&quot;&gt;&#10;        &lt;audio channels=&quot;1&quot; format=&quot;s16&quot; sampleRate=&quot;44100&quot;/&gt;&#10;      &lt;/audioTrack&gt;&#10;      &lt;audioTrack muted=&quot;false&quot; name=&quot;Audio 28&quot; resource=&quot;92724473&quot; slideId=&quot;{3050BBDA-0BF4-4C18-92BF-C9BA892CC3E9}&quot; startTime=&quot;0&quot; volume=&quot;1&quot;&gt;&#10;        &lt;audio channels=&quot;1&quot; format=&quot;s16&quot; sampleRate=&quot;44100&quot;/&gt;&#10;      &lt;/audioTrack&gt;&#10;    &lt;/audioTracks&gt;&#10;    &lt;videoTracks/&gt;&#10;  &lt;/narration&gt;&#10;&#10;&lt;/presentation2&gt;&#10;"/>
  <p:tag name="ISPRING_DEFAULT_PRESENTE_ID" val="{18D32A5D-FFB1-4344-9D25-724A15A45936}"/>
  <p:tag name="ISPRING_PRESENTER_PHOTO_0" val="png|iVBORw0KGgoAAAANSUhEUgAAAPAAAAFACAYAAACC6PFTAAAAAXNSR0IArs4c6QAAAARnQU1BAACx&#10;jwv8YQUAAAAJcEhZcwAAFiUAABYlAUlSJPAAAP+lSURBVHhejP11dFxZmu2LetzTXZVVlWxmW7Zl&#10;MZMFFli2bMsyMzMzM7Mtg8zMbMvMzMyc6eSCruquhnPOG/e9d+948825VizFltLV4/7xjbUpQqGI&#10;/Vtzfot2qRdvn0Px8t0LvHr/Ei/evygWz9/xHMun757hwetHePj6sYlHb56YeMLjj98+NeGOuWtc&#10;PHj1yLz2wSvuv3qGR6+fsnyKBy+f4P6Lx7j3/BHuPH1g4vaT+7j1+J4pbz+9hxuPbuH6w5tF5fX7&#10;N3Dt7jVcv3MN125dxdVbV3D5xiVcvHYBl65fxPkr53Dm4mnGKZy9dBqnzp/AibPHcPLccRw7XWji&#10;6IlDOHJsPw4f3YvDhftw4MBu7Nu/E/sP7MKevduxc9dmbNm61sS2beuwVdtb1mDz5tXYuLEAGzas&#10;ZKzA+vXLTKxduxRr1izF6tWLsWrVEpaKRVi7ZhHWrV6I1QXzi8WqlfOwasVcrFo+F6tXcJtlwbI5&#10;RbEyfzZWLJ2F5UtmmnJlvo7PNsdX5uv4DCxfOgPLlkxF/uKpWL5Y29O4PYXHp5njSxdNNqFjrtRx&#10;7znFkoWTsHjBRFO669xr3DG996rlc7Ain39n6VRTms/Az7d8yaxin1Vl/qLpptTnVbmMn0/nFJvX&#10;5+P06QO4cfs8zl8+gUtXTvpC28dx6doJXLhyDBev2m1b8vzVU7h87XRRXORrVF69cbYorlw/wzjN&#10;++I8OnZojgbZSWiaWx9Nm9po3DQNebkZCK1REbUrfYXqZT9FaK2KaNEqG81bNEDz5llowbJly2wT&#10;rVo1LNpXqX1F82aZiA6uiUpf/YHv8RkSY+oWncvLy0Rubrp5L0WzZhnmb+tYkyZpaMxoymuiwwPw&#10;xW/+CV9+/nuUK/sHZOVGI6tpFFIa1kFCVjWk5tRCVotQpOYFIqNVMOrlBiAyszxCUr9GQNznqBL+&#10;KTLbhKCUwC0KgvryGwuxK932M4L6kCA6KL0AO4i98BpYte0rH7zmOUKrePRa72UBVpQE2EF86/Ed&#10;A+61B4TWF1fvEVwH8O2rBl6F4L1w9TzOXT5LcM8YeE+fP2kAFryC2AB86giOnTzsAXgvDh7aYwBW&#10;7N5THGAvvJs2rTKxfv1KxnKsW5fvg3cJyyUsFxuILcgLsFrhgbaA0JptH7wOVC+4Ci/ELgy4hHaF&#10;wF08nSF4CdsiQsn9/EWCblIxAL1Aeo8LTAend98P7FTP/iRCON33OQhm/jSzbysSAWyj5Of1Auy2&#10;VVmtWTkfmzbk48SJfbhC6ATmlWtncPmqICXERdDabRsWVoWFlNf7tq/dPIfrBFalO3eV2+3bNUNW&#10;VgJyCVBu03QDUm5eBho3SkZI9QoIqPgFqpX5A8LrVEarNo0IsAVOsLZu3Qht2uQYIB28DmpFHmEM&#10;rFYGtSp9bSqBpJggtGnb2FyncBWBd19gKwRzI0IcG1UL5b/4DUp//gkqVfgM0Wk1EJlaBVH1KyEm&#10;qzISc6ojJbcWEhpXY9QkwLUQkVEOtRM+R2DSlwhO+RppLQJR6sWbZ0aBTQjiEuAWAfyWyvnyER4L&#10;RA/ATn1LKrBRXaO4FtwHPngNwFRhu20BfvDiCe4+e1hMgW+aKA7w1fvXTQjgq7evGPW9cvOygdep&#10;r8JCTIAvnChS4ONnjuKYQgpMgI8eP2AAPnRkLw4c3I29+3aY2LV7KwHegm3b12Mr1deATIAdvFZ9&#10;FcsJsR9gKe5qqS2jCF6GA3clFUyh7YJlFl4vtN6b3x3zHreKR3B9SuvAW7xAoGn742D+o223XxJq&#10;hY5JlZ0yS+WXLdbflYL7KoNFVHopP8NCqsrFwmo/rx9ud40qrbUFC0ysWbUQ+/ZtIYinCNxZQktw&#10;pbzXjhuAFZevE2oCfPk61Zdx5YagteBKcQXtjdsXTFy7SYhvnON1Vp07tm+O+vVj0ISq6xSwGQFq&#10;kB6HOgSvdiVCUK0sooKqGwU2oPmAE7xtCaRAVnjhNVA3b0CAy6NGuc9Rp/LX5j3btM0x5937OEV2&#10;x0wFws/QlKFKJTqsOiqW/gTlv/wtqlb6DFEZ1RFRvyLC08sjukElRGZVQFh6GUSklzXgBqV8hVBu&#10;h6eXMyoc27Ay4nOqodRzAvzcY6MdvF6AFQ7gJ4RSEP8jeB3AVn39qls8BC4h9ymw4v7zx7j79CFu&#10;P6YCS30f+RRYtpnw+uMmrlF9r9y6bOB1CiwL7QA+f/mcAfjMpZOE+KRRYAOw4HUAnziIwuP7cPDw&#10;Hhw8uMfYZwEsC717zzbs2LnRQLxZ6usD2NlnW1oLbeGl4jLWEOI1PmgVq73wygIzllO5VhJcP5j+&#10;m74kuO6c4LCqK6W1ADvYpJC2LA6hwkGoWDR/QtFxd62OlwTaHVf4j9tzBlwXVHyr/vo8Dm6ps4XV&#10;ff5li+3/sDJfAM/xQ0yA9f3s3L4a5y8WEuLTVGALrMIBfOWGACe0prTbV29KeRm3igN8nfs6fuHy&#10;cXTp1BKZWfHGtjoLnUcFzkyLQZWvf2fAC6leDsmxwWjR0oLrgHMK7C11zpStG6J921wEBVRBmU//&#10;CTXLf04wM4pe5yDXtgsvxCaoyDWqlMZXn/4zqlX6AsEhFQlqFUSklUdkRgVEEd4o2mVZZm1H1C+L&#10;OvU+J8BlzDEBHZFRFgGxn6GUwFQ4iF8w55USP/8HAD8mwE8I8GPB+hGAtW0Blt3+GMAE1qjzQ9w3&#10;8D41efADAnyfAN978gB3CfHdR/dx59Fd3H50GzeZ916/dx03fHHtNhXYo74C2NlnAXzhCrevnCHA&#10;UmA/wIqjtNDKgY+e8CgwLbQXYKmwAJb6bpTqElhB62LDxhVGgWWhV/sAVghehW5Mr/KuILgrHJgG&#10;YG57AParmG58wTvbHFMsXWgtsgHDt+8g80LnjnnDHVs4b7wBWNuu1DltO7DdMbftzpUEV/vFw8Ft&#10;r3MVjcvF3b6iYLm+A/v/6/tZs2o+K70FrByXo/DoLlw3NphW+cZJA+q1W7LDArZ46Pj122cZZ3Dj&#10;znncvHPR2Gidu8Hj5y4cpQLLQscjJyfFWOdmUmCGAA6sWgYhNSsgqGpZ1E+KQGtC2pwQC1ZvSIUV&#10;bl/Xtabdzsupj5pU8Srl/oCyn/0GqcnRaN8h1wduQ3TQ6zyvb9euiXm9IG5h8uJM1K1TARXK/w61&#10;apdGUBStcdwXiKV1jsmk+hLOGKpwbIPKCEsryyiH4NTSxjZHE+jorEoG3joJX6DU0zdPfQDTSjs7&#10;TYjVeOXCQSyAHcTGSr9hWUJ9Fc5Cl4T3gYHXAey32Pf5nveeE2gC7EIQG4ClwrLQDl5jn68Wg9fl&#10;vxeuWhU+d/kMAT6Ns5epwD6AnY0WwIXHDzIHFsD7cKhwH/Yfso1Yfgu9mQBvwvYdG4z6CmIHr7XR&#10;hFf2ec1SrF3N3FcKXEALTWVZXeCH16u+DuKC/F/bZgerwu7rhpdFtXmuQCiysVRgAVMSOC90brvk&#10;8ZLnFQvmjmM53hzzvp8Xegvox+Atftxss4Ix9tr3mbW9ZIHUepqBVzZbldgK5f38bpRmrF/P73Hd&#10;Ehw6vJ3WmIBSRR2sAlXAKm7cocJ6tnXu5l0CfPeCKa/dstcfPLyLSpmDrOxENM5Vo5Hsc4ZR46y0&#10;WETUroLoEOacdashLrKOyVGVBzuFdcop6ASfC+23b98UmfViUe7z3yGgyteo8MUnSE+NQadOzdGh&#10;XVO0a9OYADdFh/a5Ra9zlYDeuxnVun79aAQFV0LV6p+hWsCnqBX2OULqlUFSTi0kMd8Nrvc1ozRV&#10;2cIax3w4MrMiqkf93uzHNKiCiiG/Ra24T/0AP5OV9tlpA7QD2KPAD188NGEBtja5JLh+gK1F9gNs&#10;wRWs918+9EBs4z7f9/5TQv+Mr3v2CLcf3sOdx3dppW+b1udrzH2vE14DsE99nX0WwBevKS4YkM9T&#10;fc8yDzpz6VSRhTaNWB4FtgDvLwGw1HcLAd7IsABv2rwa631578aNClpnKq9rwFongH3wWuvsB7cI&#10;4CL1taWDV/ayGMCLFLLJFlynag6SxQsFmYXFC66DrySg7py2HZDe8zpmjs/Tvh9ghfd6L6gqpa5u&#10;24Vr3XawGlutkiGoFXIR5n+XA1EaoZLfz7o1i/md8ntcu4h58SZcYT58jSBekdpSZQWlQtC6ELC3&#10;7l3wxXkeE8jnmf+ewsKFM5j7plB96yGvWTpaMJo0SkbDzHikxYUgsk5lhNeujITw2qifEIZGGQlo&#10;mpOK3MZpzG9phVsJXMLYtgk6UFkVDsbOnfKQEBOGLz75J4TUqoxKX/0ODfj69lT8tq2ptoS3Y7s8&#10;dOqQRxfQ1ADfjtG2nYVYAKdlRKBipc9RusxvUCv4a8Rn1EJg/FdIyK6JqPTKqBbxewQnl6XiMv+t&#10;Xx71m9dFDMGtGvEJ6iZ/ZWBWQ1bdel9ZC/2UKvrs9VMLsIHYKrGx1R6Apb4C2KnwIymoD+SSoRz3&#10;/gtZZAuxyXMJrjcs0L5txTOFhVgW+vajO7ipLiTmvdcNwFTgO1dZM38M4As+gGmjr1J9fQAL3iKA&#10;mf8Wmvz3UJEKC+B9h2if98s+byPAmw24CteIJQstgF3Ls4N3/dp8rJcKrxLA/pZmd2O6bae01iL7&#10;t21uK1tsb3J/Tunv6hFMrnRAOsjctsoiGH3QOUCtwhYH2F2rcwvmcnuuXm/Bdu/t3lfXa1uQuuMl&#10;4VUsNa3gCv0PVnkVzjXkO4Bpo93348IoMb8/AzEVeRvz4guXj9EOW8W9TnidGjtwb9+/WBQWYpbc&#10;PsZKef60SZg6dghmTx2LWVPGYPK4YZgwehAmjBmE8aMHYPZ0Hps4HNMnjcKi2dMwY8pEzJs5FfNm&#10;TeP3MBNTJo9Bl86tDIyCt2PHZgbE9u0t0DlZyaj09aeoUvYz1K5WDm14Xdt2uSx5bacWvJ7BHLxD&#10;x+ZU5pbmWDtZbLqCNqwUGjdNRvnyv6d9LoPwhMqIE8CxZVA79ktUj/yUdvpLhFN9a8d9hVo8Vr95&#10;MO10VWOZayd+iiBCHFa/HIKo1H6AHbwMr5V2ACuchRa4TwioIFau+8BB61NTB7Balw24ynEFtA/W&#10;ey8eFG2bfZXPeezZfebA9/HAlwsbgAnvrfs3cfPeDdwgwOo++sfwUn2vnSbAtNCXqb4X/a3QpgFL&#10;9pkAC16F4D1weI+JvaYLaasB2DVgKQSwupA2rF9JaH2tzlJeAUx4163+NcDuxtSNunwZYZVtJLSu&#10;f1R9p/lUW3uTS7EELEtfC68XXhcOJle6be9xB6b2LZzjio65cNC6a+bPGYsFc+x17rj9e8UV3X0O&#10;b6ViclxZZdcyrc/OUEu1OS4nof/R2H8LsLXPH4GY35v5Dhmy1du2rcLpc4eK1NdZZ6/yCt47Dy4V&#10;QazrLqlvmb/77buXce/BNTx6chMPn9zAg8c3WN7E/Uc38Jz36Is3j3CXx+89u837mPfd09u8327i&#10;wfO7OHhkN7IzktCyJe1wxzx07kwgOzc3CiylbZqdimplPkP5Lz9BeHANdOneBr37dEbXbu3QrXt7&#10;dOnaltEO3Xt0ZHRAVx3juU5d2jDa0tKnoWbgV4iKr4YKVT5FjbpfoXb016gZ9TmhLEc4mZ8z3w1J&#10;KYP4hjWQToA79MtGUpNaqBH7W6O+AtgqMJW3mPo6eH0hwL0K7AB+7Nt+6CsfKHwA+5VV1ljgWoss&#10;cL3hhffBM8bT+7j/5B7hvcsc+C7uPLxdDF4Xrv9X8Lqw1lnqe4q5rwZxyD6X6ANWeCz0QTVg+QDe&#10;d8Ba6N17tvwaYOXBGwoMuGvV58uQdbYAy0L7W54/CrG6V3ytsa5BRzAX3dy84b2q5gXFbTtAF/mA&#10;dWCpNMd95ce23b6DesHcsQR3DJVX8I7B/LmjeZ7b3F84b5x5X/feipLgurCf1+8atO+2iwHM0L7t&#10;x1YOzO/CxCzzXSm8351AXrt6IV1PPo4c32XAFKA3fdD6Vde/f+fBRQP3nfuX8ODJdTx+ccvG85u4&#10;9/AqHhBcQfzk+R1CfYsu7xbvOwYhfszyAeG+TeCfvLyHXfs2I7tBPfTt1w19CGbPXh0JYTu079Cc&#10;MLdGWnwkKn75O1Qtx9yV+XS/gT0xbMRgDBrcDwMG9sGAQX3Qf2BvDB0+EEOGDUD/wX3Rd1Bv9BnQ&#10;C526tUdmw3jUCf0adcLK4asvfoNAlkEJ5RFaTw1XNZjjVkNkekXEZFdDQqOaiEgrh0ZtY5DcrA7q&#10;Jn2B8IwKCEmleqeXs91IXoCd8r5UqWME9xn31fLscmALrt0u2he0ReAWV9mS4BaL51RcKq/gvUdo&#10;BfDdx3dooe/wR7lFgEvCawdwSIWLK7FU+BzOMQc6q+6jiwpa6BIK7BqxpL4CWGFy4AO7sJ8qrBxY&#10;AG/3Qaw+4C0agUWA19I6q7HKD6/UVyOtXKOVvQkFrm7OFbSLy2WZjera1mZrKZUT+m2zUS4PGF5Q&#10;nPo5mAyM84uDaUs/tMW3/VEEr4CdM5r20ZbzGQLYG4v4N/Q+em+psT7Lxz7nkoWEmJWRbXDTcZvv&#10;2vydIJuKylZaBl59FxqMokqN35FTXwevA3kNIV63ZpFpoT5waKtp2PKCq5D6loy7D6/g3qOruP/4&#10;Cu5y30BOe33n/mXcuqv9y2b77sNrvM+u8567gTuPuM39+4wnVORtO9fT8uZh1JjBGDasP/oP6EGI&#10;O6Nbl3bo2rktkiNDjQKrJTq0TlVCOhBjJ4zG8JFDDMgjRw8zMWrMcIxkDOf2QF7Th1C3pwJnNoxF&#10;3dDSqBNUHmXKfYLUnAgkNAxCeEoVgluZljkUac1CqLSlUTvhS0RnqGW6AqIaVEIES+XA6i+Oa1Td&#10;KvDHIaZtZmnOEWIH8AOppS8cwEUQMx5w+6Oglghnme8Xqa7ApfISXAOvT30VAteNvFJcZx587Q4B&#10;vnURl29eMOWlG+dx8fpZq74MDac85WnAOi719dhn14Al9TUAH6QC79+OnT4LbXJgzyAOtUArB9aA&#10;jTUFixkLfcrrt84KB69CN+kyH7x2kIO6i3hD88Ze6ht8odLBYYEoblUdwIsVylMFFWFcLLA8AJuG&#10;KMZCQrpw7hgD6gKfqhaVJnSO6kvlXaTgMau+3J4vK233Fy9Qy7TgHc+/r5ZohXJhP8j6XGabEPsH&#10;mPhU2fQJ+5SZCmzsswDWd2IAtiGH4r47Fy4dUQhiDUnds2cDrt04TSgvWxt93w/w/cdXCe0VU7p4&#10;8IRAaptw3n9EUAXsA11nt80xqq+BWFZa27z2IdX58JH9tMTdMGLkQBNDhvZF775d0Z0q3JU5bd0q&#10;FVG1NHPgMr9HUK1KGDx0ACZMGovxE8dgHEEeM25kUYweO8KAPIjX9O7fEx2YWzdqmoDKNf6AKjW+&#10;pH3+EtmtE5CWF03LXAmJOcHoPKglMlpEoVrkJwhW63R2TcRnVjbdStGZlRBFdY6ghY5uUMU3kONj&#10;APvCnHvz1ABswJXVZRSD2QOyrHVJiO9SZV2puPP8noXXp7z3HxNe2WbGHcJ7+6GU11pnZ58dvG78&#10;87Xbl3H19gUCTHBvnCW8Z0zjlRTYqPBlOw5aADvrfNxnnwWwa8ByCrz3wA7s3qsWaNv67Bqw3Phn&#10;tUCr+0hDJlevXIhVK/w3WVH+u3yuyfGW86YUvEt50+ZLeQy4vFl9pVUwB+qvobXniwO8hCpooGWe&#10;ukQhmJWz+mIxQV4i+0sgFVJWo7KC0QeoC6vAY7DY2GgGwRW8FloBK9us8G8vXWTD2zJe1NfrCZ3X&#10;cf2fy0xlZeGW8hrrTGitfbZRMhd236cLNWoV8NhKxvZtq3Hh0lFCKBWVql6kcl7+FbiPnjHffXrd&#10;bLv8V3FfoTyYpWC9/5T2muddKZgfUYGPnyjEUCqm4B1NFR4+YgD6EOAePdqhVdNM1Cz7NQH+jCr8&#10;e9QNqIShVN2Jk8YZiAWwYuz4UUVAC+DBQ/ujF9+jXUfm0C2TERZdGbVDyiA2PQBNOqYgvWUcctrX&#10;x8Dx/dC6Z1OkNAlGRHIZJGbXQFJDApxBgBkxmVURmVYRQYlU/xRaaIHrwg+wLZ8TXMUzwqvupofP&#10;CS2Be+jA9USRCruSx6SyXojvPLtn4h5Dttk2WhFmxVNC/NQO3LhN66wQuA5g9f1q+OQ13xDKq7cu&#10;4YoDmMp74VpJgE8VNWC5xispsB0H7e9CMvnvwV3YY7qQNv8KYKu+Gkaplmip8Aqjvis1ltln/xQW&#10;YN6Evi4i5b3ONpqb2eW9tNC60T8Gqwt3LF8h+2rC5qQCd6mvXDRHQfgEIu2wAF4qe+3UVZD6gJbS&#10;LpLK8tiC2aOwYNaootfpNUtNF5WFVRB7gVZIgZWre6FdkW8HbNhjsslUXE+DlgWar+E5fQ8r1aBX&#10;DF7rVEy6QZAdzN5K0QS3CxiCWH3GhUd34ubtc1TRqxbgJ1cNsEXQsiwGsfYJ6YOnt3CPpYB9wBzY&#10;hdsXxE9e3sWhwwcwctRQjBk7lAAPIcz9mAt3QecuLdG8URpqlPsS1ct9gWpU4dA61Yx9njJtYpEK&#10;T5w8zoCr7UlTxpty6IiB6N2vK3PgtshoHI3IpEqIT6+F5MZByG4bj8ad0tB3dHdM5G+U0SIOkckV&#10;EZZUxsAaK2gJa0S9cgiOp62O/AK1o75AdDoV+OmrJ0UAW4iLh+C1ANNC+xqaHMBeFXYKXJQb+44b&#10;iAmvKQUsQTW2mWG3CfMT7vtsdEnr7OzzVaO4l0030vU7BPi27LOF1wuwhfikbxSWP/814QPYC++B&#10;w3upvjupvlux22OfvS3Qfgut4ZNU4VWLihTDhQYmmBuQN6MbsCBwnRIZi2nyXXtTO0hLhhvTvJQh&#10;eF0snkuwZJ0JqVNaL6AuvCpcEmJ33h13IRVeTGAdwC4EsdvOXzyJwFpYPxZuGKV3WKWAdqFzGokl&#10;FTb2OV/2WeA6gC3E7vssaaXXrF5oITaV5XxjqTXq6jFBffBYkLL0wOvi4dNrePz8Bq+7ybjF+5IA&#10;c/u+B2DFw+e3DchPX99nKrXL5LNjxw0jwEMJMO0vc2AB3KxRKmpV+AoBFb5GjTJfILxuDYyh2k4m&#10;qAJY8ApahfYnT52A8ZNGY8ToQeg/qCd69euO7LwkhMaVQ3hieaQ3i0Bu53TkdctGuz7NkNM2FclN&#10;whCTXhXVQn+HUFroOAIcHP8VAglt7bDPERD2JepEfoW4+tUswDZ8sBJUlV6AVT5lKess0EpC+yuI&#10;dcxz3DRSsTSKS2BdvqtSLc731Xjly3/VkCX1lfIK4ut3XOMV1ddYZwJ8VwBfYN57zsDrSq8KC2DZ&#10;ZzcG2jRieRS4yD4fVBfSDiowAfa1QLtWaAGsBiw7+srXD6wupDVLzA3mVEONVWaUVRHANtczELuG&#10;Kw+0ArTkvkJ5rsA1ijt/IvIZKhVLmN+WhNNbekOK6rb1mn8YzJelzMqRnXXOX2zzXW3bvNfGsiW0&#10;xh6Apb4uli+1wBZVWG5gSlGoBXq6/X587iTflwM7JS76LnWNB+IigH0w65g5x9i4cRnOXTyCR2p1&#10;JpiC1wuwjnlh1v4THSOsAtaB60L7T1/fMzPShhHg0UUK3B89e3ZAB9rfRpkJCKpYGsHVKiKg7Jeo&#10;Fxti1HcywZ3oA1ahY1OnT/Ip82i+X38MGNQLPfp0RH0qcHJWCILCy7EMRatujdCkfX00bJuMtOax&#10;aN0jB9Gp1ai0nyEhsxriMqoglGpcPfQzVKn7O9QM+ZzxGVXZp8A2Hpt45kIwM8xxlprEINUUZEY1&#10;ZYF9SmrzYgupF2QHrb3O9xpC60KwKrwNV/eYD98x45+dCl8zQyiv35WFpgIbFb5k1NerwNoWyA7g&#10;0xf9AzhMA5Yn/3UKbPNfC7Dg3bl7k1+BaaGlvlaB7eSFdet8c39XMQde6QNYI6s0LJBRNFTQE/aG&#10;tgqsBh4HqwB2EGvfNGYx8nXOB7AF11pma5v9ADtQ3TEvmO64sca+KHneBLelvM4m28Yq9e/KKssC&#10;K9+d5NunZeb/oFhJGBUrvDBrqqGO6zuQRVYDlfn/FTo+03xHZl6xUV0e98Frt60SOzvtSi/IKosA&#10;9pXr1i7ib7qT6nuV9pcgEmAD6otbxeB1AFslZry4g0cMgatSYQB+eY+//2aMGj0M4yeMwtixw9G/&#10;f3d06drKDOZokBqLkKrlEVylPGrTSjdKS8DMmVMwZepETCOwglYxncemzZjM7cmYOGUMRrIiGDys&#10;L1q2a4D4tFqIrRdg+oGDI8ujXlYwMvPikdkynmqcgb5DuyIzJwJRtMzN2kajUV4oolIqITCuDKqG&#10;/AG1w79AYMQXSG0SRYBfEs6XFtrnvnjGHNYBrdB5QS777FTSC+IDE7ZBykHsoghggumF1hsC14XJ&#10;fx/asF1IGj551QbBvXbnYpF9FrAlVdivwIL3qAX4TCGOU3kLfbmvA9hBrBx4lwBm/uvU17RAF9ln&#10;O/PITF7QxAVaONk73UTqJtJN+jF47Q3sA5hKZFqfPY1WLgRNvlpyNQyRua4XYG0vI1j5ykM9MOYv&#10;oFoyimBkLOd7K+z1E4pKd50X4KLjAtc0UPFaXwOVclerqqxMGE5hBW8BIV29bCZW0QKvZhiQCfDK&#10;ZQTWgMz/W8d5jXMkKu1MJBsFK/wQ/xpgP7zumKkofSFoXQhqpTPr1i5mCrQet+9d4H1MGAmrSkHs&#10;VFjb/hDAtylK9/CYOa/CAEwL/eT5XWzctI7KO5yKOoblMPTp2xkdO2lUVXNkayx1rcqIqlMVYTUr&#10;IT0hAhMJ+vSZUw24glYxc/Y0zJoz3RybNGUc8+RRGDi4N3KapyA4tCxCw8sjhSocHlMJUcnVkNY4&#10;Ei275KBl50aYMmMs2nVpgNjkCmicF47W7RKQkF4D4UkVULXuJwhLqIAQWvD03HiUevbiEYEluAoP&#10;wAL6qQ/kJ6a0AAsyB7EXZgMj7XBJgA3Ess2+612493HbAtcdE7w3H1J5HzDM/F+qL/NedR0J4pIA&#10;K5waC2BNYrA5sLXQJ2SjfdbZ24AleJUDC2C1QHvV19t9ZOyzm31k+n0JsLqPVswjoLzJCKdA1c27&#10;0hfOTppWV5bqH/2V6qpkLBU4Ul/C6mIZ9238GkqFjjkIl8vi8tgKtQDzuCv9r7HXuX3zGt/75Ot9&#10;eL0dPWUbqawtlrpKdacWKa6gXbN8lonVjFXLBalgtVFAaKW0Fl4LroN3NSu7NVJQA6KgVB+wILVK&#10;7IXX9RF7Abal3XYAGxXmb7F29SJ+97OwYX0+rtw46YP3tikVT6nMAlfl05cseU4KLICfMOdVKSW+&#10;zzz6IdV5ZUG+aTkeO2Ekho7oj34Du6KrFLhdrsmBU2KDkBpfF1mpYchKi2J+3AkTJo7FqFHDMHz4&#10;IIweNZQ59CAzkENKLHVWq7QGfHTolofAWl8ivl5No8BRibTIaQFo3bkxxk0Zhv5DujNnHoHMxmGo&#10;xxy3easYNG4WjPjUiogmwJXr/BZBseVRrs7vkZgVToBfPuQ/9NBAWwSvtgUtQ/AqHhP0+1RZL3QO&#10;XhcCWA1VReD6th3g3te6cOC6bZf/WnivmTHQToGv+uC9csu2Pjt4nY325sCnLx7DSQFMBT6phiwf&#10;wMUsdKEFeM/+7cyB/QBLfYvB61NfjcAqmu+rG5IQyxZahVVjjYZK8mbWTWjyXg0fVAOP7V5x6mYU&#10;1weyYpnAJqjFoXXbFrRi8PngdGGBtdAKZlt+LCbz2inm+hW63oBLSAnrSjUqGeVUY5MgnIFVBHE1&#10;4ZLiKtaumI11K2lbGWtWzmZFRjhXEGZt+0L7JqSQBNQBvFaVHr8zhZnwIQgFZBGYFlbbP+ygtg1e&#10;y/m5tL2Cn8ELvwGZv8EKvp/SGP0u69YtxolT+4yVtuDa0LaD+enLO3j++gHv67sUJkLsA1j7ew9u&#10;xxjBO3YUxowbTtXsiX79u2Jgv+4YNbQ/Rg7ti9HD+2DkkN4YP3IgZlNdF8yZgdmMmbOmYPoM5r88&#10;1qFDHrr2aI/ps6aaPHjE6KGmFbpXv/aIDKmCyOiqCI+oiAa5iWjaPgvDxg/E1FljMWP2eAwY3A1x&#10;CZWQQxvdoV062rXOQKd2DdGhPXPl3FSkZcWiWmBFWusMWmjC6wBWFNtmWIAfG4AdhA44bRfBy3NS&#10;aKO2aphS+YznZKt13HeNF1ZX2j5f5bw3cIv5rub/Snlv3CPAstA+9b16u7j6Clhv67MN24Vkh1Ee&#10;MxZaCnxCjVieWUgHj/gUWH3A+7YxB7ZdSLLPLv8tanVm3mvn+y40Q/wEriamm6VxfDelFMdZaamu&#10;4C1mkQ1gBJWlA3gZSz+0LggqQ9fafaugTmUVDlK7b8E3QPogNfD7rl9uzlFZfcctxKxYeKxIXWWN&#10;CYkDt2C53V61wmeVCY5UVwCvJ7zrC+ZirSAuIJirNBFhNrctvDq2mtetYgjotQWEipWewky1pH2W&#10;hRbABWr4Y2kaAQ3A/kEeDmALr7/F2l2nUL/7qpULDMAr+D6mYlVFwb+1f99G3KWlfv76LgG9Q5vs&#10;V+QXr+/h5Zv7ePn2vg/qWyx5nmDv3LMRmzavwuFDO3GMlfvh/btw/NghnD9/AtevX8D1Gxdw8+Zl&#10;3L1zDbd4b956cAN3HmtY5m3c0igwKv3+o/vQrHEWRjOPnk6oR40dyvy3nwG4XYcmCAusiopff4La&#10;lT9Hi3aNMHr6SIyePBwTpozC3AXMm2eNpo0egh27luPEyQO4fOk8rl2jcF1hqqghwryX9+zcjMWL&#10;5qLUEyqkg9YLs932KDAhdgAKXKeWDkQdc4CrNOFTZQev9zUK113k+npvCl7fvN/rPnjNqCtfw5VX&#10;fTV4w05csIrrj5PGQptphGdtI1ZJgP0NWBpCuQN79xafxODWwNLgjXXrljLHcurrs89uITqjInOw&#10;ef0SbN24FJvWLjKxfpWUeSaWMJ9dzDxWgzGM0hIa0zBFi2zAVp5rGqmkrs46E7z5Kl0+LNW1MNp9&#10;C69fiR3ABJJ/Y6UajEy+KqWdilWEYSUVdhmvXUlgC7gtKFcJALkFAUzLLGhXGnCpboREpSolo8Is&#10;BaxiHeFdz+9gvQFzHr8LgqjreP0anrcqrNAKHAJ4Pjat09DTRYRdqYftL1/D15uKTyD7oPYC7CC2&#10;wPpV1wuwsdiy5Pod+F6mi0l/YzVdUsECbNuyEleuHiecVFqB7IP4xZt7eEF4n7NUPPWBLXV+9e4h&#10;3n54YuLd98/w5rtnePfdc3zz/Qu8/4Hx40t8+8NrvOf+W55/9d0TvPrwmPEEr795wute8l47il49&#10;uhjrPIF59JDh/TGAit17QDe0yctCjbJfom7V0qjy5Sdo1jwTE5nzTp4+Fiv52Q8d3cb7/qypeN5/&#10;9xQ//ukbfPPDc/49fpZvyeRL5vRPruLGzZPYx/u2SIG98aTEvmz2k+cPcY9wCrbbDzTw+2YxNRW4&#10;Cu0beB9ZiJ1Cu3PuegevF2B/SHXVXeSGTdp+X8HrLPMFAXz9DM5RcR28Atfmv8dx5qJ/IoN3GKUF&#10;WAqsARw7DMB7+EW4ARxOfTV4QwqsSfvrzJTBxYTXZ58J7xoDsWziXGwhvNs3LcW29Yuxdf0ibCbE&#10;63hd/gIqHyGyQCkEkM0lnbK50lnUTWt4w2uVChPz+V4LTWxaw32G296ybpGJ7RvzGcuwc9Ny7Nq8&#10;EjtY7t66Eru3FfAz5WPXluXYsZnXcHvn5hXcV6zkNq/ZUoAd2ue1u7avMrF7+2rs2bEG+3avN6XZ&#10;37kae3euwcG9G3FgzwYc2LvBbO/nNfv3KDaY6/fuXoe9u9ZiD0OlYjs/y3pVarS26/k/reN3KKil&#10;yMZWm/nTFmAB6gVY4cB1URxgNZipwuFxfnfLWYGsEMh6X1YYmp64kRXwiRN7TR+xoHjGeC54pb4K&#10;AqxQ95HKF+8e4NU3j035kjC/fP8Yz1m+ePfIRPH9x7yGoWNvuf/2IV5/+wynz57A2DEjmMuOxbiJ&#10;ozB81GAMGtqP9rkLWjfNRFjV8gipVg7VvvgdcrLrYcLUUdi4dTWuXj+Bx7T+r/m3v2NF8YGVxIcf&#10;X7BSILzfaICU+q+ZWt5mynjpCHbv3OBX4KcqnzFUelS5SI15TAAbpaS9vU3rIBAFpOB0quqiCGSG&#10;F24vwAL31/D6ADajrqS6anm+ZOAtUl9fzisFNvA6cC+fILwsL7G8SAX29QMbgEt0IR04rPHPAtjO&#10;QDIt0L781zVgafqglohdo+mCGj7pa7iyttkCLBXZvGEJthFiAbyN24JsLY+v5U0p2Db6QDTQ8Wbe&#10;6rvOlW57h4GMMHpCxwSh23b7u7euMMf2bCOIAtYHrd0uwF6Ct5dA7uExbR/YtcYe26Zjq8z2wV3r&#10;cEAQMgTmoX2bTBzev9nEkQNbfNsbceTgRhw9vBWFh7bQWm7B0SPbcPToDhQyjh6j3Ty+i9vbGdvM&#10;McWRwu0m9u9dT5AWQ0vsrmds1AR+loJY/bt2FRMLsoPUC+rH9t22BoTkM5bTvjsrvYLvI5DXrl2M&#10;DZpjTJh3s6JRK/WLt1RdAfzOQlwEs9T47QOW2n9gj/tAFaDecDB7z72i+mr/zbfPaXsLMXKE+pFH&#10;mIawUWOHwQ6l7Iy0uHAEVfgawZVLI7DcF8jOjGXeO5aCsoNidYap6g1a+3t0Avoc+kzM0V+TsSe0&#10;50+pvHfOsoI4gHMXDuPgoe1UYIL5TLBSYV+oRZrlMx/A3hDo99Q/K4BpcW8ZiK2C3n5gR085eLXt&#10;wPbC673GC69GWim0rfe2ttkOl7TKe95EyUar875lcwywbgYSrbPyX80FlvpqGGXJPmDlv/sJ8H7m&#10;OZrA4J9CqDWgff2+xj7n05ItMnbMtDrL/vHGcKtJOoA3EsxtGy2EVoF5c/JmkqIKWgMvj28R3D7l&#10;9IYX5u2sCASpSrfvthUOcpXeYw5yp7K7qbJ7thFYquje7VRUlVRRo66M/TvXmnKfSoIsRXUhmFVa&#10;mLcQXsUmGwcUBJogHyLEhxmHCLYrLcTbPce34ghjHyHetEHTMbWgnc2JjQozDMC05g7kj0FcElyF&#10;lHcZy6UEeJkUWMHXmlKVAX8zLfW7zgfxxk3LcOb8YUJKFX7P+9yB6gH4OVXUqClhfPbmQTFYBamD&#10;1W0r9Bp3jQAuLDyIUaOG2DHRE0Zh9DhNZuiL7r07ICm8DgH+CpG1KqNW2c/RpHEyFjB1OnhwK4Xx&#10;HO48uYxHhPjZmzt4+OI644aJe8+uGvW9++Airt44iYtXjuLYsX0oZYElpD71ffbMv/+E8ZjHBK8f&#10;4KsmeXf5qml4MmGhvXXfr8BeiHXeC63bVjiA7b4ddSXlleK6CQtF1vnaGbOt3NfCK3AJrG8JWXUd&#10;ubJoFBbtc3GANYRyl1FgwetW4di6TX2/BdioSQuE16zzbAZtSHmlELq5BC9tm8+6CeINawjohsXF&#10;oFRLrbXE1vYacAnxx2ywU2dBrNKBWVKhHawOcLftALZhFVjKvEcKvEOxmuosK0x7S4gFrQFbABNe&#10;WWBjjX0qbEDeR0gJ69FDUt3NjE0opPIKRqnvsSMElerqBdi/bY/b4H7hNr6Oyszrd/DzrKWVVi7s&#10;INbidoLXhVeJvfAWO8aUY5mJWVi6jABz2x7jeUHM30UQa4lfwSs1Vgjmg/x8D57eIHC816m4VnXv&#10;c5+2mUAKRAenA1PbDlxveK8XyLLQBw/vNwNBJkzSmGhrofv0747OXVsjITgAoVXKQH3JNct+hjzm&#10;xAsXTWdqt5Op5lUD7Z3Hl8nLBebnd/ne9/ierFS4/fiFJmJcwe2HdKW3T+PU6UNUYEIqYJ88vf/x&#10;eMYQwLzuPgG+QbhuUSHVWqzGJgvyNQOoDQu0g9gpshdWZ5W17xTYHXP2WdMEBe7lmyW6ipj3CmJ/&#10;3qsF3NXqTHAvHPOFzX2PnSbAgtinwP4+YE0h3EH13WbGP9vWZ+W+mrRgB21IeV2jlcC1AwnsjWVb&#10;mqUAaujxASz19QDpAN68VsDavNiB6yB20Gq7JMQutO9VYQeuK50aq7TWWvDKJhPgHbTUJvy57V7C&#10;a9TXp7wmj/VZaKe6B/fSStM2C9yjhPbYEVpmY5utmh4liEcJgUIW2Q9rcZhlo7V/6LA9XmSp+d6b&#10;+L+owWsdv1+TC3sA9tpprxorzHGWAjXfQewgVyl4nRr7omA135NpjEBev3YJg98pvxMtFPD6AwEs&#10;AvVhEZQlgS25//rbp8X2FXr9W+atu/ftNFMJNS5a/b+aL9ynX3d079Ee0bWrIqRSaZMDC2Atabty&#10;1Vxcv3vOtJS/eH/PAnzvPH74+TW+//kV3n/3BN//9BLf/fSCn+MBz5M/KvHps4ctwAL18ZN7Jty2&#10;gdeVhFjX3Xt4i/J90UIsFWaYoY4eRXaq7Bq6nKrqGoEqOJ3i2rm9Ku22mbBwq3g/78XrfuU1cVXd&#10;RgL4jIH3jFnA3f8EBimv6z5yCmzXgT5UlP9qyRSpr7qPdu2h+u7UIu5rsHmTW7B9mek2WlWw0MCr&#10;WLaUNb36e9WwQngV6gaRAm9avwSbPNApTFeLAXi+D9ri8CocrF6AXTjFLQmtd9+B6yAWwC7nNSHl&#10;ZbmbpdRWCuwA3u+DVxB74XU5cCEt3dFDVmmV+x4lhMeopMcI8LHD223wXKGB1Q+xF2gBrNLB63Lj&#10;QqrNIVYOajtw3UxmiVmPEgtUF16ItW2WpxWoy1mR+o4rDNA65gPX5MJqGed3XrCKEPPvmEfeEOA1&#10;+j2Ybly8fJQ550O8+fAcrwilwHQhKD8GquLNh2e/ulaQv/n+JTZv24AxY0aY/l/Z6MHDmP/264J2&#10;bXIRU7sywqpXQN0qZRFY8St07ZaHbaxMbhPaZ1TbV1Tbd9/zbxDUR0+v4+23j3CXiqsW6VffUGhf&#10;080+uITLt87g+IkDKOWF92NhAGZIpe8QzCvqCyOENwmcIL6h1mJf+EF29tiCa+G1ea0fWm1f9r3W&#10;zve9qsXaffCWtM0utOLkuUta8+qMmbR/+oKmDdoGKxcnfN1HTnkPU3ld99EBwrv/oB6jst20Pu/a&#10;LfXVI1SU+7o5v0v5YxNeWmenvmZy/tLpyDczi+yADTPyiuc28YYQcAqBuFGtrVQRqbAUWI1YDlwv&#10;xG7b7TugPwawC+07eB3AVnmZ9zL8ABNYn+oa5fWpr1FdQetTXm8Dlmu8UqgBSxALVNloAzBBtEEY&#10;FYTyEJVZNll5r1NY/7Yg5ut9jVy2ocsHseDme+7g5zUAE9o1pk/Z5sJekA20HqBNOIh99log5xNe&#10;QSx4BbKDWRCv5Puu5G9iIV5oVsCUIq9cPo9ObAPzzpt4/8NLC/JHIHXH3L7OuWvctlqvX37zFJu3&#10;bsCECWMwfcZk04jVb1BPdOvZHi2bN0RYjbIIp32uW6kcgiqXRZ++rXHoyA48eEk3+uA8RWcf3hHW&#10;Ww8uYMeu1VT1+0xdr5jGt7vqPqK1Vpy9egIHD+xAqcdP7hJQ+muWNu54Sn/omrsPruPKDQJ8iwAT&#10;PIUAliIbEH2w2rCWuKgryABrQ6B6tzU9UDBfMatr+NXXC3BRf69W3CDAFl47ad+pr6B1YdSXALuu&#10;I5f7quFKLc928IZtvFLuu1m570Y7YUG19Cr+yAX8wdVNYeGdYeBVaFLCMjPyyo5e2kCL5uyzA1It&#10;0Br84IB2x/8RzAoHr0KgOogdvE5pbUh51XBlc1+nuq6F2SqwhVbh7LMAdtbZKa9XfV3LswPYQryN&#10;ACsPFsgE02edFSbHpcW2sPrhtOAqCP7xnQZihebyKuw2z/PaffwcstQCeO1qAkxLqTxZiiw77Sy1&#10;QtA6oB3AJnzACmAXpnHLd9xAzPfRnGL3CBz3GBz1HW/bXkDBuYh3BuLicDpg33733IQ7rnBQvyK4&#10;L9/TRrNcv3EVJk4ci6lU4NFjh6HfgN7o2r0zcnLSEVy9DKICq6JutTIIC6iANq0ysIff971netrI&#10;GaxaM5+VwAOcvViIuTPH8z2purTW96nGN+5fxKWbp811p88cwbq1y1Hq0ePbv4JVx9xxb3n/IXNY&#10;Wtzrty4ZaL0hVbZq6ldip7zumAPWhhqpZJc1OeEfg+vgdQBruVgz0srX4nzqHAGWZfZ1F5lBG75t&#10;7/hnqe/+Q7uovrxhfC3POwmvuo62+NRX1tk+pGyRGc0j9bXD+3hDCN5FmlFkpwaa+a6+WE+AvfAq&#10;1mgkE28guy9oLbgfA1ivdQA7JS8JsFNbF2ppti3OtgupGLhekAmrU+EiiHer4Wp9MXC9Cix4vQos&#10;cG1DFo9RgQsFqxqmikIQyyY7xaW9Pr6jWBw99utw506c3G1ev4n/5zqCu5bf5xpaXlc6a+2F2EHt&#10;7PMKH6iC1llpb1hbbbuYCqTuPnhtA9cSM4Jr7brFvKcOE8bHtLEv8Z7xpgSwJSH2K/JzMyzz1Lkj&#10;mDN7KsbTOk+aNM4sDKD5xD17d0aHDs2Rl5OKZo3qoX5KOJrlJKNF43ooWLcAd56TEVYgK1bMopBR&#10;mPg+M6aOxj2q7p2HZIznLt+QYFGUju3DxvUrTZ5d6sHDm0XAunj46JYpBa532w8w4yaVU+rJEMA3&#10;fRALUgesF16z7WyyFqQz8FqrLHiL5712UoKD16vAdrCG7SYy6ivbfIbgElgtmSNoVZ7wbfvVV+Oe&#10;bcuz5v4Wrf9M+7xli8Y829zXwatWUrU4C+B82mUBvGTBVN+kfDspwYxnZqyjYngB3qgbb7kGbEz3&#10;HZ9njtlzxQdnuG0vvF677AXYxc7NyndlmdXvq7B9u2q4Ut/vPoKqKKnAXhUWvN7c1wuuF2Dlwab/&#10;lwqs/l/B6sL2+fI8gXXbhUf5Gu4fPyHbvMOUJ0/tLoLVhgVc51ycOLWHx3ZjJ/N1B+86Vnp2W1D7&#10;ups8aqxhmUaNGYLYC3BJiA3AK21uXMxKG4B9XU3c1znNbNLieO9/fE1YXxRB6+KdRmF59gXwW8J+&#10;8swhTJk8GlMnj8PU6eMwY9oEzJo2GTOnT8CE8UNYjsWsGRMwfdo4zJ/H+2nJbMybNxnr6KbO63lQ&#10;109i+841OHZiD67dOUtXeQB3aJ+v3yUnVN1zl44R3j3YtmU9328UevbpilIOUC+83nDwKu7RQht4&#10;bwti2uAbjBIg36Adtqrss86aiMB9Z5tN99BNjWcunut6wwHsDdfqrD5fzfU9o24j2WYprg9eB7Dy&#10;XpVe+2wXr9tlBqvvoX3W0xcErzf31Y9orJVslWYaEd6ltMomqLRagVELuGlYZNEYZwKsIYay0H4w&#10;eeNRgRWCdAOtoQPYC6291u6bVmwfvDt8wDqQf62+3u4iB69C+e8qHCCgCtNd9BGABa6D16luSYAF&#10;r8qjh6ioBNi0RlNhTUu0D14vuNYu2/2SAJ84uasI1JLgCm57fhe39+DU6b3Yz5x0w/pFWM/vxnQ1&#10;8TdxltpAzFjJ71yjrzSOWtsKwem1z16QrQLbfFgDPrS6h8KpsJaw3cjQ6C2twbWZ37EeqPbue0JK&#10;YAWtC+XKAtevwiyVt96/jPOX9EgYppl36FLvaggwHeatc1RQ5q73LuEa4yqPX39ALrh98eYZCtFR&#10;HGAefJjfwdlLhbh07bgZuPGAebnW6br7+JptuOK1evriidNHsGnLOqxau8xaaC+8UmRvqePKfxUC&#10;+BqVUhBfI4TXbvLD3LClA9jkxsqRGcqPNQzS2GsDsVrPLLTeKAmv1zYr3L5/0AZDgzUEsGyzR30F&#10;r+sycvDakVca+0yAmf+aub87pb5rqL6adaRBG1Z99YPqB9TUNrU6C94lVN0lKhdOxdIFfoAVAliN&#10;VRqFtcUHpFR2DW+stStmcnsuQyOyiltoKa7CwCuV5g1rANaQTI/iClZB67ZdY5UdEmkV2A/w6iL1&#10;dV1FDmAHsWt1/u8AdsrrVWA7+kogE16WhcxtBaqAdNBq25XHPdAKUBfHmQ8LWqfKDmILsrZ34fTZ&#10;fThCJd+yhSnNmoVU4oWE2QcxQ11C6nqxMDIK7LZTWy+4XpAdwMqDFV6IpcJa4WODgiCrMtex46f2&#10;4tX7R/jmp9cGXAexV4FtPGP+/Bzf/fKW174yY6bf/6jx0rTXhPv1t2qltoNBNP/47pPrBPkC72nN&#10;mDuEQ0d28Z4upGW+wRz4GT789A1++NN3Jr796R2+oRt4/90bfPjxPd5++wJafO8+4S4C2Cmug7bk&#10;vgX4BmG9UBRXb+jBytz2QGxC21TmG4KY4N6Q+vLYFV53ha+57IG1JLwlAXbKax5WdkkNWAzlv7LP&#10;aqzyKK8U18ErcF24/Ffjnt3Kk8p9t23TtEH1+7LmZQjgFfxhNRwvf8lMA64AXkzVVUiBFy+YbBZX&#10;d6tF6skKa3mjCMKN6zRMUIo7n1DPxupl033qO7cYwEXQ8qbUtrPOJu8lvFsI8XbaZKe4XgW2AK80&#10;ALthkw5gk/tKZV2UAFjhwPWGF+AiaH0AF/oAPur6gk2e6wfWRcn9E14wpa7Mc0+e5jb3T7HUccGr&#10;a0+d3mOv0zFCLNBPndljVHnnrjWEaZGBeC2/K3X/mG4hfo/qGjKtyyUA9kIsgD+WF2uo5Qq6LC/I&#10;DmKtRS2IdU/ouU37D27Bg6fX8e3PgphwEuBvimB+zmM+gL9/5ttWA5gatx7j1bd2IIhGdWm9LU1d&#10;1NpbN+8pjdSMulNGmbXMz2uC++0Pb/Hzn37An//2C/7yr3/En/76C3785QO+//kbfPfDOwPxyzdP&#10;8ejpPdy+d81aaBdOdUtuK1wO7MBVXLl+jqWeyapjGuJlwyizT6FdGHivM9e9dgGXPH27DtqS8PrB&#10;tbZZcYHwnhfAarwivMp9j5/SOlduqdjiy8WqtOpr+31tt5FbuE6zjrTWlR6XYkfpaBD8Miqntc7M&#10;UQQvAV04f5KJRYR3wbyJjPEmjI1eOJkWWl1JFl4LKfM3zcrJn2bgdarrDTvAw9pnA68P4G1SYAHs&#10;UWEXAtjaZ6vAe7aVgJgAuwEb3nDwOvUtCbBrxPIqcOEBwSu1pTVW/65TYKewHmV1SusNB+9xKqpC&#10;8Jo4u9corKB14a49fWYvf9e9RaCfpJ0+eXof1Je8kd+HwFWsJdCC2fXvOpCdTVY4iL0AeyHWSC0z&#10;8cEHsNt2dtpYasKs0PlNrDgvXDtmQP1G6moAVliAv6Havv/BD7GOO4g1Quvxi7sG4ueMWw+u0Aqf&#10;IQtncJvbglrXfMPK4Xuq7R///CP++m9/wt/+/mf8hSD/8S8/4pc//4DvpL4f3uD5awL85J7pFSp1&#10;n6rq4t7960XbLgSyQiosCy1oL1876wk901UhoP0gG1g9cfkaldcXlxgX+FqNqvrvAJZl1kSFc5qg&#10;wLz33MUTJs4wZzh97igBlvJKdTVRX6rrGqzsipN2vLNssxquNGhD1lmzjuyYZ3Ub6QfTzBXlvmqh&#10;zDctzjOovrbFWYorWBfOn2ggXjDX99QDrcesdaoI8Trlt4RRM4gEr6Bdu0KrV8ygAgtgq7zFQVZO&#10;bJXZ2Gmp8Ibirc4KbXv3/SosiK2ltiUh9gDsoP1/CrBTYJWHGILXtED7+nUVxzwq64VU4WB2YY4J&#10;RCqpSgMvt08aSA8Q1n0WWALsri8C2Fyn1+0xA/fPnj/Ev7fbdPUYeH2xxgexLLXyYjVw6Tf8GMh+&#10;eHlcjZM+gF0IUgez7gVZaC1h68INADnM7+PF2/v4QKssiKXI3/yoEMCC2Z8ry1rLOhtw3z7iPXsQ&#10;m1nhXuF9LoD1POR7WouallqDQL7/6S1++uUb/PmvP+FvPoD/hSrsAP7h52/x7sNrvHxLC02Ab965&#10;jFJ3KcMCtyS8bl/wulLXXrp6hgAymSaAl3wQOzUWxJepsFeuX/TBasG9dJUWuWTwdRelwB6QfwUv&#10;wTXQXjhOaI9ReY+bELynzhYagAXv0RP7qbysqY1d9s3zPWgt894D23xLxnqXzFlDeGWTlPfaRiuT&#10;92rABq2zUV/Cq1bnxfMnE9iJmK/HkhjltQAvmKMnGFCFF0yCJrBrrLMA3UA1WF+gPmBNGZxGhRW0&#10;thVa5xzAFnS7bxrANAlCABPk/ycAWyX258RSYjN4wwOsN0r2/TrVdWFs9D7Cq+1DGpxBq6yRVurv&#10;PSqLvIvhyXFLAOyNIogFsCcEpVVYgkqAtS2rbCCmSh89vt2ota49ddZ3La87wxtfEJ8+sx97920w&#10;8ArcdfyunCqv9vUZmxz3I5baGw7gj4EsiB3IqtwFrYPZzWzatXudWY/6u1/eGFstgAWzlFnbDmCp&#10;sMC0s5we2EqFzuzK9VO8/08x3TyPe4+um5xYyi6AfyTAf/m3X/Bv//k3/P2//oZ/Ici//OUn/EyI&#10;f/zT93hHC60HLjx+9hC3ZKG9ACu07w0v2Nr2KvCVq77SwGvDnlMpcEvCS2iZyyouXWElYCoDAWzh&#10;VR+vUVzGWZ/aClgHr0ovvFLfwuMOXllmO0nBDtbQUMmtRXN9d+xcj207tVi7Gq1si7P6/UyXkSwU&#10;f0jb32vVd/HCqVg0j9ZZiku1tU/x0xMO7APCtC+AtZaVBmwYC+1TWYEqgJUDb1prFdmGgPXnwiql&#10;vg5g05DlU+DtG70TF7RtB3I4aLXtt9R2CKXpOvIA68I7ZLIkwEXb+30QM9/TCCk30+hosYEX2wy4&#10;DtAiUH3gOjUtOiZ7LCU9Y+E9fU7QWjDttlVcxZnz+801xwiwBZeKfE7nCPDZgwR9P7ep3Iyjx3dh&#10;67aVReorJVZjlxm37suJZaudCjv1NUqcz21W1MuXCVxe8w8ANo2ZPjU2IGs65Pol5r7R87FU+Z8+&#10;f9iMpf7+j+9ofy3INmSt1Wes0Vma6PDINE4dOLSN9/wJ3vMnqMCnmGZaBVaO/O0v7/Dzv/zAvPdn&#10;/PLXH/Hzn79j3vser94+xZNndxl3TOj5TTduX8BFzYOnKy115+5VlAyB68qScF8VnIRP8JoggFd/&#10;BTDVmeeMWptSwbzXwHvKAzHDB/FFlud57jxV9wLDqa0DVyFwHbyK46fU4qzWZguwxjgLXjNN8IAd&#10;KqlnHckym+GSGu+8WQu0a5UN5r38Ycyq//zh3IANqa+BdwFzXyqveVCYD2CjvB6AVcpCmxzYB6WN&#10;eaYFWpP0BaxV27mmQWvDatul5NTYNWiZhiwpMGG1NtqCbEdbFe9CcqrrGrKKhk/u8IPrIHbQesNY&#10;Z8HrA9hAfIDwHtbEAzsZwT8s0g66cOrrclwHqRdYZ4kdzFJXa4WlqMWhddsqTU5sjhNgvfcpWef9&#10;vjhgFFil29ZcWAGt/to1/O4MxL5uJsVKfrdGhX1KXNJO+wHm714CYO0LYLfvYHZqvHatyiWs+BeZ&#10;obZ7WPFplNR3P7/BBzVyEd5vf5ISy0I/NRArD3749Ba5OEm3SvW9foLwniG8N/DoOaGkCl+7dhpn&#10;Tu3HsUPbze+4SZMuVrJi0rJBS2dh1ZJZWM1YtZifX+MR5k/DsvnTLcC371wpFncFMksvxCp1zqiu&#10;1NMTgvqKwPads+DasEDbbUF74bIfYEHrhVnnzntU1ymvV3UduC73LQawb47vnv3bCK9y3q1UXmuZ&#10;1WC1ectKbFars2yRfhDWrm6yQtGAjcVWgU2+S3iV87rn53oBVmhfebBGXG325bmCUtA6gN0wSge2&#10;bZX29wub/NenwqYRyxNabUMrbDiIdzF2bxXAtuHKNV7Z1mcCrKmCHsV12w5araRxwCjuZpabsF8A&#10;E1zBe0jK61NdL8QOYJf7OvvsVWKjtr4w4DqIfQC7KALWE1JehTknYM/xJlar9WkLb8lwMKs8Q1t9&#10;4tReVtCrigA2y/bwuzaNWz41FsQOZGOjV8hG222VXni94QVaEFs1Vmu4FNmqsXLjjbyvzl87brqM&#10;BLK6kb77xebFOiaQtSqmHlJ++QYhJrxXrpzA8cKd2LxmMQp4vy2fNxn5dHz5vO9W817UghCCtmDh&#10;DKxcxKCwLFswDUvnT8GSuZOwaNYEzJk6GqVu375swVXJMODe1v4lgszte4LYKrCAvnSZwF1iLcLS&#10;RRHMlwmqziscpILTB7PbdxB7jymkvraRysIrcEvCe+K0Wp39DVey0M5GH9RQSTVYUXkFsF0mR0vE&#10;Fpjuok3q4+OXrvWZ1nmmCmrElVPfJQunUX2nEs5JzHsnUGmdXbblvNljimAuAlhK64NXiqpSAGsk&#10;llVfgSsL7VdoC7oHYCkww8Er67zLN9ZZ4563m7HPtM5UXbsMTomhk7yJtfSNcmAHrODdv5vQMkwp&#10;gH3Kq9Jsq9FKAB/yq6939pAdwyxwNRnB38rs4LX7tvQC7FVgq66/hleh4wJYKmyhtMorMEsCWxJi&#10;hdT47IVD/PxbzKofqwuYvghmfs9OkR3IDmanyDYEqt9KewF2xxSy04LYgezPjdWLQVvN333/4S2m&#10;ges72uEPv7ymIis3Vi78zCycd+3WaTNM8vTJvVjHimPJrFGYN34gVtDFyZk+fnbfjKNQG9KFK+dw&#10;VuMcjh9iWrObvxmVeedG7N5GN7mhADs2r8Mywl1KwN66dalYWJgvEViGD+C7962tvnSJAF48SUgJ&#10;oQdkB7Hb13mB6lXc/27bwevUt6RdPnGatS3hNep7ggD74BW4CjvHl/bZN8to9+5NZrCG1Hfz5pXY&#10;yJxl4wY1RNAGEV7z1DsfvHa2kVXgIvvMmnAe4RWwRnEJ79xZo004O20e68lYwxtBCiwgBai6hyzA&#10;03yKK/s824CrPmJ7jX80lgPYqi7zX18/8A4q7g5a5u0Edzv/h51UXG9Igff6hlHuUiOWR4HVIHWE&#10;YCr276Gl3r0W+wmwlrc5sG8jDhPYI77Q5H0psZnnS1gFrjffFaAnTmqoo8Yt+yFWWKh1ToDrvAVb&#10;jVKnmMP6YbWgGkC570oHuG3k2sffn2BShWWRT57mPlXWQMrSAO4B2m2bay4eMZ9hC1OLVVRfDfow&#10;fcfKjbktm62c2XU5OVXWqKzltKklwXXweredtfbmxqZxi/eV1vxSQ+gmVrRXbp6yakyItRidWqc1&#10;IeHG3fM4c2IfCnh/LZk5Evm8l7RgYGHhbjx+xTz4p2/w4hvCrrz39RPzkEA9MOHuIy1PdQd3tA7d&#10;/Vu4fotMPrxLEcpHKQftzZsXTdj9y7hllJkwS5EF8X3Z68tUWSrlhRMGYgMyIS6pyAZgHfcAXBJY&#10;07rMELgOXgewA9dCe4jQHmRYu2zUV/Ae22vGhR45ugeHmPseELyaJqhZRpqkv3M9dpjuIk3SX44N&#10;vlZE2WdZZy2P4+DVbBYN3LD57xRff68fYEHrSrddZKEZsspa68oL5bqC2ShYOpVQF2+FdvA6tS5S&#10;Xq1sSYA1kGMb1XcblXebAdfGNv4PKncQVKnvbrPeFUsDr12cTue3qHVdEzIKFtiKSdZL/dkL1Ho+&#10;jttTzXpUG/Q519O2b1mGvXuZK+/fyO+Oyq2VN8yEBDtYw+S+BNOqsIBm3kulFaRFVlmtyqbPdg+O&#10;E/TjvOY489ijqgCopKeMNbZwekMQe/et1bZKLDAFseB1AJuWaB+8bt9s+64313F7/4FNBigt16MF&#10;9QTyGn7fmuljupwYfoitwrpwwHrzYHfc5M4sBbBTZNfl5Bq4Vq6USi809+ubbx7h+59e47sfX+HZ&#10;q/v8vIWYN2EoZgzvifnjB5gnW+w7sgMnKVjPXj+m5X7DfPk5Xry3TwY1jzQixI+eP8BDqrN95tgD&#10;PHh2zzwt9MDBPRZgZ58dwLcFMfctxAT3rn2q+Z17BJgqe44AeyH2gvyxUKOUBmEYiAm3A1XhwFX4&#10;lVeqK3APmDh20nYVObus2RhHCveaOEx4tbjXgQO0GLTNu2mb7Swj29e7mTe1rSH5BbPGlPIa66xa&#10;l7mGa7xassh2HQlgqe/8uRMNwHMIrGKuB2ApsG3EUn/wOPOUAi+UBuCVs0wrtPp3jTLLQlN9NfrK&#10;WWmnusp/1YAleLduyGcpy2yB3MH8yimuA9T0SxLQ5cvmYv6CGZg+czxmz5mMufOmYubMCZg6TY8E&#10;GYhhw/tg8ODuGDywG4YM6ooB/TqgT8826Ne7Hfp0b4WBvdpgYN+2GDe6F6ZNHMz/cyxvyLms8HRD&#10;LmT6wRybcB88yJx5/yYDuOy1FNrZaYFsIFbDk7qG1FrMcI1QVkkt3Kd8EJ+7eNDEx7Z1vaAXjA7i&#10;81TXkiAXwevZdvsXLhWaluotdC8CeANDpes3dkqs0FRCrXkmIL3QOpDdtjuu0HUK9xqV1k7bPmOX&#10;G+/cvY6qeRkffniFl28f83s6gPzZ4zF1eG8smjkWBw7TsfB+V5fpi3dP8M0Pb6jcGmfN699rdtMj&#10;WnL77G6tzS5FfvTikXlK6KtvXlG09toc2KnvDbNotVNhn52WAhPgu4T3Pm20GrHOnz9uAHalg9gp&#10;bzGoL/r3XZzl6xzALlzO6wC24O5n7DPKa3NeX5cRLcfhw7tMHNT0QKquYteujYwNBl4Nk1SLs/Je&#10;wSv1FcCCV+rrHgdqG68EsMY82+4jk/sy5hFSB++c2XZ7zkzmLdy3EKsxizf9shnGBvsB1oT+maxh&#10;p1PlCDCPyTo7i72RN46u09hp1/+r2LJR8C4n9H6Qt1CNtzK06odchJb6mUZAp00dg/EThmPoyAEm&#10;RowejNHjhmEky2Ej+qFP/y7o1acjOnZugTbtm6Bdp1x06tYC7TvmonW7HLRqk4MOHZqhDcu8JvXN&#10;esUdWmWjR+dcDOjdlmC3w8QxA7B0AV0E/66mJSpn1iCPIweYLx+0ebJAlnUWwEadaYUFroXJgnmG&#10;pfadZXZq7OBVnL8kEK2Knjpj81uBeJI2Wq91AHthduGFWK8zaszXnuBrdxOijfrupMT8LQSx6z+2&#10;aizF9IcD0gusg9mBq/CeV+i16/V3+LtZkPP53vxbrKD1fz1+dht3H99gbnucufI2bN21Fkd4j2tm&#10;3YXrp/GKwH7/43ujwu9/eI03H17g9TfPzfGX7xh62D5hfkKlFsjvabe3b99oFfj69fMGXi/ADmpt&#10;36F1visVZqmV4S8IWl8I4pKAesOA7oNcLcznLxJ6xlnXSGVGVVlorfIqz5XyCt79BHcfwbV57pGj&#10;ir20zDupBDuN6u5TX68WpiO8AlcAm1ZnKpZRX36ZG2ibZZ2L1FdfOgF2Cqzc1455Vv47meCO98U4&#10;q7wG4DGYNWOkAdjZ6PmMIgu9zqvAyoFloaeZ4ZWC1iqvD2Dly7zOhMDfYCHWvpbi0eybfcxhlQbI&#10;RezcsR7btq7lTbcEy7W87bplWFGwBPMWzMQ0Ku6EyaMwftJIjB0/DKPGDsHwUQMxcEgvDBjcE/0H&#10;9UDvfp3QqWtLtGqbg+atGjCy0ZZQt+Z+q9aN0LJFNlo2z0JLQtykUSqaZKcgLycNudnJBDsTPbrk&#10;YVD/jpg2ZQit6Hzs273R9A+bucBmdtI2WmirvsepxgprnQWqbLJAtjAbUFkqzxXg5y4qfz3E44SR&#10;IOv4ee7rvZyiCmIHq6BWCGQXDmJ3vQDW6pOnz/EY9wsLd2Ar1VjDL83kCMJsxlUrfDmyBdoqcckQ&#10;sF5F/hjACkFsG7d4v/G+kxLrmN5/9+71zGWv4O6Tm8yRz/K+Z4p4hv//5WO4dM0C/B2h/Pant0UQ&#10;v/v+Fd58R5BpqzXB4RXj2Vs9KfQJ3v70jr/DNqvAAtdB7EovwKZB685F0yp97dq5InCdAp8z5T+A&#10;tug8ywvH+IUfZXmUucpRnDlLxSWwp8+x1j17mDWmzXWt8souW3DNIA0DrpR3Nw4d2uGDV7bZ92Bu&#10;3uQu7922fQ02MyfcpPGssja+vNeqrwNYDVczCK9W2bBTBhcvtMMmPwowofUC7CBeMn+CmcwgaJXr&#10;CmCBLIC1oLuAtbmvzqvFeSk28tqNtKia76pSKq0cdqdalJnHH79+FceuXcHuI4ewa/8ebNrBCurw&#10;AewpPITdhQexq/AA1mxej6Url2L2vBmYMXsKRo4ZipFjh2LYqEHmER7de3VEt54dzEOle/TuhN79&#10;u6Fz97Zo3T6X8DZDi1aNkCtgm6ajYcNkNGyQhOzMRDTISEaD9GRkp6cgPSUOqUnhaMRzjbMT0KZ5&#10;Onp0aoZRg3tgEVONTRpAsofKTIu9Xy3ZR9TwZftwzxBc11BlW5r9qnv2IpXHqbLUkrA5gHWNoD/H&#10;/ZM+iA2QLAWr1rASwK70KrLgLYL5rN6fFYEqiUtH+Dn4/Wl9auWq/C3MBAl+7wo7LFMQuxU6/OEA&#10;9kLrhdkbDnjbSu36jfk31EqtxksKyq17l3D/yQ3Dgu71k/ycF2mhX717hm+pwN/++BYfCOd72mlj&#10;qWm/X30gwN8SYAVBf/bqKY+/w+njhVaBBapT4JJq7IVY23o+iwA+d+5YsbAwW1CtyvI4P+RZnlNz&#10;uCA+S7U9x0T+zDl+oWpdPqWJ98x1TUOVA9fmu3Z4JHNctTD7GqoO0TIfOuRXXgevnRq41kwPVGwz&#10;DVfL+GMRFtWEvtzXrutsrbOF1842skMnp/py3/E++yyAfbaZMXumYlQRwCploxcTYD1uRPmsscQK&#10;3hCrV8wyjy0x+7TJstBbefMoBLCWjtFCAOouOnhgCw4wn997ohAHL17A2YePcPzmTVx8/Bhn79/F&#10;4SsXcOruTew9fQx7ThZi17HD2LZ/Hzbv2YlVW9dhEUGemz/fxNQ5UzGcMA8a2hv9BvYgyJ2Q17IR&#10;muY1QG7LbLOd29zuN21GgJtkoEkOIc5KIbxJyKyfgPopsWiYmYzMtAQkx0cgIzUeDXQ8OQqN6sej&#10;aYN6aJqTio4dCfPIPljNCmrv3rUEeRMOMkdWg5catWzXkGyx1JH5rG/AxjmjxAJWaqy8dx/vg108&#10;bhXZwM3t8wTPqa8gPs/SgVtShR3IgteEtvU6vtdpvdcV5prcP8LPtnWrxsAvsCO4+FsVhfJkpVlS&#10;ZIYD2IUg/Zj6OsC91wpivZfLjbVE8Yrl87B9xxpWYBIujWVgvs90QV1I3/zwFt/9TAUmwN/+SIC/&#10;18iuN0aFBa4ANkGAn79/gTe8ZuWS+Q5gAesH1xs6742rV88QYELJXPXMmUIPxBZOgSpwpbKKM7TH&#10;UtqzZ4+ZbbXEnTorW3SIORNV9yThZQhca5mL57tGeQsF7nbmuzYErmyz3zqvpW1exR+mgNZ5Jbaw&#10;pjPqyy+uuPryC9fKDYTXu8aVy30100iNVwJ47uxxRoHnzJL6KggzoZ3tU2GFaYlWP/DK2RZg3gQK&#10;2eECDRZgBWEasXijWBtNFWapNaT1EDAt9K7cdh3z3lWb1uDAmZM4cuEiLj95jEtPnxDiGzh77y7O&#10;P7yHEzev4eiV8zhy6Sy2Hd6P/PVrMW/FEkxdOBNjp41Dv6H90L1fd/To34NK25Eq25y2uTXz32Zo&#10;RoucR3hbt8tFnwHdkU1gUwhiZmY9A26TRunIa0obndeQYKYhOysJebmZaNxQKhxDcKMJcSxSqMbJ&#10;iaHcj0RavQiCHknIY9CmZRaGD+mEpQsn8fdYg4Oy1Kf2mW4d2Vd1QUkNBbQZ68xc+Qyt8oUrVFSG&#10;lNd2S+1iZS87zXuEwAtgKa/CQCwV5jEHsItfqbFKvZYVhwGYcfbiYbtPmPU+bky1GcXlAblIkY21&#10;toqs0gGs0LaDtqQSO5D1GoUAVl5sQbZzjPUY1F17NvD+3kMODuDKjXNm/q/AFbSa++u10UXw0ko/&#10;Yx78lrDfvHsJLbJSUUqjrpyNdiEV9lpqp8RWgU8RRn45VFABfJZwqrT7rPUEts7rOIHV2rVSXHPM&#10;t3+SVvmEuoZOCGK7fYy5rhqsCqW8ss7Mdw8b5SW8zHcF7oED27B//7YigNXXa8Y4M+fduqWAYeHd&#10;vHGZAdib96qDXwDbLiMtD2u7jby5rwCW6ioEsMKA6wvBO3vGiCKIpcSy3HqSn2lN9kGsFmUpsB48&#10;Jmg14d/lx+rnVd6rJXtm8/0nTaGaL5iF+UsWYBmh3HG0EBv27cOCNWtQsGsndp89gzV79mDV9h1Y&#10;u3s3lm5Yg3zG0nUFmLtsISbOnYoRU8eia78e6NC1A9p1aUeb3IJ5bhNCm4NmLRugBfPcVu2U/zZC&#10;vwE9MXnmRDRv2QTpafFGYZPiwpCeGoecBsmEMpqgRhpgmzVON9EwM8mob734EBOCNyUxDMkJoUhh&#10;ZKVGIyczBs0bJaFn52aYMnUE7fUKaAz16dP7oWVnZbM1KERdTALaDRSR3T5/2SqxupCOqRvqlLqT&#10;bD+wYDaDOgj0CbVy+yyxjl+4THivHMXFEhCfv8iS1zhoVSq8MAt0zSzasm1lEcCCdz1/R7+tJtRU&#10;Tq+ddvC60kGr0guzF2I36EPXLcufha0at75/i+kKPUkxu3b7At59x3z3g2Y3+eF9+91LvP7wwiyU&#10;Z2z0N89N19J7WuwVS+YgOaj2r3NgQeoAduGOq7xMvy5QT5/2h/a9cZpx6rRsMvcJr1RXYa2zzjE3&#10;MQos9RXIUl3bWFUo9VWDlebzEt6Dh3cY9RW4ss379kl5NxPejbTOam2mZd5C9d20Als2LTchgL3W&#10;WfBquVKtnyTldbbZ9fu6EMA257UAF4E7cwxmTh+NmdNGYtZ0P8DKgXXtKubAArMIYJarCfWS+eOw&#10;npWG4N3IfFerV6qxa8bkYejbpwMGDu2JPgO7YeDwvhg+bihGTB6L8bNnYuKsWZi5dCmWbtqM5Vu3&#10;Yenmzdh+/AS2nTiGZVs3YM3u7Vi+ZR2mLZ6DyQtmYszMSSZ6DxuATr27oEW7PDTOzUJDwpedUx8N&#10;GqWyTENOk3SkpSegXaeWGDZyADp3bWMtMxU21QdtSmKE2a4XH0awQ822zmfVj6PFjmcZS1WOQnx0&#10;IBJi6iJVSkyA06nEafUiTc7cOD0O7fIyMXZ0X2zanM9UiTkwlfXYCU3Y32uUWTOLBPLBQ1uM7Zbi&#10;niOQUsjjZwisQCNkglQQCuyThP24+px5rYA2IApmXnOBICu0rXAK7OBVuH29t7bPE/rTtNu7960n&#10;tMUhXr+RyrnRKqdyY2epHcheZVYIWvUTe0F2YOta2Wgd1/xijZ/Wfa37XYvXaVHHd8x1pbZvGSoV&#10;r797gZcE94VWvTTL3b7AK4J+7/l9tGrcENEBVVDqzs1LuH7tvBnP7IVWjVUKty14LcCnfADTjnii&#10;JMRSYqltsfA1Vp08JRU+bMA9dpxxTMH81xeF6uM9wlra5L1WfQXu3r2bCe8m09KsBivlvcp39RjJ&#10;LT7VdeG6jfy5r98+C2CzTA7DwWvzX+W+H1FeA/AoAjyCAA/3AzxTo7PGmcXVtm1YauB1QyH19Pr5&#10;s0eb3NfYaoK7Mn8aRg7uio5tGqNLh+bo3rUlOnVsjtatmqJFy6Zo2bY1egwYhMHjJmDUlGkYMGoE&#10;OvXqSmvcB/1GDKXK9kbbbp0xYMxwjJo5DfNWr8TkRXMwcvoEE72G9EOPQb3Qkza6LSEVvBlZyQQ5&#10;ExkNUglvIlLT4hCfQOgIrhq6OnRqgSxCnZOdiqyMelTTRMIbgcSYECREBZkyPjqIahtOdaadpkI3&#10;zEw0KhwXWRtRYQGIiaiDhFiqc2I4kuJpsXkugwqdnRyOti3qY+K4/qaF1wDh+020jrPGLGvYYz4r&#10;0nz+LhtoMTVSbj2/r5WsFN3ysaqA9diUXXvWsYLfhSOMY+p39qmpg9aB67YFqWDXNTruQD7LPFur&#10;T56SLadiax2qQ7T9W7bqkTqLLMAmlvIzMw1jSEVtfqz4dWOXwqvKDmQDM0MAa1DRXt7H+zRugfe1&#10;GmdPkJXrtMNvfySw3zO3JbSa2aTGKwFs4KV9fvVBjVhaJfMNZlFokmOCEVjpKyow81oBKoAdtC68&#10;QDuA1Y1kIZVlpqIaFT7InIe1mg9eA7QPaiXrCgFstnn85Cmqr7qKmOcK2KO0yy4ErwPY9vM666xG&#10;K6u8rq93+/bVxjoX2WZ+Sa7hSgD7c18/wM5Cu4YrWWe1PvsBHl8EsMBVzBK8PoBnThuOWdOUCwtg&#10;wk6AC1YwB2aNrQEZVoEtwLNnDDcP2NbidnP42m7qummcitZNM9C4QT00aZiKFs0bMzdtjZFTJmHR&#10;Jv5v589h/9XLWLdvL2bQVkuVh47ha/t0Q16bPOS2boZcAp/TMhfN2rVCm24dCfcgTF80F4MJdrc+&#10;3dGxewf0HdwXHbq0QTKVMzVD4CYwEpGcEoeEhCjExYYhlnA21Gdo0QhNmhByXpOWFENbHUloQxEZ&#10;WoeQBiM2oi7VNpjbgYgKDUBibKix3amJui4YIYFVEVq3GqLDayOW1wj4lASep71OTghmnh2Lzh2b&#10;YOTI3vweR2IJvxMt0avnTa0koIJUjUrmcSmaGLJpGZVPLbgLmT9SAQn50qXTDVxHNICEKqyQpRbE&#10;UmaVXkgdzNp25xzcKs8QXMGrOHflmImTZ9VSvQEbN+UXqbG21SBqG6LU0KXPZRu6PgawC68KL2ep&#10;XhGJ0D7dxwe34gAhPnxU3W0HcfvBNdriN0ZlZZvf+QB2ue8rjc769gW+/dMHutI9aES3E1G9EuqU&#10;/wKlBOfVq2cJ7FnTQKVtb5QE2QuwnhR+ijA6gJ0aC9LTJfYF7UlaZqmvgVc5L62yAbfQgmtV18Ve&#10;wrvDgOtVX2udpb7Me5lLbKH66hEZGrDhwFWU7PdduVwA+8c8L13s+n61xpUb+2zhdQDPmjGa8Frr&#10;PHPqSMxgbqdy5lQL8FzCPX/2ePOMH+W9gteoMJWmIH86xgzvislj+2DSmN7o0DIdrZomIa9RItLr&#10;EZwGiejVpyvGz+QNe/Qodl66gH3XLmMTc2BZ5vkFqzBvxUqMnzUdfYYPQDtC2aJjS7To3JplG7Ts&#10;2AoNmmYhIjYCQWFBaNy8CXr074kWrfLQtXdXNM5rjI5d2zMvboMGVGIpb716sUiqF4fkevFISopG&#10;HG1yVEQgkhOjmC83Rm5uA8SEBxLYYESG1UUEI5ogx0YFU2FDERNZFyF1qjGqIzSwBoGtS7UOp0oH&#10;GyUOC9LxaogICeB+LV5fB0lUZsGfTHVuzwpsGiuy7cw7jxxSSrSZ+S4ttfJehulHps1W7nzyFHNn&#10;DRTxDcvcuHmZ6avV4AynrM5Sq9HswJFtBFo5JUXh1D4e389rZJWt4gpkA/AVAkyrfVZBC61wAJ/R&#10;PoE+ys+wfedqA/C69VaRNZrPVCr8fRUmP+Y95vJcFwJZ0Mp662mImzQZZecas67W3v2bse8A7+eD&#10;FCQCrEas07TQ9x7fIrBvjOIKYj2e5TWjqPGK1vndD+/MunQdu7dCcM2KCPjyU9Qu+zlK3bxBMAnu&#10;tWuC99cAeyG2Fvq0hZJACtqTJ/lF+kL7LrzHTjIErRqsBPGJE/zi6f+P0UIcZRQyjpjRVXrcBq2F&#10;L+8tbp03Et4NVF/196rLaDXts1VfAy9tswNYNk3q6+yzG/NsR17NNgC7YZPOPvsbsCzERnkJ8EyF&#10;A3jKCBPatgCrL1gWepbJe7fyB97OH3sj/27+/InYsXUFDtD2tWueipZNEpGTEYHk2NpolBmLNq0a&#10;oV2HFujapxcGjB2HRRs2Yvn27Vi5cyfymfvOKyjA9MULMWbaRAwYNgjd+vVEc0LbjPltg2Y5yGja&#10;ANnNspFGa5yYmkClTUKzVrmENQO5hLcF1TqrUQbyWuehVbvmyGuVg0xeW48KGxsTjojwIEZdxMQQ&#10;0OgQxDGyeT4zPQkRVF4BHB5SB+GhgWY/KS6CcNdFUEBVBNasbKJWzUqoXasyosJ1nopOYAWxIpJK&#10;HRlaizDXNBY7kmVsTCDatGuESROHGAe0c9da5p8bCNs+A+aRwh3Q6h/q6lFevHc/U6Xda6lWW0yD&#10;1x5e68AVjC6XPX56j7HWiqMEvvAE99UQenw3YbZQO7U2SiyIrx4rAvj81eNFEJ+9fIyQqzxCm7vF&#10;2Gc1cvlttW3kMtt0Wq612oWg3rSR0O5YY/+/Pev5f2wiuJsMxPsFL0PDKB3Adw3Arw28gtj1/ZoQ&#10;wDz27ud3WEWHUo+uKbB8aQL8e9T8+g8odffWRdy4cpp5sCbo24n6RfBeUVk8F7548aQPYEJJEL1R&#10;BKwP3qLgMSmuoC1mmwv3W3BZ4x7mj3fwMP+xQ7IXDNmMA4LXNVptYAhe9fVaeE3uu2m57TLyKK8D&#10;2Nlnt0C7Hfc8i/D6l4sVwLLRxSy0L/c1ANM6z/AAPH3ycCqxAGYezPPqYlpDBd4mBVZrJvO2wgM7&#10;8YK15bOHVzBxZHc0TA6k7WFOmBaKrJRQZKdHoWWzTN7MzaiugzF2/lysO3QIG44cxqbCI6bFedbS&#10;pRg7cwpz4XHoN3wQOvTsilad26FlpzZo3qENsvNykJ6TiZSMZGQ0TEe9tCQkJMehQ7cOhDodadnM&#10;fxulo2GTbKQSbuXAjZsS+LR4hFAho2l9I2l369atjgiqcAJBjqddTmR+HMsyMrQ2ggOro05AFdSp&#10;VQXRkUHGTkcT6FAqcGDNKqhRvQIqVSmDalXLGWUWtMZmU30twAEIqlPF7EeH1UZ4cHXExdQ1A0ba&#10;Ns/GOFrqqYR53LiBmMbvctLkERgxuh8Gj+iBEWP7YsSYvpjCdGW3pkHy5hfsV26cNKBeJIBem6yQ&#10;4h5TI5kJ3pNUYWe3C6Xsyp19jWFqzVbuKyt9jhBfuHbCDzHV+Yz6jQmxWsaVe69l5azBHw5ikxsb&#10;mBmaPCLB4H2ne3PXrnWEdx3h5T3Lz67Ys2+jD+KtPoi3s5LZy89RaCYnfPPTe8IrgH0KTGg1M0kA&#10;f/jzB1ZAx9E8Kx3RVN8gWueAr35vni9c6sHdK7hBcK9fPY1rpqTiGoCpxlc08djCLHi1LQst9T12&#10;jF+MAdIfDuKPhc7pNQqrurTNLA8X7qSvp9oWwbuF4LI01tnaZqmvlFdfzPYdzHvV5+uB12ubBa/C&#10;WWcBbJXXO2zSn//+Cl7ZZ6rvnBnMf2WfBbAXXqmwgGYuPJvn5s0eayy0RlNtpvI+fngHP37/Akd3&#10;r0Dv9g2QmVQbTeqHoWFqCDKTQwzAjTKieBPHI69FDjr17YHh06dj8qLFmL18JRatXYdpCxdixKRx&#10;6DqgJxoz523RsS2atm6O5IwUwlkfDXIbIj45ntAmIpPwphPW7MZZBuQGTRti3vIlaN+9K6Jiowhn&#10;CPPeBERLdWmNMwh8KvfDaZUjaIkjGcFBNRASVJOgBRIy2l8qrvLeMB6rS3hrEtBwAh0eXIu5bg2q&#10;aW0E1a6GmtXLo0rVMqhcuQyqVP4a1bldq2YFo8CCNjy4BurWroxQWWvlyIQ4lpWFwE6lfW/WoB4a&#10;ZzLvTg5nxRJpy3rhpmU7PS0aydwfSaAPHtlqANpJkG7ePWdUVdbYQay4IPguFlJl6fBoxa3a2v5k&#10;p8AOZtl25dJSa21L/aXEgvgC1fji9eMsCbEGm0ix+bd0j27dXkBgF5u8XABv2GhhVn6svl6NQxC4&#10;WjNrF5VX4Ep9XezT1E6nwlqul6ImBX7y+hG+/flbvGH+q75ewSuIn79/gjdUZk0lHML7JLpOVdSt&#10;8DkCynyGGp9/gohaFVHq0f1ruHb5lInrUmJa5KuXTxJWxSkD7RWCbCE+a1qhT2rElA9GB7IrvYrs&#10;1NgB7q4/epQW5+guo7r6YooBTNXdT3D3yTabRivlvWp19tlmN2BD3UUe2+xVXpf7Snn9Uwalvur7&#10;dQBr4r6dNuiF1wEseNVYpfCqr1PgWdOtjZ5PgAuWzcBW1sI///wzfv7hLXatnoYBXZogO5Wwpocj&#10;u34oMurVRVRIJSTF1CLAMWjYMAXtu7XH2NnTULBzB7YdO4ZtR49hw4GDmJ2/BJPmTsfAscPRb+Rg&#10;tO7UDnntZJ9b0DY3JMy5iKGljacdTmBem8i8tn5mKtKpuLkEfcai+Rg9bTI69emJOnUDUa1aJSQk&#10;RCMhPhrBdWshKTEaKSlxCKT61qIFlgKHE65aAZUQQFscQkjD6hJoghxNqAVxJMtAlpUrfm2UVwAH&#10;8rW1AyqiauXSqFjxS5Qp+3uULf8pr/mSimyVN7B2JV5fDjVrUKUDq/L9rK0O499Wg1f9lChkZSWg&#10;fv0YZLFSy2RoPzs7CampURg2qjdOM4fVhHk9hlMrWhQe19pZ+8zaUuoKshCrtCFbLXjVreTU2Vlu&#10;FxrppesEtyy4ngp4XH3PUmeGSr3OXm/fT33Tu1mJWOUlyD4VVkOX4N6he5S2eQdjVzHl3VzkLA8e&#10;3m4APsB7Xhb67PljePLqEd7+KAW2yuvijQZxfPMKi3gv1I+tizrlPkPA17TOX/2OIH+BtNRIlHry&#10;6AbhpfoSWgfylcsncOnyccJ6wkB8lers4uLF49AEZAejF0qVXli9MLtjuu5o4S6T7zhwi1lnAuyU&#10;19/ibOFVCN6tnsEaH8t7Xbgxz79WX9sPrMYrB7AX4qL81wevYrqU10HMUucEubqTtPzJDx++xR//&#10;+Bpblo3ByD4tCW4UmmRFIz0pCEnRNREfUQ0JkTWQkRKOTN6sykk79OyMIePHYMLcWZg4by5m5edj&#10;2iINzpiJ0VMnmNbl/qMGUU07MrfNQkOqa0bjDLTo0BLJzHsjomhpY8KMsgYGBiAmljk2FbYvoZ+1&#10;dBFGT5+MLv16IToukoAGmvw3hjY4kDV5NHPepKQo5sAhCA6uSRUtTbBqG0ircLs6VbcOYVZjVXhI&#10;LcTz74QQatnpatXKoWrVssx/K/G9aKWrlUdVWumKlb5A+YqfoyJVojJvsNpUY8Gqa6pUo0pX+YqK&#10;XMU0lJm8mEosyNWPnJluAW7QILEI4BQCPHx0H9rMA1ivJYUIz+Wbp6icFmDBKuW1Suy2NbNNsApc&#10;2/IskPW4El2ncH3Gpt+YYVqkCapUWuCqi0p227vvlFuDUrS87dZtK636blhq3KCmDkp1XekUWABL&#10;faW8WtROE3GcApscmBZas4zeEeBXmoFEC61SDVfvf/kWu/ZtQlZiBILLfY5QVp4BzHtrE+RmOWno&#10;N6AbSr15eZ/KS+tMUC3AJ30KfMIArIEbRo21zVLDKA2EPmBlh+3+7qJjRaAyBK4AdseO8B/Q8LrD&#10;rIkOq6HKgStroTHBaqXbp1FW1jZrsIYaBKS8Jjy5r+B1UXzUlc19vQ1YDmA3bNJZaK99LgKY8Kr1&#10;2XQfCV5CO23SMBPGQk+1NlrnZ00ZjhuXz+H//P/+T2xbOgILpvRH0yw1WEUZyyx4k6IDkJZQF2lx&#10;dZln1jDK0qRFQ7Tr1hGtunRC90F90b5XF+RQWXNaNEXjlk2Rwpy2XnIC4qicScxtU2iZYwloQnyk&#10;yWezmf+GEcpo5q4phDkyKgRBQQEIo9XNa98C46ns/UYNR6d+vdG0TR5z4QxEUGWjCGmolJdwmtw3&#10;MZLvG8rX1UKdGgRSlrlGBRO1alREAOGUhY6PDjOtzonx4eZcubKfoQJBrVKlNAKo3NWpspUqfYny&#10;5T41x8uX/wzluF2V56XWst7VCXE1Vg4B1StSjatRhZk305ZH0ranJIUS4FgCnGAAbphdD/Vpo8dO&#10;GEyQ9mIzgdmxaw2u3z6DY4RJcMlGO9UVvAqruITyvJTYqq+DVhAriuClcps8+BKVWiUV2ZtXy357&#10;rbes9n6meFu3rzQt5Lt268key7GL96g31/1YqAVaXUcKC7DtRjpz8Ri++fEdvv3pWwvut0/x/N1T&#10;qu9bXLtzAf26t0FgWYL7xe9Rh995jc9/g/S4UBQU5BtbXert6/uE9gShtXHl0jGWx01cvsR/+BLV&#10;mOUV7l/iuYv8g8dPEFJa4OPHBK0FV2VhIWsuqrPiyBGNg3VKvc9cU0jlLWTOe0QPciLAh1gLGcus&#10;3ED/4H5ue/p7ZZsFr1FeH7zbpcAE2I22ErjOPjt4HcAlLbRTYDt0Uo1XVoG99nn2LKu+zj57rfPU&#10;iUMx3QexWqZnTB2GJQun4//8v/7fePHoIjYvHoqB3Vsip340GtYPN+BKgROiaiImrBriGJkZ0chu&#10;komGzRpj4KgRGDR2DGMUegwZiCZtWiA2IQah4SHGGsdRMWtTWatVq4BKlb9C9ZpUPilZtbIEOwIh&#10;VE41QgWxjIoNQWR0MPPZWkhvmIFW3TsYy53bOg+5rXKRlpGERNbkalRKigsxEEtJw8LrID4uDIms&#10;CKSGUtUqtMABBFLXViCEpb/8hDa6KgIDaLd5ja6vxfy3TOnfoRwtc8WKXxDkrw3AUt5qVUujBi1z&#10;VZY6p/1gQqycuir/j8pU66rMm2uzggitG0DA+T/QFSTGByOzgSx0PHIIcHpGLMbz+xZUO6loW7YV&#10;GNssVRScynW9AKs01vkyQb6gUVa2P9iB60B2pd962zxaYXJeX9jK4LAB25VqGDvK+//UucPGDquV&#10;WRZZkDqAHcxu3yrwZl6/wwLMUFfSYTJ0ngL59jtN5H9j4X0vNX4LPclh9Ig+iAqsgtplv0DAl79D&#10;zS9+i0T+bmtW5uPM5bMYO6wvSn1goixYL7HWsvAeY2m3Ver4ZZ4XwJd57iL3TxqAd+I4P8AxQilL&#10;LDAtoLTHVFlBqlJgO/W18LLm8cF7UC3NBlqb9x4guPv38MtQ3kvrbGcX+fJeQivllX12wyW9ua+z&#10;zR9TX+W+Cq+FFrx2AoMHYLU+yz67/NdnnwWs1FcAT508zMA8h9dMHz8Up04ex/+N/x8uHWFtvGIc&#10;mjWIRW52NLJSgglvXdQz9rk64qICkMHct0leIzTv0A4jJk/GuFmzMLdgJRavX4uF69aYfHj45HHo&#10;Twssm5xOu9xIOS9fk5aRSKDDERYRgJBQAhsVhBgCG0glC6AtrcMfNoR2tUb1sqjDY8qHNfAjj6re&#10;qGk2muQ2RBxr7tCgGqhDxUxJjEIola8qQQ2oWdH03WoARlS4GqqqoSohFsh1mONWKv8FKqjhpGoZ&#10;VOKxWlRqvU8gYa9MQL/+6re0zbzJCG1d5sVqzPqauVrp0n9AhfKfMzf+A6/7ylQIATXLE3bZ6a8J&#10;OCGm4gfVoc0OqEqQqyAxLgjZBLhR42Q0aJiEqTPGGXh200pu4b0gW+zA1cAL7Tt4rQoL0BM4pXEK&#10;zF0vXbO22WuhvVESaC/AxQH35dK8/y+QBZVHKGD7KEAOUpUKr322scnYZwGscAqsJaH0cAMBrDHP&#10;z949oQq/pgI/wbRpoxHLCi+clXVdVpI1vvgNMpj2rFu7Arfv3eb9vRDtG6ej1E8fnuMa7fLFC4W4&#10;4oP4sqD1hIWZx6nEBmA1IhBGEwRVy2MeNXBSWQUowwJsQ0rs7LMD18BLuyx4NcZ5/15CvHsz9lJ5&#10;TXeRWpx9ee92qe9mB++yovzXAey6jLwAK/+1Azj8C7YLXi/AVoHt7CMDMQGeO2NsscarkhbaAEzb&#10;PGFkXxzYuRp///sP+Ld//xk3T29G/pxBaJBSF00bRKFxZiTS4gORSMucnhSCnIb1eEPWI0xZaNmp&#10;LfoMH8b8dxxGTJmEgeNGo9fQwWjbtSNatW+D5q2aoRGBS8tMQUgEoYoJRyxVLyqmLoJCaX/VskvL&#10;K+srkEO4HU4ljSaAcXHBqB1QAfEJ4chq0gBNm+cwX443I7CSCK0GYUhN01JikZEWb4ZASm0Fp/LV&#10;KNrsOsxd1eBUrdJXqFD2U9SkUstKVy7/JT7//J95jPaZYArYYEJZhxVAFQJatvQnqMhcrUa1r40S&#10;l/36dyhPeE2U+b2pEGrXrMyoyGssxBUqfMm8WINDqhmAQ1kmxgahaW4qcvMyMGvOZMJ0GDt4T2zZ&#10;vsqXn+7mMcFmW52dfRZsyoHVGq255ZfUouyB1BtecL0hWA2oPoC952xOzWN83XnyoPXaDvJed63M&#10;DmLBK4jVb+0ANg1XhNYArJIsaArt5RtnzWJ2aoFWo9Xb799h/qIZiA8LQCRTl8iqZVHhd6XQIa8J&#10;jh7UjL3DGNynC9L4myeyoi71J8q1LPQF2g0vtJcItOLi+SNFEF9mXOC+A/go4XRRBCzV1YTnmFeV&#10;pb4OXjtEUurLf5Dqq5UedpvuorXF7LMBmOpr4bVjnZ19do1Xzjp7FfhjAAtemwe7CQw2By4a9zxj&#10;jFVdFz4LPc3FlGGYTOXdt3sDPry9jn8lwH/567d4cns/RvRqimbZUWjeKI75biCSomohJZa5b0Iw&#10;kuLrEiDmqymy0A3QsU9PdBvUH72HDUH7Hl3RrG1rQptjuoXUuhzK/LRWHapZDYJTiWql3LFWeSpt&#10;FaO6dWg5azAXVf5ZngpZpvRn+Jo2q1yZT5mffkr4vjYNXRkNUmhFExFMVZXKyiqr5Tgqkp+LUCfG&#10;hhX119YiyGFBsroEitYtPKQ6QSttVLYGbyR1CZUvx9yWMFZgWZYKK8j12tr8nIL0i89+Y47XIJwV&#10;y/2eEP8WlWjDK1Xg5yrzOwsxrw1gJVHFWOwvqdhlWREQYFr0wBqVWcHQISSHo2nTNIyfMMzkopu2&#10;Mm0iwIeP8T46pn5g5bLHigD2K7DA0hxbPQHB5rsCtaSF9iqyjnlh1bYA9h/XNcfN33BhWqX5d6Ss&#10;ZnQVbbQXYC06v3uvhXcv73GnvmrE0iAOAaxpsldvnsf7H95ReV/hwy/vmeuvRTIrsHB+NzFMUwLL&#10;fI5BPbvg4K5tWDB9IvPfEEQFlEc9tRuE1UGpf/nlW2Ohz9PTS4FLwqvSC/ZFXieACwmiQvAW8gMJ&#10;TNlju18cYBe6RmHyXikv810D754NBII1llrw1Anug9c0XhmAC8wKjdY6C94lJrytzw5cb+kAdl1I&#10;gtif//rHQEt93dhn2/pM1Z1KcBU+gKf6FHjK+CGYP2cCXr+6iRuX9uDv//4Ozx7wuzq1Cl1aJaNd&#10;XiJa5FDxYmozmF+G1UBEYEUkxzMXZo6XnhGP5u2aI5vK2Ii5af0mjZDbrjVadmyH1MxU5r4xiI6P&#10;QDCVMCwyEKGRtRARXQdBfJ+6wTUIcRUzcKICFa4c1U52tBJhrUglK0N4v2S++vVXtKz84QVtYjx/&#10;8Eh+jphgqlxVRNMia4hjACEOpMpG+sYvK9R/W7tGWZZVEUGlD2VlUZeVRkCNMsYWBxHgaiwrEsYK&#10;VNUqFZjP8u8KSsEfVFtdUFVRhVCXZmVSqfxnKM88uQztX9nStNnlf081/sRcX4PWUO9ZhTlxOV5X&#10;nQofUL0C/x4tNe10CFOClJRIjBzd3+SLq9YtwlY6Hg2Z1AgrDegwLc7MSx3ACo3qOksFvnRN5/2K&#10;a4H1K7ED2EHuwp238NpwFYPiog9kAawZVod4X++jEKmRqqQKq9yre5yf3wFcBDLhPcy4dusi3n33&#10;Fu8ppHsObzNzrCPoTmJYyQUybenTuS02rFqOvIwkxPA+iqtdESl0SonBNRHH76jUv/zxW9y8fsYP&#10;qA9alS4c0IoLBFi5r8ayHuUHMU9wd+HbF8CHBawJH8y8XguhHZSFVquzBmrQNu/bw3+a8GrRtD1U&#10;3907CTDBVexw8G5dYQDeutkCvGnD0iIV9nYfOeV14QB2jVj+Biz/AA47hdDXgOUA9lln0+LsA9hA&#10;zJg8fhBOHlmPEwc2YNPyeXj3+jJePNyPXVum0TaHUX1j0KJJIpJiayMpujbqUYXTUyLQiPZZqlI/&#10;PQ4Nmdc2b5uHzn27o2OvrsjIyUJUfCRC1b0SG06rHEpogw3AQaE1UJOWWPlixQpf82aX7fwK1Vg7&#10;V2dUJLwBai2mGpcuzbzzq09Q5qvfoSxBDuCNULu6rDFtN3NjwSt1lVVW1Fa+TBscyZxawyB1vm5N&#10;2mXW/oGs5UMJZCQhr8vtKpW+RFWCWbnC5wTxD0ZRZZlllWWbBXS1KsqPy5oIJPjVq/J6qne5Mn/A&#10;V1/8k4my/GyVaMGrV9a15fga2nTmeGoA0/+jxq6gWrLT1ZkeBKJjl5YoWJ+PFXRbO2hL1fCjRqTL&#10;10+a0NpXZ3lfqutIa0wJXuWnAs3BKNAvCj5jqW2Dljf8SlsSYJsD++H1v4f2BbBXgb2NWRZgDd6w&#10;AMs+S30dwGqBVugZvx8oooX87FnpsQip/DVC+f1HE9RG9SLRq0Mzqm0NxNYiuKpoWclGMw2KpguL&#10;YQVd6l//+iNuXjttwHTgutJ7zBsnmLwX8kMdVXgBFrw8pnBW2qou933H9QgP13i1T/8gbYYA3q1x&#10;o4R31w7aZ4K7k3ZpJ63zdlqnbVv88LoQxC4HdvB67bMDWPAqpL7+1TesAgteOwbar8AzZ9iW55lT&#10;igOscuzofqykNmDvtqV4/81LaF2iH3+4j5/fH8eCaX0RSqUKrv61aX2ODK7MfDgCDetr1FUcGmVr&#10;RlC0mZubnJ6EnGY5ZuxyaHgQlbAm89jaCKYtqs0bt1JlwsofsjzzyjK82b+gmn3xxe9Q+mu1+JY2&#10;56v6+mIrMzQgQzd/nVqVUYewRxJYqWFUGN83sDLSkyMRG0ElD66GuKg6PB6AcG6H8lxwHfX1VjY5&#10;b0QwbwxGGK17ICuMUL5XFI/H8AYK5g1Uo+rXBPlz2mha9bK00QztK08u89VvaZd/wwrkNwSaFpqA&#10;BvH1NWnBK1WU7f4EpanEX376G5SjQ6ha8XNWAp+hZvXSTA/4HqwQqqlCqamuLFYayot5g2ZmJmDs&#10;xBFYx/tgJ+GQPdZQSQMS4VNLs/JdjWgSyOcvCzappD8nVqOWhU7AWmv9MYD98PoV3byHAPaB6yqO&#10;SwypvRqxBKfXRjv1tVAzTeR9b6Cl4hqAffZZldGjV/dxmhVOTmYiIvi7xqlBkRVmakQAsmilk/j9&#10;pwbVQBIr3Hi1UbACjiK80YGs4AhyqX//119wi4n0+bOHfgWqC6e+DuaTrDkcqC4Er5YbVbinvLsn&#10;vKvU8cP7CfA+/sPqMjJ5L2GQ+gpg2uZdO1abELw7qLwKAbx1s11e1a++6vv1D5+UAmuxOht2+KTg&#10;/RjAbgy0A/hXAzh8XUcl4Z04diCWzB+P4wfX48efnuLtNw/xy7/+GX/76zN882QH2jeth8pffIJI&#10;AhFRtxKy0iJRPzEEaUnByE6PQYOsBGQ2qId0hibcN81rjHDCGxsfhdp1atAKl6WyfcEc8reozO3S&#10;tMC/+/0/45Pf/g/89rf/B74ivOWpvBWZC5fjdYqvvhRAyo3VD1uWdriWmWQfyR+5NmvxOjXLoA4B&#10;CqRdNVBSkevICtcsjxAC6croENp8viaU14TTAusmCeN7BjNPDaQ1DqXdjqVl07W1WElVrUzVpWqW&#10;/fr3LD9jpfIZc+I/UF2tVZY6VyGgVQlodSpsINVEal/uazoDWurSX/7WNGxVZB5dk5/JvF/FT1GZ&#10;0Ks/WaPBBLG6uuKi6qJ//+5YtWkZtu1ea1qeFaYxiXmuBnSor1b75y5ZYAWpupKMavr2BargdNBe&#10;vq4Q2LrGAXzcWHML9TH7nq4S0HsyLt/QUwVPm/dUa/gBCpRpVeY9bgGWCstGy07b2Ueu8eqQUV/m&#10;wL59zY3fTSHLbZCMMDqpOH7PCbx/0vk7poTVQr3QAFrlGkgQtPw9wmmrw1lRRzEVimAFF1M3AKX+&#10;49/+iLu3zuPcmUPF1Fbq68IdUwj0E6w9nNr6oS0O9BHWPIWKgwJ7G+Gl8tIyH9ij2GQesrWPua8D&#10;eBctswPYgevUV41X/gYsC7DgVTj77G+BFriaY+q3zzb/lfraARxegAWuA3jOTNsCXQSwzzqr8WrG&#10;lOG4e/cErrM2/+HHR/jplxf4z//1n/iP/7iH6ycX8guuivJUmLjwakhLCEJGShjS4usyglCPuW9D&#10;Km/HLq0xYHAvtGQOXL9BKrIaZlBxa1BRaSWrVWB+SQvJ2rZs2S8J7f/A73/3T/j0U+aMPF6TMKn1&#10;uQbLylTCAEIRFxeEnJx6yKwfieS4QNRjrhwdwh83kKpKCxsVVAXRzGdrM8+MIJy1eZPUpWLX0Ygo&#10;ghysVmTeFEGClHCG1CKwtL/alnWOCFQ+WgEh/FvajqGdj2UuHsr9unxtAN9HSltF6ilgGZUJc2WC&#10;G8DPGM7XVC33KWoT0jA6gjq08xXL/s7kxeXL/I7XfWpeI+stla6kbQHNz1iTShRKxUlKYFqSl435&#10;i2dgJyv8w8c1mV8rdmg52qM4WLjDgCTgHLAKC7gXYBcWZKukVpktxAJa8BJUvs6pr5vgcElPFfSF&#10;INZrVZGYRimKlPp5bQ5sAZYKS52tQtshlALXwrvT2P3V65YiKykKUVXL0SJXQFydCkija6ovgMNr&#10;I5EVa6IqVLqt+OBa6Nu1PRJDAxFOgJOjQ6nItVHqP//+Zzy8d4kAH/wVuAoB691WnDy2pwhcgelC&#10;oB45QMtMpVVpwd1K1bVxYA+Vl6EHbZmGK19Y62wBduprlXe5CcHrVNerwE59LcBqgZZ11uCN2Sas&#10;+rphlH6AvRZa8DoLrRDATnUVyoUnjx+MjWvn4IefH+Jv//tf8Mc/vcA3Hx7i7//7P/GXXy5i1ey+&#10;qFqaNzGtZVxEFTRMj0RaYjCtaziy6seYheWmzJyE0eOGm26dwSMGYuioIUjPSkNoaF1ERIQiISmG&#10;QIabhqlPP/0tylCBy5X5jIDTwsZFIDktDqnMnzXEMK9FFlq2aYjcZqnIy0vh3wlBcmwtpMbXQVpc&#10;Hf6wVZEQVh3JkbWQROgieXMEUZGDqbhS4XDCFEYwwwUqwdZ2nSpfE2BWIAHlEEILF8KKIqJuFVpn&#10;nqPq1qr2FSGkPafdjqHNjqhThSrN9+BNF06g9T4CO4B5ryKYuXQcAQyi+gdWoQvwWfK6rCyqMY+u&#10;TutdjdBWoXJLpQW+LHVlHq/Cz1KDOX1dtZzTSmZkJGD0mCFYuyEf+w5tKQJYs4/UKu3gVTgAXf+w&#10;A9qGH2KVzlq7sOfs6xUOYDfRwYCrJwwyZN9l5bVijJ1hZHNg15DlQsfsMGHCy1Ry/+GtfN0BrF23&#10;DPUi6iKYaVI8f48kpjTJ4TWRSoCTCW5CMH93/j5xVN4OeTl0H5tx5/Ft5smpiKxbC+m8J5LC66LU&#10;f/37X/DowRWcZW7hhbQktN5jp0/u88HrAPaWssm2tPBuwSEqr1Vf/kO7CO8uPf7S13Al67zz1/CW&#10;VN/iAHtnHy20EBdIgQWwVWAtyeJdgUNrP5dUX9lnVxa1Qk8fXQzeqZOGYvb0kXjz+jJePTmFK+e2&#10;4F//+hR/+vtf8O//+1/xzYvD6JqXjK9//z9oPyuiUWYkUqi8apBo2TIbrdo0wTDefKMnjEbXnl3Q&#10;f1AfTJ4+Hjm5Dc0khG69uqJ3/57IqB9vGo+qUdE0hliTACIiCGT9BFYAzdGxa2u0aqtJ9+kG4OZ5&#10;mchtkoo23NaazZrhlB7HWju0KoP2iiocFUDrXO1LxPFzxQVVQjKhTuK5EEIcQuWty78XSqhjZJkJ&#10;lwlCKbWWZY5i7R9G1Q+SSstuq2FLlYFUmnZPQOr1sQKax+N400UQ6FBWAlFMIxKpJFEEXRHGmzGY&#10;8IYQTKlxINW4jpxEpS/N/1yVKlye6iwrrQatqlQlqXBdOoi0+rHo3a8L5i6cbIB18GpGkWAWrILN&#10;KajOOQX1AuqU1hsOVm07gLVtXs/jAljzhQWwUV8PwIV0A2qFdvZZodzXG4LYDuJQAxZdK9lZsmQO&#10;6oXVQVjFrxHPSiqJwKZF1EIaK9x6IdUIdGWEVPoKjVlxrSPoj18+xMsfX+PKnSuon1qPTisE9aLo&#10;7CKCBPC/GICdAltYD+IC/bkX3vPcdwCrG6kITl8IYD131m7bXPfgXloHA69VXwMt1daVe3esw26P&#10;df4YwN5GKwHsQgCrBVoAr1u9CGtXLSmy0AqrwHYNLMFrAbYQu9ZngetyYMHrcuDpk4cZcNXnO270&#10;ABw6sBr/9T+f492r4zi9byZ++fYS/vz3P+Hf//MNDm0dg7CaZakknyEjlUoaTUji6qJxo2TmvUno&#10;N7AnFXeQUd2xk0ZhzMSRaN6qsVklY/yUsRg/dTzVNJdqR4gIiqaIhTIPSkuNQvvOLQj+CAwa3BNt&#10;2+Wifcdm5nEpvXq1R+cOuWjVIhN5DRNRj7Y9KbQS86YqSCbAScFVmDdVoQ2rjvSYAEYtNCDcTRPr&#10;okkCKxfa7QRa4STeNKlanI4qrSF7AjeCKhpLEOuFMf+ShQutyeOVCHA5nmOlomsYIbLfzGsFfWJ4&#10;AN+vJt+nOj8LS6pJAm/EtKg65n0SQqojNaq2aYgJI8DR/FuJ/PuxVHhVAAG0+OqqKk811hjqSpW+&#10;IMBMG2rxPCuBzAaJ6NC1JebMn8yccaNpPBK4h47uMDbWTi20tln7BkpfDqzBHJd9YHphdeGO6bwq&#10;AHdMDVdOfVUK4Iuy3T6A1YilSRUayKFx/Jrr66D1t0JbgPfRViv/PUaRnD9/GmKZNqmPtz4r6CRW&#10;lPqOUiNqm98shBVZvYhAur4RuPfkDr778w94/s1L3H/xAMfPHkNifARS4kKNhY4LpYX+3//5Nzx5&#10;cBVnTzGPkOISZAEroBVeiN0xtUJbWDcRzk1FpUIqe3CvhkVuLNq2x/nPCFpP7NlB9d1OeLetMiF4&#10;XTgL7c19iwPsBnFokXSnwLYV2jZgKf+11tk1Xilkn4vP/7X5r1Nfqe50gjt9soZNDuX2SBzduxp/&#10;+vEGbl3YgC3LRuDlw0JcP7cPf/nLLeTP6oGKX/0z4iI1aaEmLWUZZKi7iADq2UN6ZlGfgb0xdvIY&#10;zFk0G30G9UKvvt2wpGAhxrKyaN66KerFhtLOMm8lwGnx4WjXsTkGjeiLuYumU7XboQ33x/NzTJo2&#10;BsNH9UOblg3MeOuc1AiCGYiUkCpIj1K+VJE5VA1kRtdCTiLzYwIrcDP5udIjqqNJvWA0SghEJqEW&#10;3PWjaiItvAYtG4HjzSMlSNSke9rkREKsiiCdqpAaVYtQV0YU4ZaaxglQAisQw6nKcVINwitIm6RE&#10;IIO5eGpkALIT+Bm0fJCvbMLPm6bBLRH8u/yM9WNqIyO2DgGvavLuqlTi0qU/QQW1Tgtsficaq90w&#10;h6lC60aYS+e0YtU8bOA9sY+W9YAetEaIlANLlTVCSxMOHKRGTaXKAlOl9v8BvF6ABb2Oe+Etyn8J&#10;75VbZ0xD1lFaaDViySJ77bMXYIXOH2WFM3b0QETVqIikwOrIimaKxf8tOTSAlW8AolkpRvO77N6q&#10;GY4dL8RPf/0ZP/z1J7z45gUePH9AmO9hf+E+c6+kJzClogrHhgSg1P/rP/8NL57cwjlK+0VCesEH&#10;qyz1uTM2pMiKc6ctwKeO7y1SXIGpEKQmt2XYY95tPWya+a5TXgPvGuwmvHo8ZtEzb30KLOVV368D&#10;2FloQetANs/5JbzuIc7ehix/A5ZT4OKtzw5g03Blcl/XBzzKTlKYohx4KCaMHYBNVPfje9bizz9f&#10;w70rG3Fk63RcOrEZ546swvOnh5CdEYFKX32CZKpcZFB5JERQvWLqoFXzLPTt1wnde7RDv0E9MYwg&#10;D6eV1lMTFq9cjGlzJqNLl7bITk9i/sialz9eyxaNzDWzFs7CpJkT0K1ne/ShdZy5YJq5ftDAbmjf&#10;phGaZsUimzY9mdAJ1jTCWT+CNoxQZhC4bELdQPkwlTmD8OYQ2iZJdZHDY414fUvmzO3rh6Mjc/XO&#10;WdFonx6BVsnBaJMShg4ZMTwfhiZ8/2xe2yi2NrIZmdFUCVZSUutoKnJc3cpIJ6iJhFd2XWUKlbhx&#10;UjhapMegcXIoGhPa9o0SmGKkonVWDPL4N/P4N5unR6ERK5gm/BwdcxKRmxrG91RjWQWqr+1Sqlzl&#10;C4bt747mTduoSRqGjeyNAi0mR9elVS6PHrcT8pVXCl4poiy2FNrYbIVmJPlAVEuyF1RvuOMGZgHM&#10;0LI755Un67gHXoWd1qi/vQ171YDlUWA3Fnovhe1Q4Q4c4WcaOqg7wiqXRUJtVYqBzHVrITGoOuID&#10;qyKSbkYpy4zpk/Dq27f449/+hG9/+YCXH17h5XsL8INnD7BlzxYkRNVFZmI00uLCkMT3KfW//v1v&#10;eP3sLs5RgS+eU54rgAXqAUK8H2d43IFs9/fhJBVYD5B2YHoh/e+ipPoK4CL1peIKYj1OczvD5b8l&#10;1VfgmqVH11r77BqvXP7rtc8q/atQ+u3zwvlqvLIAu2cfCWC38qQANgM3JgzG+dO78K//9Ud8/+EO&#10;Jg9pjntXd+PJvcN4cHs3xg7vgAql/9lY3ujQKqhZ+Q+ICqqMprTPWve5W9dWtLsdMWIU7TOt8NCR&#10;AzFz4UyMnDgcfft3R15OBu0olS+6Lrozx50wdRzWbN+ISbOnoFe/npg2azLmM18ax9d2p5rnZcWh&#10;FfPdTA0QoTo2qRdGYEIJbB2jtlmxhJeK1oCRQXVtmhSEdllR6Nk4Hv1zk9AzJw79ma8PaZWKoa3T&#10;MKhlCvo2SWAkYkCzZHPNoOYpvC4GvRvHoWsWAc+MQMfMKLRKDTd/J0mzqmh941l5pBHonKQwZMUH&#10;cZuKG1sXDeOC0DwtAu2y49A6Mxot6oehZ4s09GvbAL1apnO7Pvpzu3teCrrnpqAPj3Xm381k5ZKZ&#10;FIIwqn815saVzWSH0qiukWGsNBo2rIf+A7tgOn8nzUpar/uC94nGRzsrLRDP0EYfIcjKg2Wtj1Gd&#10;1XJ9kvvqEnJhlJfXK881CnvNB6+vlVrHzuk849JNWudbBJhx5dZpXLtzziwscPioVd+9VF89acEB&#10;rKV0BPFhfi4pcu8urRDBnD41iC4tuIaBVt1Dyn8jmVJkZyRhx55t+OlffsHPf/sjvvnpW7z98R3e&#10;fHiDl+9eUH3v4s6jW1i1fiXqqEILqooEqTdVvNT/+vtf8fblfVpoWg8prf5RH6zesMf2GYBPHN1F&#10;xS0OrdTVxceOqfHKQrvGlL8CmD/Gjs2EdzPVVwr8EYAdvA5gp8B+eO0Spa4V2gHsXQu6eOuzFNg+&#10;80jqa+b/ThtOGz3cLKkzZfwA3Lt/Av/xv/4Lv/zle9y6egrffP8I77+9gs0rxyOOsJb7/J8RVrcS&#10;QqggEdzPpHXuxPw0t2l9KmoDDB7SC0OG90PPPl0wbuIoDB89FEOH9UPjBilGeRtmxKFP344YOqI/&#10;lq1ejkmTJ9AuT0R+QT4K1q/CrFmT0K1tY7RoEI82jZKovEGswQOoclFo0yAWzWhLm9QLRZZW+qDS&#10;Nk4KRhOqW1uqaq/ceuibVw/9chMwIC8Bwwjt0JapGEiIB7McQFiHtk7HiLYZGNisHka0ycDwVvUx&#10;gsdGtc3ia+qhV+NYdG8Yg7ZpoWhOlc6lqjYmaIlh1am6VZm7EWJWJC0zYtE8NRLtGySgDYHvwoph&#10;UIdslnHoRkCHdG6MUT3yMKBtNsvmGN6lMSb3a4VhPN6DuXwTVhDNG8Qgi2UoLboGplSvXgbVqn2N&#10;CNr1WObTzZplYMiwnshfPgtbee9s277WtARLfaW4emSKJucrzl6wDVua56uQGkuFFWY5WTNX+IgF&#10;mscEqoGZpdu3JZWZanvlNnNfQXz7FK7eOUOoTzD/VeuzZiP5B2+o1GocBwq3m+WfOjTJQnjFMkhl&#10;vlqf0GkIZKzSECpxdO3KpuK+cP0Cvvn5A979/A2+/9P3VN/voMenvPn2NZ6/fmqW1Ll+7wpOnjmG&#10;5k0bodKXnyA0gPdczUoo9T///he8f/MQZ/hFOOX1qu1pHlc4kP0A27z247AWD6e4DloXDl6nvEZ9&#10;CfB2wrvVB3BJcF3Y1mc/wF4Vtv3AFmQHsMIC7J/AoPx39szRhHdkUZiHmRHoOTw+flRPfPj+Pn74&#10;+Xu8fX8Ldx5ext/+4wecP7YBeRmhKPvpP6Nq+S8QVKscggLKmtU2unWiUjZNQ5PGKcyBc9G1a0t0&#10;Zg3cd0A3dO3e1jz2s12rHNOf2iIvCwMHdkd/2qvpc6dQYXqZXHn5xlWYMXsqJk8ajna5qbSaoWjb&#10;qB7tJ0Fi2bNNQ9rQSOTRejZLCUFuSijLUFM2JrytaVX7E8h+uYno2zQRA5vXM/CO75yDSV1zMbFL&#10;E4zt2AgTujTlflNM7NrElOM75WAYFVHnx7TPxlDC3LVBFNqnhaB1UiB6NiLM2aygMsLRin+jEXPb&#10;BObdGVEBaJUZg/YNqdqNk9CtKT9j82QMbJeJIR2zeSwO3fk5RvLvKIZ1aoRR/BvzhnfFpL6t0IMW&#10;u2fLTPRsnYn2zVJZucUjKrQmAqi+ATXLmlFjkVRhjSJr3TIbk6eOwPKV87F56yoD8Imz+7GHFnbf&#10;oc3GQisPNjZagFJNZX/PEkYBaZTVB6gLHVMpq23ttoXXXW8arnwKrBDAF64fN8vZKvd1Oa+JfRtw&#10;iIq/hp+vVUYyEpjvJocw7yfAcVTcOKpvnKZzRtRBl84tcfzcCTynyqqh6g2h/eHPP+C7P37A6+9e&#10;4zUBfvbmKe+7W7h6+xKV/wrvz+mIoZJn1YtGIt+j1H/9mwB+xPyWKsu89ywthxfeU3pcJEvtK3Tu&#10;xNGdBl4HaEmABawtFWtNlITXC7HLgR3AUl83dPIfAWwbr/xdR36AXReSX4G9jVj+LiS/AivsI0Rp&#10;o6nEUuSxo3qjb7c8/O3vH/Dtz2+xcd1cbNmyBHduHEDHJtEo88U/4+tPf4s6AeVQu0YZo8K5DZPM&#10;krFaXSInJxntCbAeoN21S0t069EGHTrnIY8qotkmuTmpGDNukMlzp8yagP4+pZ4ybRwG9uqAocyf&#10;cwlF25wkdGU+3b5xKvq2b4IRvdqgPW10cypVW+aV7WlV2/C61hnMZbndgeo3oDlVtkWKUdphbdIx&#10;tlNDTOja2EA6vXcLzOnfFrMJzrSezTCnX1ssZ0W1eEgXzOnbFnP7t8PiYV0wmQo5vkNDzOzVEqPb&#10;ZGE433MoFXlQU9pxwtg9Oxq9m6agY3a8UfwmicFoRVcgePu2oqJ3aIAB/NsjqMJjqLJjuuRgav/W&#10;WDCqO6MH5gzrjPkju2HO0I6YPqgt5vH40gl9MKxLLjrk1TddcZpUYVayJLiaYmgfqBaFwYN7YuFi&#10;VszL55m+YUEry6x88+QZu9qkW7Bd+asDVMfctve4ShcOXi0v60DXtVJhY6GpxMqBz14uNAAr9xW4&#10;OzUgaf9m5sTbMWvyKDSMCWPlJpdS00RsnaqIIriyzk3SYpletaTLWkhFv0qLfN8C/L2eDfwNPtBC&#10;v+P2629emSfz335wCzfvX2MufRBpsTGIqFUFDZJjjIMzAH94/9Qo8JkTDNZcXoAduN595cD7+YF/&#10;DazNb93xfbu0L8ts47+DV2HU1yiwbYF2AMsulwzXeOUALqm8yoFdfMxC2+cA6xlINgeeOX2EL2Sj&#10;h6IT88RuvJH+7e/f44d/+QFPH1/Dt+9vYFSfRqhV+XP89p/+D1Sm+taqUdoocH3mgjmZcWZEVC5h&#10;a94sEy1ooZszOndublqkpbjR4TXQKCsJI0YPQCfmyMNHDSiKvoS5c/MGGD+iNzq1bIA2jZPRr1NT&#10;9O+Ui4FdmmNIt1bo2iwNrWmP+7TMQOdGCQagjg0T0KlhIrpxf0jr+hhHpR3VvgHGdGzI7UaY1D3X&#10;hOBdTHCWj+5poM0f1hVrx/fDmrF9sWp0H6wY2QtLhnbm8c6Y3as5gW6Fmb1bYmbP5pjSqTGGs1IY&#10;3S4D46jeI2m3+zdNwkAqdg+6BFUgbTIi0Y35dC/CPox/ezQ/x+ReeRjXNQcTezbFrEHtMJMxe0hH&#10;LBzVjdttsZAQLxhBkId1IuCtMLRjDvq0a4imrJSiaZ1jIu3w0HhCnBQTxGMByG2SgUVLZjEXXk3b&#10;usWM0NKUw1N0kEeO7qENPoHTl46YBizT5UMFFpwC2Austv9RODXWtl6v3NcBfPX2WVYSR6n4W023&#10;1s69FLHD2wzE/VlRm1yX8CaH1TKqG1O7KvPe6kgKqsFKOQHjxg/B1GljCP92fr7LuP9UAD/HWwH8&#10;/Xt8+PFbvP+eOTABfvT8IW7dv4mrty7j6ImjyE6phwqfUzgql0V8uIZS/u1P+P7b5wZKAzABdQB7&#10;Q/A6gE8d31MEsIP2H4fU18IrYFVqvyS8RfbZp8DelueS8Hrts4PYgqvwD6F0I7GchRbE3j5gPZhM&#10;Fnr2LEJLeLXSpHLhgT2aoT1zt16E5OYNrbjx/8HLx1cwY0RHhNX4Er//5J/wxae/QbUqX6MO4Q0N&#10;rIjGzGX1lL5GmfFokZuOlrkZyOIxLQvTuWsL5GQnITqkOhpTmQcN6Y4OHfPQi0orC92rZzt0adME&#10;XVo2wtD+ndGTsPcnrCP6tsckKuOo3q0xpCuPtW9Ea5pGQOpT6ZIJCyM3hcobj+7cHs78cgwVb0Jn&#10;WWJB28yU03q1wNKRPbBx2hAso/rlE941Ewdg3YT+2DJlCDYztk0fbvZX6DwVOJ8gLx/ZHUuGdMZM&#10;5qzTuuViBkGezu9mEu3veP6d0e2y0D8vhXl2Goa0b4iR/LuDmTt3bRRPeJtgKiuMWQPaYGI3WvUe&#10;TTGtNyuFge0wd1B75I/pgaWK0T2wcmI/A/DEXs0wgNa9T7tstGKFFEtYNaVRs6miQjSMM4DuRU+J&#10;CELvvh0wm6mQHlNSKEE5tAVnmPdqsTjlu1JJp8IOYNca7SB1EH8MZl3nVeCLN3wq7GuJVu689+Am&#10;WneqLkHWAu8dmzVAvVqVkVq3BlJCApBAYOOC6CAIczy3k8Nqoy0rnynTRvM+nMnPfQAXCfCDl4/w&#10;8ttXVN/3ZnL/h5+tAr98/xIPnt3H9TvX+DnO4uTpUxjct7eZXJIYWReN0qNR6t//+gt++u4VFXg/&#10;TvsANsB6oHXgqjSWmgCrEUuAyhoXh9WGtc72uAPWhVPgkvBu27TchJv3u2mjBdhBbAZteOLX+a+W&#10;0bETGASxhlAuz59RZKNdH/CCef4+YAPwTC1QN4J5L63z8G7o1CSedjUbA2gj+/NGncJcLbteLVqW&#10;0qhU/lN8/getSvEpgupUMhMAMhJD0SgtGtn1Y6iuCWjcsB6ytK4xj7dp3cg0aCXEBqIZwe7WvQ1a&#10;tWpIVW6Bgf27onXzdDTh6zrSJg8b2h3taLGH9+6AScN6Yfb4/phMgEd2b45RPVthYPscDCSk/WhR&#10;+7Soj75q1W2WjAGtMjG6Y2PmtTmY0j2PFrk9ZvZpgyndmptyId9jFd8rn0AuIpjrJw7Caqru5smD&#10;sHPGcBxYOAF7543FxikDUTCml4k14/piw6SBWD2mD2b3bIl5/dpQjVsQ4DxMJcxTaMcn0RqP7dCI&#10;OXaaAXcoY3CrNJN3q3FMqj+BOe9EXr9QlnkwlZflMoK7gNZ5zkC+JwFfM3Ug7XQXjO+Zi0G07b3a&#10;NGDun4Z6kYFmSqPGVEfWrYoY9VNH1kFCVKBZxXLMmIFYuXIBTp87hF2+AR5meCVzUKeyapU2ADK0&#10;7VS1JLRu34Hr4HXvo1BFcOm6VPgszlw8jINHtuEQlXfe1FHISYxAQi3NHKqF5KAA1AumCocSYlPW&#10;QiqBS40IROcWOZg+fRxWrcpH4cmDuH7/Bp68fmIarD78/MHkwHaN6Dd49u65aYG+Qsgv3TiP1WtW&#10;IKK2rRTi+Z7RwZVR6u9//Ql//PGN6f/VYI5TpwirgCXMpwmrgPWGVeDdJgf2A+rAtVbZwqvS7u+i&#10;1XGwekH+lfL6AN66cZl52uBmnwI7gF3e61Xg4vkvY4VdyF3hFrKT+toVOZQD+5/EL4DN+Geqrhqt&#10;9OzfHrSgXXN5A/bIRY+26WiQWBuRtcsgKKCMUdyvv/gEX1F9q1b8CiFUh0RavGa0RfX13Fw9kY8K&#10;nEpwo0KqEeIY5DVNRwaVuXnzTDSnLc6jjc7Ly0R/5rjNclKQlRSMdoRx2MCOaE+Y+3drSXAHYTrt&#10;7PgBHTGGAE4gkGMI8KjuLTCIKjyCdnYMK5fh7bMwlhZ5eh/aXNrd2f2oblTwuf06FIG7dAQVjrDm&#10;s1w+qhc2TBmMTZMGYeu0YTi0aCIOL5mM/QvGYx2tdMHYXlg7oR92zRmFHTNHoIBWe9kwWl0q78KB&#10;7TGf+fFc/h23PbtnC/6ttpgomKn2I5n3qsFsBG32oBb1MJ557xQq9kx+vkUEdhnVdvFwKvsY5rsj&#10;u1KdW2Fsl4aYPbg9ZvA9J/VrhfF9WqEXK6S2Tfjd1ItENG9WdbWF166MSIIcI1XjzatBDN06Nkf+&#10;opnMgXfh+NkDpj9YLcnHCLJapqWWRV1Basjy2WIHZ8lw4OoawX5eQy9NrszQxIdrBJqls+VaLWYI&#10;06A0zRyqy1y3Dm1zMLeptAopbxQVOS06CPWjgnmsDjq0aoT5c6Zjx/aNOHHhOO7RPivPVb773R+/&#10;MwB/+OWDUeBnb57h7mMBfIlpwRmsW7sSwZXKI4Z/K4H/v0bSEeAf8cuPr00f8NmThNOpbglwTxJa&#10;lTp3kl+YBmpYC+23yG67ePw613VRUnm9AG/dIID9ObBXeR3IglbW2Zv/2kEcFl4HsFsLy07ol422&#10;ebAbyDF75lgsWDgZY2gXOzZOQDd1sXRpgNYNo5EazS+LeWtE3cpm3uqXn/0zvv78N8x7K1IhaqMx&#10;lTarXjgSIgOQzlIRpSGFcUHIkCoT6AyCnNskDY1oozXEslPnPDSllU5S662scLtG6NQiA4NptedP&#10;oZUnwBMI70TGjKFdeWN3wMR+7TGhT2uMpp2dQEs8jWo4s29rLBrSCQsGdSC4bTGXlcCCwd0ISzfC&#10;0pt2uRfW0x6vmzwY25gm7Jg1GpunDmM5EkeWTsahxZMMvJuoxOsn9sea8X0NwAJ3FW32qjG9sZR2&#10;eilVew3hXkUAl0lBWTHkD+1CmFtjFnPlKaxM5vRvQwdAG81Kb3SHLEzo0ggzCeRU5sCz+jD3JqRr&#10;J/VFwbgeWDi4HVZShQsm9KKV7ob5hHoKFX40rfbons0wpEtTdGGa0Cg1iqBqTHY1MztKEyw0Ykv7&#10;spEtGqVh/uzJ2L5ns2llFrTKe9UVpAeUqTvpEmETjFJQp8AO0o/Bq9B1Cm3rnLXQBJjp1NW7Z3Hz&#10;wUWs5j3XVBNQalQgtIRJtpkVi2xykoZIcrtm6U8RE1gNGfFhSIsKQlJIbXTtkItlyxZix45NOE6A&#10;71BhH796bPJfwWtbob+zCvz2Ge48ukPVv8C04Ci2bd2AhLq10bd7ZzTNSDIT/Ev9/V9+xi8/vDFL&#10;5ZxWHkx77OA96cD1wetAPu5phfYqrwtnkd22V3FdaP8fqi/BVWxa5x026YfXlVZ1vY1XNpz6egF2&#10;pQBWN5JstADWw8mkxlN5k/fhDdgmJw6DuzVGz3bpyE7WoPEAxIVVRwyhrFFVA+4/NRPbtdpGRmIw&#10;GiSFoh63zQSG1Ahex5srvKZZvD2dN2ACQdZDr+vrkSEJIWhCgJs3TUMiK4W0uNpok5dq1GZAp1zM&#10;GtMfU0f0xti+7TCewM4Z1Zu5YQ/MGtwF0wd2wmQq7PT+HbCYqlhAuFaqMWoEYWWsYf66knZ36bDu&#10;PE5QxtAiTxuObUwLNtNZbCXA2+k0Di6ajCP5Uwy8e+ePw565Y7CP5WYpM0HeRku9neq7m9fv4uvW&#10;EejVY3tjI/PUtYR4hfLjQR2xhDGD6jqbgE6nTTYNXbTKE+kIxtIZTO1Fm929KabSRs+gNV5Oi7x2&#10;fC+sHsfPzO2Vo7uzcumHVRP6YNGIrljAmMwKYWLflhjGCqEv7Xj7nHqoz5xX85MjCHBoQEU79bFO&#10;RVaoVZESw1y4ZydMm83/R+mdBm6c3U/gTpgc9eDRHUYtHbQO4CJgNdKKqqp9HVfoGuXO5tor9nWq&#10;EATxtYcXzfVTxw1CWnB1JARUILQ1Tb6bbMY0E2Da+6ykCKPAdenSZJ3TY+nOCHAKt7t1ysPylYux&#10;e/8unLp8Cree3MHjN0/xmsAK3B8J8De00M+/fYnHrx/j1oObuHTtIj/baaxdvxIJdQIwpH8vNE6J&#10;RRYrhlL/9pef8Oefv8Gl8wTYB69yYTVUCVyp7QmGwFVpggAf9FnokgA7eL3htcslSwewwiivLwTw&#10;5vVLfQD7Fdipr8JZaAexH2D/OlhuLSzXlfTrsdCaDzwGw6ggzTIi0at9A/TtmI0WDaJ5g/CHYQhg&#10;TbXT0jJamiYssBLhDTIjhzJplwVwakIwkgmr+nczU/SE+2DER9VGMqGNV0sq1To1Lhi52fVYBiK6&#10;Tjk0rh9J5U1Hj1YNMLpXG4wjtEM6NcXYHi0xg+DOHtHLADxXNnZwJ8yh8klVtxBMNT7J9q4Z2wcb&#10;mavKEqsxagfzeYUapQTiDinv7DHYyPNbmedvnzkcu6jA26YNNTZZ8O6dNwZ75oxG4dKpOJo/FXvn&#10;jsYuQcxrt0zme08h2MxTt04ZgNWjumE57fBSAryY1n4eLe9MphvTlRcTvGndm2AOLfMcgjihUzZz&#10;5RwsGtQO+cM6smzLykAVTDcD8hoq8LIRXbCE8C6kCk+lCk/smYcx3ZpgYLssdGqSjOyEMGj5GC0w&#10;oDnJWpwgmL9DMOFRXtyzV0f07c/0oGApTl4oxAmtBU3Lqzz1sJyk1sei3RWI2vYCrG1rkTXqioBf&#10;toM8tO9V5Yt8/eVbZ7Cd93eXFplIoaWvT9WtT5XV6pAZ4YFoEB2MDIKarQegJ0eZRquQauWQTDWu&#10;r3HPMSEG5j7dW2NFwRLsOrAbZ6+fx91n9/CQoGo5WQGsgRzvfnyHp++f49GrR1T7G/w8F3Di3HEs&#10;XjwL6UGBGD18MBonRaFRcjRK/e3P30HrYl1VzUNoz9BGGwvN7ZNHfcCWiOOFO4yFFsC2q8hvo70g&#10;O+X1qu8/gvdXFprhLLRVYLv2swPXRXH77IfYC7CU17+Ujm2FLhoHPWeseYZvi6wotMiMQR8C3CYn&#10;wQztk31OiQ1gjc+8g2BGBdtlaLTiRmZSkLHOKdGBZvG6OM3CIbD1YusiKSYQ4bTcatSKCKqCujXL&#10;IF7dR9xvmBJh4E0Iq8y/k0irmIJueSno1zoLgzs0xvjebTBtUBcGrXOfdphHRV1MJV44kvnoGME7&#10;hKo5Fntnj8IBgrePCrqHOevu2SNxYME4HFw4juVYFC6ZRCAnYx8t8kblvIT6AHPeM2vm4Nq2ZSzn&#10;0kZPwbHl03B02RTzHnsI9h69z/zROMrXHlkyEUcWTzDveYixb+5IbBjfG2tpfzfTcq+gnV7YrzUW&#10;svKbQystUBUzmQ9P4Pc4njGvfyusoOIuVcszwV9FgAvGqPuqJzZMorobkHsT4i7MidtiBnPsSVTz&#10;we0aoAvTi9yUGDM7R3OZVXHWrl4agYwQAhzBvLhLl+bo0L4JunZujXkLZmLRUlboa5ZixapFWLp8&#10;LhYumUm4F2Dl6kXYsGkF1qxZjFV0bsvk0phu6ZGgep7vMt4zy5R+rZpHwCgCvK9WrOD9xftODx4f&#10;N6y3GbaaqQo6nNBSYdOZ06ZyO533QAPCm6HnINPWahmiwMqlEVmHLoHQSn1TI4ORGR2G4QO7YAU/&#10;397D+3D2xnncenzLAPzmh3f4XvaZ+a/U+PHbp6Z1+sb9W6xozrFyOYWJ44chvnpl9OjQmn8zCA3q&#10;RVmA/0rqb1w5YVXXKDBDABPWYsprYmfRQA6pb0mAHcRe5fWGwC0JrwPYbTsF1hP3N3gstJ2sIIBt&#10;+C20C799dsprH6OiPmDvIA5rnzVwY86MkejdviGyEwOZ+6ajcx4trp5pFMvaNZq5DS10naqlCWkQ&#10;ojULh7mucuLMRP5gVN9UAptIcGXrYiNqmpssljA3yUo0y9hUKfsH5m7lqOa0VsmhiK5bkXlReWQl&#10;1EHr7Bjm3PHollsP/VplYlSXZpjcvyOmDVRO2B5z1Xo8cSBWju/PfLE/NhHe/YTzyOKJOLliGo4T&#10;PMWx/Ek4tXI6zqya6Smn4fya2ThTMJPXTsdpHjtCqA8QxKO00OfWzcX5DfNxZctinDLnJuLYUkLP&#10;snDJBAPskUXjcZiVgraP5U8m3MOxkZZ329RBWEc7vYjwzmMuvnRgO+bM3bGaOfLC/rTBHRpgItMR&#10;gb18WCfmzB1QQIXdMLEvNk7pz3y7Fx3AAOyYPgg7Zw5mpURlZ8WgASZzBrbHbII8qmMjtGOFmlsv&#10;EqlRdRHO7zIyqCq/04qoXvEz1Kz0JYJqlEN9Vojt2jRCy+YZmDZtPLbs3IAjJ/djP+/fw6cOYPve&#10;jTjI+/kA9/dqWZvje3GEDvMg08UDR3mc5T4K0t7Cndh7ZCf2HdmBPQe3mvOHzxxAAe+zZumxSGXF&#10;nRUWQIADkC2bTHibpsaiZ78OGEoH1KljLhKYrwdXKWvmWmves9asqh8dypD6CuBQjBreByvW5fPv&#10;HsSFGxdx69EtWugnePvzewL8HcwkBt/0wbUbC7Bi+QJWKKxEls9HhxY5iKxeAW1zs03DWFpsqAP4&#10;B9y8fsrmucp3+eGVDxv77ANYea8LnVc3kiAVvA5gAesgLqm8btsB7IXYKa93vwhgtUAz1hbZZ1lp&#10;q8ZOfdXyXLDcTiPUA7wdvDbn1QocFmKnvsp5NfpqActxI3qgSWoYmmdGoVfbTLTLiUfTtDDeNDWR&#10;lVgXwTW0BE0Zqm2EmbBu5rzSEmckhLIGZF5LgLWSY1RIdUJcwdg7rYcVwx+z/Ge/Qe2KXyKUeVs2&#10;a+/k6Fp8v9JIiaiO1lT8dg1j0Il/r1/LDAxun02AczGmawsqbxvMG9oFm5iDCtx1U4dg0/Th2L9w&#10;Ak4TyHNrZhlIz66ejfNr5+ACYbQxBxfXz+PxWTin44yLjGubF+Lm1iW4vGEBTq+cgROEXgorqE8V&#10;zMBJQn9eQPP1ClUKB1lRHCXMB+aNNsq7e+YwbCKAm6maKtcS1hVDOpoyn4AupfIuHtAGc3s2w6SO&#10;DTC1SyMs5/mVBFeAC/xNzHk3Tu5D+9+fAPfD3jnDcHjhaOyYMRBrJ/TEwsHtMVPdVbTfU2mle+Wm&#10;ollypFGbuJAaBmLNTa5Z5UtULf8H1CTI4YS6eV6WeQzpxMkjCd5e3Hh0DZfuXMTNR9dx4gIt842z&#10;VLuzOHP9DPNYnrt3CZcZF29fwDnfOZUKXXvl7mXa8DNYOHcSWmXEM9+thhT+nTR+hgwqbnZ0XTTO&#10;SMSM+VOwVHPRNxVg/KThyGlQj/dHbUYtuoNqiAsK4G9N0KJC+D/wfokNw7hxQ7Fm4yrsLzyAK7eu&#10;4LYA1sPNfvkG39IJv/7hLZ6+e4Y7z+5j/rxpzHe7ohXdWZfuzdEiOxnpfK9hzIFTpOpU/VL/SvX9&#10;17/8iDu3zlo4aZsFqLHPPgvthffY0R1FAAtaB69XdT8WJeH9GMAOYpVbDcBLsJHwete+UimQNW1Q&#10;+0Z5aZUKCPFyM2jDn/c65VUIYsFrG69kndV4NRbt8lKRFV8bPVqno13TRNraeDTQnFnNjkkMRqWv&#10;fs9cqwoSqa7RtMUGYtqoZC0Xy7y3brUyqEvII3m8ZqUvzE2mfLdmhS8RUOELA3BKRC1kxtVBUJWv&#10;mc9VNOOWW6WHoW0mc+5mKRjUOhPD6QJGdcjB2E65VKAOBtp1UwdjNXPQDbLN88ZSKWfjIlVTkF7e&#10;OB+XNswz25d4THGFxy5rW8cYgvfGlkUG3qubCPGWJbi7YznubF9mzkuhT9JCS2mPEWhtH2d5bAnt&#10;86JJxj4f5jlBvHP6EJMDKxfePm0Q1ozujrVU3QLa6KUD2xqFlU2WIk/t1MhY6/W0x+vG9iDEnbB+&#10;fC8D79YpfWn/h9GmjzDwHl44hko8EAWjOzOn74VZvpbrKT1zMZQ3bqcG8WgUH4J4whOtxix+v0EB&#10;WpbnU1Qu/QkCWXk2apCAoUO7oe9AzbNegAu3z+Pagyu4cu8yzl47jdOXT7I8Y+C8eu+KAVdx4dZ5&#10;EwZgwn32+llcunsRew5tRe92eUgLqo5kKm8yy9RQu1ZVFi1yYq0q6MJUZ+2W1ebvrdlcgAmTRqJ5&#10;s2y0bU/7P3QgMpPjTe6ezPxYOXCDuAhkEuBJU0Zh3bZ12H/sAC7dvEwLfdvY5XdU4PeE+OV3r83+&#10;7ef3+LlP49DRA5g6bRxGjR1AJ5CALFYEvbu0N4NElG+X+rc/fYd//+vPuHf7nMltBacD2OXARfDy&#10;vMIN5HDg/nfw/iP1LQmwt/GqKAemAm9atxQb1/oXcLcq7HJg/yNErfo6gG2/rxfeRWYSg9R3rHn6&#10;oBqyJozsQWUMQtvGCejaIsXMiMmjEtePYr6aHMRcphIqffk7Y5kFbwzzWQtvbdZ+gdDicVrlMbhm&#10;WQNv3Wplqby237JG2U9RiwBHUpWl5JEBZRFevQx/yDrISwlCXr066EIL3Z8VyPC2DTCCMbJNFqb3&#10;bkXL3Bfrpw/DauaZW2YOxw7mp8dpg6WyFxmC9aLg3TDXgHxl0wKjstcI6dWNC3CF569z/wbt8S3C&#10;e13ltqWEdxnhzTfH7nD7/q4VFuY183CGynyMFvsgK4p9zK/383vaOWMYdk0fih1TmENPGoAtk/sb&#10;JVVD1iaWawnxquFdsHpEV6wkyItomQXuEipuAY+tUsvzaMaYbnxtX+yiXd47eyhOLpuIU8tVSYxh&#10;BTHG2OjdjM28Zikt92xCPI0QD21ZH/2aJSMvOQz/f8r+O6zKJN/+QPuemZ5u25wlKSJGFCWYQBEU&#10;MGFGQUUxgBIkKgICggQJkkEyCigK5oxZRAExYc45d5yeOTNnTvqddde3NlvpPnPu89w/vs+7ExvY&#10;+/3UWquq3iprwiPrbsmKJbKQQD/9ztAlwL11O2AkY47boukIDvHBegKyW87hc0dw6NR+7D1WhUpZ&#10;eE6uYT9ejX01e2iN92CP3D6xD9W02dVH92Dvib04wNcn8jyZZW0BG8Jnzd8zdrBcaz0AE5hl5Woi&#10;6bQy1e+BZcvmIo/gptLe5hRlYC3z6dRpE7HMYwniUxIxa6o9THr3wJghmkkc1kOM4WBlhvWRQcgh&#10;+FVH9rARIcDSC90CsJTqvKKlvnK3CY33mhTIMl86JzcNEy2HwmGUKdzmz4KlsQEcxpnjq+8J8E+f&#10;3qCxngpM/y/QCsBHmAk0KszMy9uy/5E8L0dRZlmFQ2uXWwOsBbY1tHL8PcBacP8ZxNtbjjKMpIaS&#10;Pq991dpCt55CqcnAArIWYOlx/tJ59QVg6biSoaOEmCAsZuZ1GDsYngunYDKPTrZmClx7S2NMIGgG&#10;3b5TC7KJ6grAUmKfpeNq7PD+aulWWStKVl4UgGXhNgsTQwyiKvfp1o7VFmNNDdU1tAN0OmPsEH04&#10;WBhiNgFebG8GD7nMbo4NAp0nIpgVtWwmUmR+8obVyGYmlMxbHhuoJltIZhX1FXi1llkUt7YkGXUK&#10;SCorq56ASgmgAq3cvrR9i+Y260pFxufSAl2/LVWBLGCflfemctfQXh/NiMQxNhz7ktZjP2t3XCDV&#10;0kdZajlKlTEPl4R6KDudRfgEZqkcVn7wEj7HvEvrvCPGW6ntgeR1OJIWhuOZtPAZ4Ti8JQQHUtho&#10;xPtRnT2xda07kn3mI1bmRc8Zp66ommdjSutoTFvaC0PYCKqsyagiKtyz49dq+dxp08ZR3QJpo4MQ&#10;Q3flusQJC1nquNQJCxZPgctiJyxaOgVLl02DK++7Lp4KV7epvE+7vnQWljpPgSNzpd1AI4w01MFY&#10;2mCbYcaYNHIwj7LyiexHZIARhrrwWLkAGTw3kxjdcosyEbDOF5OnToLH6mVITEvC5AlWMGz/DYb1&#10;7gkzY3113e9iVydE0ZbnluVjz9G9VP8zqG9uILS38IT2+cGrh2h+cgfXBOB7V3H90U1cf3hT9VRn&#10;ZyapsWWHMYxdc6ZRDHpgqt0oZuC3T/HLp7e4euUMZP1mrfKqElhb6gvA5QrgfQRYIG2twFqIW8Pc&#10;GtrW8LYugbc1wFLaYSQFsLLRX65A2pqj7dDSDCFpl9HRTuBQFy4kaTuuNLsQagGWziu5oD987UpM&#10;tR4Cl6lWWDB1DBwJ8BSeKHZjmW/GmSi17d2zneqAGimrTij17atmv4wx5clEW21MYHv37IA+vTqg&#10;n14XDDHSwQhmJUPZ8qRLGwzkY+PNjDGYR1N+4OOHsdU074N51mw0plvBa9Y4BMyzwwY1t3gSEqhc&#10;6UHLVIdOPquc6rsnOQw1W5lNxRZTXS8Swkusy4SvcWcWrlRmq7q6O1dTu3JwhcraSECbduZoQC7j&#10;6/kzorhacOX2Vf689jGBWwCuY4MgSn4mLxanxWKnRRC2jbTW4QSNILMqY2Wc2A+VcQG87YfScA9U&#10;0FZX0ArvjPbGzijabMK4K8ZX1X5aZVHdw2mhhDcUNVmROJO7EefyY3A6KwInszZQ+f2xgz9bHLYS&#10;SV5U8TUuCJg7HiunWGL+BFmmxwiWJrL4Xk8Ml7W5aG37yc4P3dooFbYeawpPj8XYzO88ZIMPlsvE&#10;EjoYf2Z0vyA3ePH9/HkMoHsI5GNBa5chmLk7jK5i8Wx7OJryex/GXGlsSItsQOvch2prhKm25li3&#10;1gNWzLbWg40wltZ1eB8duC9hTk8IQWzyRqXEvoHemOPsxN8ZhOSsLbAbZY4+7b5RvdKiwJOtzRES&#10;6o2NiRuQt6MIe4/vJ8CnmXWv4M6zu8o+q/wrABPaq/dv4AazcPPTO2hmRs4hwIMMemLiGEu4zHCE&#10;mZEupjNzf/Xju+f49cd3al2sw/vKvuRfsc6foeWxlYVWAFeVtAD82wzcGuR/Bu/vSwtxa2jlqG6L&#10;fSa4MpSUr6ZSasEV9f1yJZJ2+EirwKK8mtLMupLeZ6kkAqwu5N8UjGUuDnBgzvVwdVTjv1MJr+3o&#10;AZg8fiimTRhBODujr14nqioVWJaLMeuv4DUbaMD7fZh7u8Gge3vod20LI+ZcY+ZbmWggi6H3ZMtr&#10;0OU7tdbTSNrsQbTSowfQShPgeeMGwcNpNLxnj4fvLBtslAsEqBAxy2YhzZ/qG+aBrYS3KHwVKuOD&#10;cTA9CjXSIUXlrSVkF6mYdeVUWMLXSHCvVeXh5p4CViGa9xXx/laCy8d35RJkvqaCNpnACqQCq9Q1&#10;AZ4/ry0BWurStpTPINeysThDgKVOSodZ1kZCR6hzN1E5I3EiMwoHqco7onywhyAfTg7BsdQwHJE8&#10;vXktDklvOZX6cNI61KRvwOnsKFr1jaxovifBJcBn86JxvkB+RwwbiPXYuzkI5ZGrkerrjIyAhYhc&#10;MhUeBNiF348s6TOKDkYWyxveTwOx2GhRYenQGjvGBIsXz0J8Mhvq1EgEEtDN/FsimN3DI30QySgQ&#10;FeNHdQ5EFKNBDH9XWDRBXzAd9qaDqLr9YGXMrDuwLyaN4H0zuqS5DvCl/Y/he44b2p8KLDm4PwHu&#10;qRYXjE4MR1xytLqWe7XfKsxzmYmQiHVIzEyB/WhL9O/cHo4TRqod9kexMfDwXICYLVHIJ8B7TuzH&#10;2YZzaGxuJMD38PjNI9x7+QA3aaEFXlFhAVkB/KiZkXATBuh2h+2oYZjpYA2L/r0xz2kCFfgNMzAV&#10;+NaNui+2mUexzgLuIUItW4ge2l+m1Fduy/OSgXdszya4X6DVlsD8/y/AosBacLUlnViFtM/SC62Z&#10;Tqnpff5nAGvhVb3PbBU1PdCaHQgFXjWBg0cZQgqjyk0dN4TKOxorXB1gTyW2Y061sTDCrEmWGDO8&#10;L/S6f6uWPJWVGMcwf41sWblRAB5KUGVoSY+QGtAq9yWg2nWPB/XpDoOu3ymrZzOiPwb36gxTvc6w&#10;M+0NV9thWDF5JFbPtMLqGVaIWjoT8SvnIXbFbKqOC/LDPLGNJ9X2aF/sJBR7txCIzBiq72acozIK&#10;vJcJYCNV9vreQtw8UIKb+0pwa3+pqua9xRqgq/NwozofN3j7uqhyJYtQC6zXqMpSTYS7tQI3ENwG&#10;Wun6UmZmKrDK0XLMi8cFqr9k6nPSq82sfJ6O4JxYbEJ7grm5lpDX8/V1fP5sVhTOZEbifDZBzYjC&#10;eb7uAqG/QEU/nxuNcwS3ltn9Qn4s35eP52+ibY/BiewIpdS7NvmicP1yZAYsQuLqufBiY7fAhtnP&#10;QpZclaV8dDGiX3eMZKwZyM9Y1pXW7/EdBjPeTJ1ug7Aof2Tx71tNNxNNpxDJzzIswksdo2LWIDZx&#10;LaI3B8CLNn227SjYD6FCEtwxRgawIaSTzHkumA9CQMASRCUEIYg/GxYdDKshRnzeGOMI4gg20p6+&#10;y5CSm4zNaXFqvTKvAC/MdZ3F2xuRRICtR5igX8fvYNZPX10LPGpoP/j6LkFcWjQKKotQTQU+ywx8&#10;pfkKblN1HxLgW4RVVFfBq+oGAb6L2qZaRGzw5Xmkg0mjhxJgKwyjxZclhb/66d1L/PL9O9y904iD&#10;+7Z/scyivAJvS6n7AnLLbRkHrtiepQDWqq9AK6UFuTXE/8xOa+HVKrCor1aB5VhE+yzgakvb+ywl&#10;IGvglQ4s7eSNlh7olBha6OjPyivXAUsl8nZiXChWLJiMicy5HgsnYxZb+Cls4SXzio2eYWeBfrqd&#10;oc/8qxYnl7WLTPqqi6cFXulI6c9cLNDqdqbSMuca0kbLTgdit6XnWa/ztzCjxbMw7gkTqrOFYVfM&#10;tzFh5h2lOmU8p41BlLsT0gOXItHbFXEec9Wle+U84cpjaSUJrxqvJQCn8hJxYTtVV2wuIbxChb22&#10;twjNh7bjztFy3GXdPrwdt3j/1sFtaD5AmAnyLYItynyDrxeQpZqr8nFz11Zc3UGFbgG6SUreu4Tq&#10;y6orpE1nXSpK0hwLk1Cbn4BaNiIXeJTnL+Ql4AwBvUhgr5SmoJGNSz1ff0lA52N1zNECtdxWj/H+&#10;pWJ5Tz6eF8P34PsR4ItU37rCOKrwJqp8BO01VTgpiPZ8jeooS/VZAH/aaFmXa4bVQKqgASwG6GBY&#10;364w6y9L8PaCIeNL945/QucOf8J81xnYkr4JsQnrsMJzLmLoAKI2+SsV3sjjZmbvDcztLnMmUWEH&#10;w3aIMcYY6mP8oH5wHMn4RHhFYW1GDUFY7Bps4M+sj/JD8IY1KvvKKpJjB/bh96qH0I3rkFGciSSK&#10;SFruFnj5rcZMZuiNCZuQwAxsIfsw9+zECDUElgMNmVsnq5VEYigs+TuLsK/mIC30OVy7fRV3aaEF&#10;4Jst8F5/2KyOTfevMQffwn6q9RpfN/Tv0I4AD6OtH8nPQAfz5zpKL/RL/JkAP7x7Re1npFVhLayt&#10;SwuxlCypU74tEzvLaaPL/nkvtBZaAfT/glfbkdXaQsttyb6ivtoplJpOrN9baAFYs3idNv9qx381&#10;GbjVTgy00qLAG8N91KqIcx0ssYzqO9FqED+Q4Rhn3hdzJo9iZjFCXwIp244IrMP5ZcnC53JbjiZs&#10;fY0IuAHzcc+O30CPaisWenDvHjyhdNCbQBv1aAfZz0a2iTTRaY8pFn3hMY3Kq9aiskEkLfMWv8Uo&#10;pLWLXz0fqQFu6lK+cukk4km3N20D9tOiHqP6XSynBSZ0TdUFaCK4Nwlq85EduHW4AvdPVuEB6/7x&#10;SlV3jlTg9qEy3D64HbcPbCPABJ3W+iZ/9mZ1IW7z52/x/nW+343dbAioxFfKM3BlOy32Ntryki1o&#10;LKUKFxPmomRcLmYR6ov5mwnpFjTw8TqCfJF/Vz3VuYlW+yqVWyCWauBjl6nE9bTfAq6UFvAr25LR&#10;UJrIRoLPlyTyveP53oSdAF/i7XO00zXMw0fTw7GbubowZBky/RZig9tkuNuPwAK6l/Em+lTfHmqb&#10;zaFUX/m8jWmje3Vugw7f/ova2WLzlhiERnjT0rogio2hWOZN8UG0uiEICnTHlAnmsDXtD6u++hht&#10;pEeIqbpmQ2E7fDAVvp8CeNzIwQiPX4NI/uz6qED4h3hhlABsOgBjaF1lYbro+DBsyU1BQnocEtM3&#10;w2cNM7DLNERujkFM4iZYMkfLPka2o2Re9ABMGDkM/gErsTk9AQU7inHg1GFa6PO4evca7r14oPJv&#10;a/W9wseb7l1D/Z1r2L6rFN6rF2IQHZ+t5VDYjzNTa4i7OE+jhX7/ggr8Fs8eXv+svlKtwRWwW98X&#10;gKXDawcVeEdZNuHVWObfw9sa4NYQa++3Li28v1fgL73PmtLYZrl8UGOhtQBrZ2Bpep4jqcSa9aC1&#10;F/BLJSWHw99zHqZZDVbqO9PBAhPHyoC4ESbJgm2T+MEwX8mE+aH9ZMsRnii0xQKtWGmx0P11u6GP&#10;TkcY6nZE9w5tqACd1HCRXDZmylZRj6ps0rsrW2Ad9OvRHuaGnbDKaQx8ZjHzCrzLZhDYJSiI8sXW&#10;UE91NVExFaKEylCZFIp9zJpHCMyJohScK2c+3VeKK/u3oenAdtwgtLdP7MbdU3tx59huPDi9Dw9P&#10;7cE9wnvvxC4q8k4q8k6CvAM3xVaLvaYaC8hSSpnlPu31TSryLSp08648XOPvucqGQkEs8LIuEV5R&#10;ZFHiBh6vEGyBWI7XCK2AK3Wd2Vl7W4AWYFuDrXmO98sI8fYkNhCJ/D2J6lhfQsipygJ1rahwdiRq&#10;mJXFSkuHVqb/IkS7T8NyezMsZCM7kdFmqHy2tMvDjanEBFgaWkN+Hz3YmPbW64EogrWOUcQ3cDHC&#10;+ZkmpYZjIz9rt7mTMGnkELUms4VBT4wbwDxLsGypkOMJ7liqpFzyJ49Nsh6B6ORgqmkwwjYFw8d/&#10;Gcz5M9KBJfsUjTbpg1W0w8EbApl3NyNuSxwz8VLMoALHpiYiPGYDhuh0waAeHZV9HjmgNyaMHq72&#10;Ot6cGofinSU4dPoILl6rQ+OdJpV77xLi5id3lfpKXSG4V+5ex9GzR9kAhcJn1UKY0G1MtRkNeysz&#10;KnBPLHKdLsNIL/Dz92/w4kkzwf2isIf2lbdsYKbZabA1xJrnywjub6H9ff0eYKnWELfufdZC+xlk&#10;1YGl7bzSzH8WYDWlUWCx0LL+lVhnAVhKq8CaDqxW8KoLGEKwfP4kzJ9siXmOlpjM7DvGtA/GjuiD&#10;WY4WqhOrnx7VlNAOZJaVfX000+Jo16jEsovAIH6BfajQshNDl/Ztqdad0Ze3ZYVB6XU26NKGNk8P&#10;w3iiGXX9FnPH9MMauch9ymj4z5lA2+yOXJ5gpbTLsvaUTNIoivLGjvhg7GNjdFjgLd5CeHNQX12C&#10;piOVuHFyD+6eO4CH5w7hwdkDeHDuIO4R3lvHdlGF9+AWoW1m3T5OiPnYXdbtQxXMxdtwmw3A7X3b&#10;cIe37xBqqdv7ilWJGt9gPr5ewWxMgK+VZRC2dAKYRog1CtxE+y73G6jIcrzO192g5b5O5dZUuqpr&#10;zOdS16UIrfa+Fm6B+Fo5Ad8uakz15lEgbqAaizJfKqYtz2VkYB1LC0VljA+yg9yQsHImfNkALrQx&#10;xRRzY5hQcWUbV4tBBmp3CJlIo9e9LXrxczfqo4vohHCE8/MUgNdHrKbqLsUchzGwHzEQ5n16YZhe&#10;N3Xd7nhm1KkTLLAhzAPzp9tiDG30xFFUeebgybSom9Mj2BgEIzQ6gJDGwZQAG373NRyofosWTYV3&#10;wArCSvXNSsSmLbFYvNwVrkvnISknHSGR69C3a3sM1OnK88xOKfscJzuspxWPk6WAdm/H0fPHcelG&#10;vabDSjqraKNvPLpN1b2O+ttNqGu+jBMXj9P+B2F9qDdWuM2Gccdv4TBeRGc4BUMHrgumigJLBn6L&#10;l09vfQZT4D20r0IBrIW3dclrBOz/yza3vq0FtjXI/xfArSHWWGjNVUiaSRutAdaUBmABN0apr3Ya&#10;pbYD63PnFeFNpipHrFsFZ4Iq1/nOmjicmXcQwewOe2sTOBMw88H6auMtGduVYaGhRrpKfWVPH2nt&#10;5bZA3Y+WWU6YTu3aEGCZcdUBJgTeiCBLBh45UJ9Qf4cxtHv+hHc1T0Cv6WPVahhbN6zGDubbnFAP&#10;5Kz3gEzUKKEC75EZULkJOMbMeXpbOmp35qFxfxmuU2nvnT+Ee4T2/hnCS4Dvn9mPe6w7NdWEeDdu&#10;Ha/CvVP78FgA5/G+KPRRWurDO2ily9FMgG/uIbgtEDeLItNS36yita6knaaVvim1I0cDcGmaUlst&#10;0I1UZIFXbgvAN3do6kaF9qgB+SaPzawbAjHvax/XwMyfraBKE9wvRXUnvI0EuoEqfG5rNE4T4JoM&#10;2ugYX3XBQ4oMBznbws3WFE4jB6itRwbodlB9DGZy0YBBV/Ts9Cfo0F7279cb8Wy4wyK9scrTWS2Q&#10;MNnKlN+HAczojsYMpBIOHwgr04FYPH88IiJckbs1ErOnTuBrjNTVRDZ8ThYnjE8NQ2RsEDYQ4Kyi&#10;VIyj7R7UrQOcZ9vDnfnab70PUnK2YDMBjkqMxuIVC7Fw6Ryk5mUjcH0AjLq0Z0PeB8tc5iqA582w&#10;pSMIRDzVentVGY6dP4bjF45hx54yFJbnY2tRFgpKc1C4PR+5hZnI5vmfnLwR/muWIpzguzlPxQC6&#10;Owvph6EzHEKBmDnFSgOwXBP8+vldpcBaQKVaQ3tgb+lnNdYCrIX09/V7eLXgti4tvFqApVorsAJY&#10;zb76Yp3/Obyahes0HVhfho8EXClRX5n7nJgYjkCvhZgzyZQt8nBCbI6xtEJWww1ppS3haGWCAX26&#10;EOCOKuPKrCp1/SmPUpKBxVJLz7R0cnXt8Cf06srX9upMC90JQwy6KcssR7E3ht2+wRJ7SzXOG+hs&#10;hzha93zm3Erm2/KkdSiX6Ynxa1EWF0zrHEZ443C8MBlnaWfP78hG3W7m1xPVuE2lvUNYm6m0Nwjr&#10;zRNV6rY8dp9QX6dCNxPguyf34W7NXtwTta5hyc/y9Xf4/J1DtNWsW2wQbu8lzARXWWnp1NqdR3hz&#10;0bwjl4AyDxPeG1RkKYFWWWaCLOBqioAKpALrzkxVWqCbW0rd3pnV8niGOiq1riDI5WwMCO/VMlHh&#10;zcpOy32x1xeZh08T4prMCOxJCERJhIcmBy90gM+00VjAhnawgQzZdaQK91CRZhAVWLfbd+j63R9g&#10;xFy7iRnY3X0WplNd7c0Gw5zgShadNNIUjrSxU8ebE4iVSE7xwbq1s5GWsQGzptrAkpbajvlyAm30&#10;rKnjCXAoojYFMs+uZ5Zej0E9O9JG98A0O/4dS6djQ2wYkrOTqbjJzL0b4eruDOfFs5Cak6V2njTs&#10;8A3sx1og2M8bo2mh57ExCSGIyalJqKiuwLELx7F7/w6sD/SC3+ql8F29BP6+S+HNc3SF+xysWDob&#10;HstmY9ni6XBznYKFbDhG047LhnFm/fWZrYfAZa4dvvrxwyvINcHvXj7CiSO7PwOqsc/avX5l/1+t&#10;lf4C9++hbV2/B1hA/WcAa9VXO+NK2WeW3BaAf6++Aq6m91l6niX3ivpqFPjzMFIrBZZhI3XxQmww&#10;PBdPwyy7oZhtP5wt82CMMOoBJxuB2UItUi6XqBnxhOjHVl1thE3llR5nsdByiZiAbEjAZfJGx7Z/&#10;hAHVt0/3DlSEzuokMereDsN4YvXjlz1+iD78542H59SR2OA+HYXRvtiVHo6y5BBUpoRhf2YMdiaG&#10;4UB2HI4WJOI01e18RQ4uVhbg4u5CNB6g+h7frWC9TVhvUVVv8vZNZt4bNVWqbhHuG1ThelHqo3zs&#10;SBWuCajHqnGT36UCWRT8CK320V24dahcqfDN6iKNtRaICfD1imxc2y4WWkCjneZRoNWq7u8Blmre&#10;mU0wsz6DKkepW5XZqjT3+bpKKjOPArwcRYXFSmtATtLkYiqw2GkB+GT2RpwgwAeS1qKCOThv7VLE&#10;LJ0GvxlWWDh+GJWnCzNvBzaiHZWFHmLYXU24afP1Vxg2aABWLpkH+zEy7DRYbc05emAfTJHFBq2H&#10;w5zq5e4+A3nbExCXQmsatgSpmVGY4WhNgI0IsClszU2olnYEmFac7igqaT0ytm5RDfMQWvWlbnMw&#10;z20aNjBrJ+ekICU3BVGbo+CiAJ6N9LwcrPRaDv0WgBfMnIJRBG7mVGsEhXohJS2ZqrsTRwjwyUun&#10;ULR9Kyr3VmBndTky0+Kxni5xrSyntNYDQQHuWOOzGMGByzBnuo0avpIONpmJNmqYEdwXTpGLGQjw&#10;h9f48PqxWgdLQP2SfzUAfykNxGK1NQB/GSaSMeF/BvDvof39fYFXC7CUFmC5XaDscwu4AnAreL8A&#10;rFl5Iz1VA7AG3pae5xaAk5M2IGztSiyYPhpz7c0IsDlGm+hjOC3u7IkWmDSqv9ppb2BfXfTRl71w&#10;u6tpksYt+9pK/pXNxwRgmbDRs3MbdGv/DU+cjmoyx0A+JlPbjHlbOrKMurbD8qlWCJxvp3Y7SFjj&#10;grKUEJQmBKFkkx8zbjJ2pURgd1okjhVQdcuycYnQXqBtvkjlFet8k6p6VfIvAb1GO9y4fzuaCHX9&#10;nmKcp2KeKcvi+2TicEEGqnkiHSjIwukdxbi8bweaDu5Gwz7+7GHCf7SaKkx4D1agWd53rwwvleAO&#10;bfWDg1TkKip9ZR5u0D5rVbeJFl5ui+3VAqwtUWl57lalWG6BWCx0+meAtRArZd4p8Ka1HAVgvl9Z&#10;yv8qbe90bQEVODcax9jQHUhei8pYXxSHLUe6nytCXe2x2HY4o0o3GPRqx8++rWbjcmNdGOm0Rzsq&#10;8KDeOpg1bhhseHLbmPYjQFRdZkabUXI1Ux8MYQZe4TEHWflRSEhZh8hNvkjJiMDk8SNhZtSHAPNn&#10;RwzCgjn2SEiNQNhGHyp6FLx8VqB3l28wnLZ18qRRmOMymbaZDo+feyoBDovbgPlLneFGG51VnIeF&#10;bvMVwDIDSy45lCGoGZPHYV24L9Kz+N3v3Y0TzMC11+tx5f5N3Hx+D+eb6tTOhevWr8ba4JUID12N&#10;0JDVCPRbro7zqcCGnb+FOZ3gMIJsO3YYPNxnigK/wI8fXuLT+2c4fWxPC6SEl1ZLIG0NsGZT79IW&#10;C71ddWKVl2YqkKU3WiCW279X339W2udad2BpwdWCnC/DRi3Kq1VfLbxagDX2WTN89HkISTt0JOO+&#10;Ccy/PAZ4zsc8R3MsZB6dNt4Eww27wGpYHyqybJTcB310u0KvVxdWR0LcBf2pxKLCMhdaAB7akoXF&#10;Pvfs9A10mbl69+igJnIM0u/MjNWTrXRXDOTz5mwMVs8Yj3WuspTqHBTFBaGQllmuMDrDk7+mJBXV&#10;hPdATixObcvAufJc1O0qoHXeiou7CpV9vrAzn2Dn4ERRGvbxf9wZtx6FPAEyg1Yi3X8FUrypTCtc&#10;scnTDWHuCxG+0g2b1qxC8lpmtgi+NiEGVTnpOM4T6nRJHuoqS9CwqwQ3+L3eJsj3DpbjrqhxJW00&#10;GwRR3ustyiuAflHc1qqsVWmBVmOzNaXNwxmf1ffmDoGWDcEOLcCa29fKNQqszcHSoSXqe7lIJnds&#10;wikCfJy29lDKeuyOXYOySE8Uhi3DZq85WDTBTDkcdT2wnnz236m+CVHjHp2+pfNpr2a82Qw3guPY&#10;obAfbcLGeZja9VE2GzelBV3uMRdpzL2b09YjgZWYFgZHQjZqkCjwULVypKuzPWL5+6UTbNOWSAQG&#10;+0Kv/Z8IeU/Mnz8V82lroxOjsDkzCRkFaQjeGIKZLjOxxMMNWSX5fM0s9GnzNf8GcyyYNlH1fM+b&#10;ZYd1YV607ElU3Eqcrj+rLlS4+vAmrj29jbrrlxETvQ5BQcsQEuKJ0PVeCAxYBj9fN1p9T9ULLSJh&#10;N3qYmpuweP4UBPosZAb+8Bw/fnyBT++e4VzNAQWoAlcBrLHOmtICrAFbjjvLCeq2TIIrnVkCrwba&#10;f2aff39fC3JrgMU2SymAWYVy9VE2LXQLvK0B1uZeTWmWzEln/tmSpAFYSnVeEV5ZMtZzoSNhHQbn&#10;KZaQ7TVNdNuzdTTBDNuhsKB91unRkfB2hi7tcd8WGz3AgKosmVZt/dlLWWlD5lydLt8S4G9h0LUt&#10;IWbuZcs8dpAezKjoA2izppkZw2PaGEI8DjFerihOWIvS+GCc5ol/gQpYw8/sSG4CQd6CC1S+8xVU&#10;VFrYw3xsf3oMKmLXIYcWKtV3MUFdhPgVCxDrPhch/NKC5zryOBXhC2fy9hR4TZ8At4lj4WI7BrNG&#10;m2Oa+TDMonVzthuLRZNtEbRkAZKYyYqiI1BTnINLOwpwraoU16uKcY2NxBV+V01sRK4SzOaWjiyN&#10;0oryauC9QYutAG8B+bdwa+tLNv5cBFYLsFhnbQnAorytAb5E+3w2dyNqsiNwlFAdTQtHdZw/drN2&#10;xKxGRuBCLBg3giex9Dp/hz5saOV6YHFORjod0Z8N53CjrprVMWihx40wwoLZEwjBInUJ4kgCLN/j&#10;Ck9nbMmNRHzaOmxOD0XClvVU6uGwGtofdiP5c1TNhS4O2ExlXrthFRIzo+EfsApGbKhlQzdX2mRX&#10;txmEP04DcGEG/DcEw8nZCe6rlyG9KBeznRzR+0//AvtRw3l+WWFUv95wJsBhzMC5uRnYfaAaZ5su&#10;Un2v4+aTO7j98gEa7jTRLYYjmLZ5bbAHIfZWAK/hOeDvtxQL501h4yKdb9NUBnaZNQkBCuD3mgv6&#10;P717jtrTBz8DrFHf1gBr1FdKbsv2ojuoELKPkQArJUBqQW0N7O9LC7ActZ1XAm1rgOVYIJ1YOYkE&#10;uGXpHCquqO5vAdYclQKnfBlCSqFtTqbN2cysErZuOZbOHo85E6X32QyjB+lgmH5HzLQ1VVMqjcWW&#10;6XWFrk5nGPBEkHWvjGQYiEo8pF8v1YElAIsC9yGwvajA+t3aQr+rRoWHUhUsB+hgBPOYBZXBbbwp&#10;QhZNRYLfYmRHrUFefCDO7y/CFWbWk7TKJ2hDD2+NJ1BJOJqfyBycgB3Mw8WRfihgTkpdswTJ3gs1&#10;8K50RjTh3bB4JkJdnLCe4K6ZOQmraMmWTCCotFKzmIumDDfGhEF9YUMlGS/rNQ0xwgSTfrAaIEvA&#10;DILTKHP4u87F9vhIVKdsQg1z3WV+Z1fonBpLmXUJbTOV+AZzuNhksdFau6yFVwvwbx8T5RXIfwcv&#10;FVk6rQRYLcQaBdYMJwnAWiWWHuhLhfEEOEpN5hAFPpoaioO0uXsTgwjxGmwNccc8AjyUn7E0oD07&#10;tWGc6QQjvU78TtphAFVY9hqWS+5ktRQX50lUPA9E87OX/guZiywrWq6WBflyI2iRCTAVOCltAyaM&#10;HKJWkBzK+COdYjINMyE9AkH8+ZStCVhBpyPL2MoSSgsXO8HFbTqt8xYkZScjkwB7r1uDGfMJsPcK&#10;ArwVU22t0bftnzB1/CjMtLOCFb8X59kTEUWFzcvPRjWjzflrl9D04DpuPLmNu68f4RLVWCYfiar6&#10;MfcG+C+nfXaHPxXYnb9TFsazGtYfU+1G00YbYLzlICxfqiZyvIKUdGZdPHtIXSaogFXqq4FVq7wC&#10;r1zEoD1K1i0r0ahra9VtDW9rtf39bYFXq8BaeLWleqAJr3YMOLsFYK11bm2ftdlX2/ssqivqK1lY&#10;Vt4I9F6A2bJFpr0lptvQMg/Whb3lQDUWPMGyn1JffQGYNtpAtwsMqbpGhNqQJ4hc9WLKlltOAmO9&#10;LugjO8jzBJIZWDKNUnqghxJsmWAwgjbadmBP+LOxCJxnjy0hK7AnfyOOCRT1J3Dz2gXUs5G8cnIv&#10;zkrmZfY8XpiC/dlxtNRRqIhbqxahq0oKR2XCepRE+qMg3AdFoZoqCfNF0uqFhNmJKuyIoDkTscbJ&#10;FqscrdlomGPOaDZIVGCbIcYYS9tmK9MCedtMv6faIW8slcDNnqrkOgeJa1aiKjkaZ4u2qMsJBWCN&#10;+mYq9RV4BdDWNllg/XJbYJbbX7Kw2GdNJpbSdFhpS6vC0nmlBVhKFFgAlmmVZ3MIcHaU6sQ6li4q&#10;LMv8rMeexEDGBw9MHzUYxlRbWaaoe0daZsIrM7H69KISG3SmQhlh9uSx8FzOxm4D82PYCoSErcZQ&#10;gitLvQ7lib8mwA1JWWGITwlGItU3nb9v9bI5dGTdGKt0YTNmGDbxd0Yy8gStX4mk3Hg4z3RQ+xyN&#10;HNQH02fYYMGS6cgsyKQCJyKrKAtr1vnRQs+Ah78XFTkPDtajYNyhDSZby3aw42mhqcAEOCIyGAUE&#10;fO+x/Th3tVYD8ONbuPXsLuqaG5EQG4oALxcEsAFf4+OGNWzAA9YsxRKXaRgsa2wxyk0cOwIWgwwx&#10;yrQvFrnYagF+qa4Jvnj+iNq0W6O+orat4f0twHJfMrAW4P+rWoMrx9b1e4AFWim5XSD2WXqgWwDW&#10;2mctvBqAv8y+0mZfDbxhquNKrjyKIgAeblMwe5IF1ddcrX1lbaKvNpieRQUePkCXoPaALkHsRXWV&#10;BduNCKQRVdWQJ8gwY10qsL7KwTJlsm+vDpANvXU6t1F2ehChlssFh7LlHt6nC1xshiPCzQne062R&#10;snY5Gk6UoPH0fly/egH37jXixpWzqD1ajUvH96COn2FtxVbUMvtKnSM8Z6iGFxhNLpQyGxduwZmC&#10;ZJzJS8Tp3M04lROHE1lUz+xYHEmNwu5NbNGZibd4uiLefR6C5zjA3X4M5o/n/zpmOOZYmWLGSFM4&#10;mA6itR6KiYR5cNcO6uhiY4ngBdPZSAThRHY8lVgD4w2Cqe24Euv8BWDJtZr7GmC1lcvKUfZb07Gl&#10;hVfGjEWBZViqpUSBKwReGZqSRkNjo7UAy+WFGnjDFbzHaKPleDAlRC1tO2l4X7qeNmrYqDMVTuZB&#10;D+hN10QFthyoA29PF8SnRsPbfzGC169AICsgeAWG8rsbObSfOvoGLEZSZijiUtZShUOotKFwWzBV&#10;XXA/0WKoukg+MjEYUZuDsJYKHE8LPWXCaALeVY0lT59th8XM0dmMI3Hpm5GenwEfZuQ5C2dhTVgQ&#10;UnLTKQrDMKBDWyqwbAlrQwU2xCLXaYiOCUFBcR72nzyMCzcu0UJfU7Ow5Iqj4xdPISR4FQJpmQVg&#10;r9UL4MPyp4tzW+gE4x48xwz1Mc7chOejbCJvjCWL7PHVxze00O9kLPgt6utOKEBb22WxyvuqNJa5&#10;NcDyGsm+0on1z6CV+mcAa6HVgiv2+fcAS30GuAXe1vlXLmDQwCszr5h7kzUX72uu+/2ycF0cs6Ts&#10;8btk3gS15tV0m2EYPUS2w+yr8q/j2CHop99d9TzrS+eUXBpIeA2Zffv37aW2TVGLihvrM//2Uhcw&#10;qIsYqMC9qAD9ZXcGqrV0XA3n6y0I8JJJZvCaMkpBXLI5GFdP7kBD7TE8edKMly/vounSKTx4eB1P&#10;Ht3ErbqTqNtViEs7WZUlqGfjWc9seoGZuK4yHxfLt6K+shCNMqxUWYDLBPvS9ixcZsPZuCMPF/nZ&#10;n6eCnqUNP5IeharYtShgdo5jZg5Z4ISgeZPh5TQRi3gCrpwyAe4O4xTMdkP6YZrFYMywHIxA5ug0&#10;3+U4xM+xnllYWWeWtjOrNbzaulWZ+7kEXLHetyq38jmx1DJpQ4AVBW+BWA09teTgcqkMgpyGJgIs&#10;Q0jSAy0zsWqLEnCSiijXC4uNPkZ4D1Mlj6SGI22NGyHTY2Rpq4bx2n/7R800Vh02qF2+ges8R8Sy&#10;UduSnwyfoCVUz+UsT3gTBmN+nxaME0P5PfoHMp5khyNuy1rm4PWEeD1GDu6D4XQpI417qx5eyb4x&#10;yWuxNtwTcRkxquNIZnGZGenAccZ4LPGYR6XNRExKLIFNxQqfFZjjOgt+YVT1rCS1hM6QLh0wc+JY&#10;nnMjYUX1XuI2C3EJESgqLcThMydQS4Av0zY33ruKy/eaUFhWgCD/ZQR4Kfx8lzD/LqWFdiPI87F4&#10;4VQ6DJ6XbHxNjfTVBKPpDqNorR0F4GcK4F++f4+GizVqudjfAlzyubSPaR+XmVhlVIqKbRpYK0p/&#10;23nVGuDfq662/i+A81X2TUAuAdb2QmsVWFbc0KqvdFy1nj4pFlqN/Saw4kIRzMwzZ7I57YwJpo0f&#10;pta6chg9EFPGDoaN+QDoSecVbZkeTwrZbdDYUIdAd8YAox5q3WFZj1gUWDqwZJZVH7kGuMt3zF0d&#10;lH0eRGszhFnZnF+83SA9rLQ3h+8US2T6L8GeXKrKwWJcbzyNx49v4Cmr/uxRvHn7APdu1+PhPX6B&#10;R3YS3GJWqTperipU8F4WYHcW4PreMlzZVYLLO3if0F7eySrPxUXCdr54C+pk1lZJKs4VJVOxk6jS&#10;VOctG7Bzwxpk+y5D7LL5CGVuluy8dsE0rJ5pjxmjhmLRpLGYS7vobj8WUe7OSPVbgUNpMahjg3CF&#10;76mybUunlhZSzW3N8faurb8BWPO4dHZp8u9NBb5YbXkvydcCt9xmFt5Jm06wG0tlAof8vhRcliWB&#10;CPAZdXmh9EZvVAsAiPru2bwWm5bPYWPZCbpUYCM2nB3aUIHl+6IK63drAw/PRYhihszg379mHUEI&#10;EYBXwtdvKfS6d0BfvW5qSeCITb6EjI07M3DclnXYQtvuOtcBxt3aw1S3O6ZMGsPnQhGVEIAAKnhC&#10;2kbIXr4WfXRgQTc2RTaWW+mM9LwMRAvAW1OxbPVyzHKZicANaxGzJQ4jCaxJr66Ybc8Gkw5obP8+&#10;cF86BwlJGxXAR88eZ+ZtQMNdgfcKjl86gY3hAfD1Wggfr0U8LoKPjyuCApbAY8UczJ0/EfbWFhhq&#10;oI9h/fSVAi9ycaAyO+CrT2+fKwv9yw/vceXyqd8ALJBKJpZqDbKUPC+5dzsttLb3WaPG/1t9fw9v&#10;69taFZaOK1FdbeW3zL5S47+t4JXcKyW3tfn3y/CRZulYuYg/hcfYjUEIWrVADR850S7LdElZA2us&#10;iR6mjxuKkUP6QJcg9qaC9pCrimSihkFX6BNo6ciSKZUyG8uMKiwgi/rKNEqBuHf3durKo/58zMSA&#10;ADMDu9mOQJKXM5I9ZyPLdwF2Uz0aT1Xi8cOruHenAbeuX2QOvogPn57hZtMFvHrehGdNh1FHBW4+&#10;ugvXDpSjkZ/9lb2luERYG/ldXKP7aawk4DuKUL+zCFd5/yrdUGOl3C9AHVVZQD5DFT61NR4nczbh&#10;3NY4nMyIxoG4EOyjCxFVzvB1Q8pq2TbUBT4zJ8Frlj2WOVopy50gi8ER4OJwf/58Au20XNggmfgL&#10;tKKw2qOUAKyFWPucFmJNyc/xSCWWEiW+0QLzdYJ9jbfVBRC00lfKtqCBMNfJWHBJIi6wTudJVIik&#10;M1iP7ZE+CFxgryZxyBVg0njKOLx8H0Y92xPoDvD0WIgNMeuRy7/dmzk3JMwTQaErEBMbCMvhA9D5&#10;uz9gJu1vcv5GZZ0F4Hg5EuJptpaqF3q86UBMlPnR8QEEOBCBobTQjGIjCY0llc+cWdpx+ngCuxip&#10;eenYmByDhIxELPF0x5RZjgiKWIvQ2A0ErTsG9+wEJ7uxsKPlHdm/N5Ytm4fo2HAUEOD9NQdxlt//&#10;qYZzOE4XlkFH6eE+CytkPWza5lVU+EULp2C+80TMpOJPn2LF/N2P/78uLAYbMdbpE2BH+BJypcAa&#10;gN/hetM5wlr0G4D/V9HmyVFeowAmjFp4y0rTFbTaag3uPwNYC6+UNveK8sr4r7bzqnX21R61G3h/&#10;VuGWTiwBWDOEFIVNUYGI2uAD32WzMcPGRM22mi3TJ4fpYcygnnCyHqqmRurrdEFvZljZbbA/rUkf&#10;AtyDVlrZaNrjkSZGqkSFZQxYVFi307fq5DGmAsv2GSZU4TF9uyN43iQcyYtHTSEbHj9XFAQuwtGc&#10;aNy+fALNV8/h7IEdaDy5X1nn5toa3Gs4gZvHKnCJCvvuzmm8aDyCc9u2KgWuo9I2ENDLtNGX6HQu&#10;8rOuV0NA25UiX6HlbmLDeoX2uoGwXyhNJcjJOFuwGTXMbUdTI3EiLQpHUyKwJ24ddkb5oyzcl5nZ&#10;A4meixHmJmtOOage7TS/lbSoBDgsAIdSonGOmfsG31PGhwVELbQacPNwt6oAd3bnK4BFgeUx7fMa&#10;u81qyc8C7NXt0vtMcJmPr8vsLQF/91Zc35WNJqpx0w6+hsd62uvabclqBc3TebHM+xuxPzkEeaEr&#10;MW+CKT/79tDt3JaZt61SYunEkumrsi631+olWBsSgJLqIvj4LkII7W9opBd8mIcHE7y+vbpg9MiB&#10;tMRhyjbHJAcjljk4Ms5XXWE0pAdjEG2yhUlfhMX6KQVeQwWO4mc3TNZFG2AAM76P/VRruPu4ITEn&#10;BRs2y3BUPFyWzKcyOyAgPAir1/pgsB7fi+fP5PGWsBkxEKNlTrT7HLX0bUDQagQGeSE4YBU8GXVW&#10;LpmFBWxYnKaMwWynMZg7wxozplth2tTRsOP/PEEmptAx9e3eEbajR2DM0IEYTDcww8kanqudNQr8&#10;/Tu5IuktmqkQ+1oB/HsVllU49vB5eUyeEwstMJaVUG0VwBqYW0OsBVkLb+sSgEV5Pw8bCcDZmxXE&#10;2vnPAm1riLUKLNunaAFurcBio8U6R0f6ITpC9juajFm2Q+E6fYxaA2vMEF1MGN4HjvwyZQxRv2Xo&#10;SG0XaqyneqAlC5vQpgyn8qrNtdjiiQqrXmi+Tq9TG9rmbhjGL2kYj2bMzfYmvVG4wZsw5uFSVR4O&#10;8+QrD1uFig2earH0WrHE+8qYdQndnu1orBa7TGu8qxRN+ytw64Qo8Hbm4SLU7cjHmZJ05t8C3JLp&#10;kGcO4tbJPbi6vxzXqrejiSp8hSp8RTIz1bu+Ih+XyrOoXFsIcQohTsKZrZInNzE/RuJAYhj2JqzH&#10;ftYeKvLOyEDkBnpgI61zApWrhMqbE+iJvZsjsDs2jApOgCtyqJQyKSNXwdq6vgCc9xsVlhLrrBSY&#10;YGvHk0Vxb+zKJbB8z0rabIF4dy6u7c5i5eAqH5O1vC5XpOMSs/E5KrCsdy2L6lVtDoJsxSI7IugR&#10;2h7tv1bLGOl1awdjfm+DCLHjeDMsYAaNSYtDyc58eHrOxxpm3bAobwSsdYeRbhd0++5rTJw8GvEE&#10;eBPhjUkOQkxSEGJ5e8KIATA30sOogYZwoAJHE/BwWu01VPCQCD8MJcCjB/VRUxknTx0HT//l2Mys&#10;Gx4fTtAjMG+BEyY7TYRvyBos815GV9aB79cLU8aZY9xw2m+eV7Nn2MJ57iTMmTmBt8dhJoF1crDE&#10;DAqL3J5LpXWebYPFVNYV7rMJPMGW3SkWTeHfZAm9Lm1hTvW1HGxMV6inLiWMiQ3GVwKvBuB3uMVg&#10;vY8tugC875/ByxKF1lpqWYlje7HGLsuEjnLarv9fALcGWeD9vQIrcAmwmrzRqvOqNcAaiL+UqK+U&#10;wCudWDJ8tClatgoNRmSop7p8cM5EU8y0M8MkC2OMHtgLU8cMhi1bbVn+xoglkzekxEIbG/aAESE2&#10;H2KkbLPsiDdcrvXllyDTKI2Yu3p3bk94e8CEJ5CpfneM4Em0YPwQHMmlfZXVHakuV/cXqQXW98YH&#10;Yn98EE4wl54vTMbFilxc4Wd7iWDU87O8XC0dV4Wqw+ri9q2oFcXl53z/4jF8fHEb988fxbWDFSoT&#10;15Zl4wLjSu32bHW7TmZwleegjrDVlqbhovRgFzMP8/ecEYhpq09mx+J4OhV5SxQOU40PJUfgYGI4&#10;/64QFIX4oJTZa1u4H2sNDvHzO8KGsKFELieU3mKZ3PEF4Nbgtr5/h/+vwKssNMG9IQBXSgPAHCxD&#10;TwRWlu4RxRWABdimlmrk47IAXyNfc3EbM70COFktNH84jVmednaLryus+vdSY+/d2/0BBl3boUeH&#10;b2FMmyrX5joQYA9PN6RSRDILt8BzFQEOWorITX7wphMaZNgLhj3aYcZcO8Snh2JjYgCiEwNVCcDj&#10;eS5MGD5I2eipjqOxkbY6PM4PvmHL4RvsgQH8zkfSgZkzA0+0H43FK10QSfUNjQ3F2ohAzJgzBTaT&#10;xsIr2AsLqMa6Hb7GADb0sj+wwDuCtZI/47VqIVYsn4tlS6ZjqcsULHGZjMXzHeFGaN0oNEvcpmO1&#10;5wKsDWR293aDx8p5tN6zYG0+BCaG/P0D+8J8EN9zUF/MmDoekRv9qcDvnuOTXBNMC333VgP2V31R&#10;YC28GoB/C7EGYCowlUJlX8IrFlqBrNRYStT5i13+v+CVko4rUWBlnVsmbvxvgLXqq+mB1iqwwCtT&#10;JgVetV1o9Fq1dGzY2mVYNGscHMYMUB1YVkP0Ca4h8+8wjBpkgIGGPdGPgOrT8ujJEFGfnuhvqKMu&#10;aOhLOCX/yjCSKQGWWTwDZW40FXtALz5HyAcwi5n17olRht0Q6uaIk4WbcbokBVf3FePGgVJa3iyc&#10;yolRvajHWCczo3CuKJEnaS4hLcBFZsw6nvh1VLDzzLK1bPxundqDn989xG2qbgNV9nhqNE6kbuTP&#10;b8QJNl7HWMf5eZzk53Qmj1YzPxkn8jbjWJYsPhevcrAo8DnWqdx4whuDY2kblaU+mhbJ+5rbh1M2&#10;UJHDsYu5cefGtXx8E47zdWdz4nCR79dQImO2VEr+fbdbYL1XXdgK2tYAay10Hm4w90qJCou9FvWV&#10;xeTrCbMMjV1gg3+6aAuO8/uuyduCE1T7s2xwzrHhOZXPDEyIT/MzkmV0ZYeIHbH+iFg6lZ8zXVLH&#10;b6EjRQfUs8M3GERldbQ2heNES6zwXIRCnqdpfL/lK2fDf527Anih2xTC/jUV7BuMtx2hho02bg5Q&#10;JQBHxa4haIawNRusNuW2tzVDJNVZltTxDlmO1YHL1Rz30QP0YTFAF7a2Y+DM+OEf7oOQ6CD4Bnli&#10;kuM42DlYY6W/B6bPcYRO269h3LUDRsjlqGzgZUH31XQ63szOHivnYwlV1W2BIxYtcMAC5lxR2UUL&#10;JytYV3mw8fFepIbEPFY4w3mePUyZoc3698Uok/4YOaQfVdgIc2bYYWNMoCYDi43+5cf3uH/nCvZV&#10;MmTTpmkVWKvCWoClk0uOCmCeiNvZ6mvh1Va5OrYob/Fvof09vFoLLQDLxI3WPc6/h1jUV4BV1XLx&#10;gthn1WlF9ZBZV9pNy6QXOsBrPmbYDVdbpTiOkZUGjVh9CfRgDO3bAwMIsL5eN/RiltVjjjVkS92j&#10;SzvoSCeVTge1oZZALOorGVh6nAfypDHj60xonQdKbqISjx+oi3S/hWrN5kaxirLg3P5S3NhXqBTm&#10;Ah+vyY5GDS3hqdwYlVev7StVy+Vc4omtuU11Or4TP396gQcN57E7IQQ76SLKI4Ookn5KLfPWerFk&#10;6VV/bGPLX87n9yRF4AA/h0OsPfyf922WNZxDqbThBD4apwj2iUw2InQAR5LDmInZmBDkmgw2COlR&#10;tNQhOEA1OZ4WzddEoJaqfZFVT4DFQt9qUVuBV1utAZYSRRb1FeUVeJtom+sExrwENjjRVNH1SGP2&#10;3uTlhkieyOuXOiNk6VxE836EhytivJZgG9XsABtoWX3zZCHtP4/7U8Owk0roNWssenf5Vk3e6Enl&#10;7dWxDbNwGzWsYz9+OKZPGw9Pvtd2RpMEnhtLljlhfYSnWpHDY9W8lgkfXaiUE5GYJbbXX5VYaMnK&#10;w3geOMoeTLIGNAGOSApAcNQq+IUzp/ovg1Hnb2DZj/m4vy7s7KyxcOUirNsYhOCwNVjlvRS2VF9b&#10;eyu48bbTbAf0pd0dPdgQE8cMg3k/fbWPr6szAV06C8tpjxfJ5YGEV6ZsCrhLqchublOxctkceCyb&#10;By+qsO8qV0K/QL1WLLM5VVcBbGLMOGfIvDwBUaLA33/OwO/x8P5V7COo+3f/Vn2lZBE7gbdqZ4G6&#10;LwotO/Bvp93SKG+Guq25/9te59bQtoa3NcQCsJpx1WKVtdDKfU0J1AmfLbMWXpkuqZ11JSqcwPwr&#10;619FRwXAmy2x9D7PsJFrQWUHuX6qbC2NMcRI1LYndHt1hQ6rR4+O6NmrI7p1/k7l4j5U5QG9ZWkd&#10;XU0vNE8WmW87gLbNnGAb9+iKQTpdMZxQTxqsi8p4P1zZmUV7SAtZnYebAvHeAjTvKcA1Kmwdlfls&#10;yzKtUpd5kl8W20jL3SBDQ1SvN48acLQwFRn+7sikHdvstwIx3sxyyxcgfKUrgpfMgd/CWfBexKNA&#10;wMc2rFqE6FWLkeK3HBkBK1Ac6o2qTYHYFemL6uhAHGL+FYhPEtijVN1jBPs4QT1JJT6Xy7+FFvto&#10;8gbsjaHNpzLXUwnFOss6WWp2FsHUKrC2PgPM0sIrM7jkSqbLBYk4tiUcZRt8keqzBJH8m1dPt8VC&#10;GwvMplpOMhuA4XQ5wxhXBIpxVD2rgUaYZ22BzQT52FZxMckEOBH70zdgW9RqOI01QRdm2G5U3e4s&#10;gVhGAGStbacp4+DsPJWZ1wMV+3dgw6ZguK+YidBIb2yIWQN3qppcRWbC3zV99gSlwFqAN21ZC/+1&#10;S2BCRzVONuYmdDZWJtiQ4IcgNgA+61cidFMIhvJ7H8pGXpbasZ82AfPd5zHvetGme2IZld+G8ArA&#10;C3l7qpM9z4vOzMs6tPf9MESvu1q/ahazs/M8O8yba6ugldJk3KmEWsCeRYDnwosNmo+nK7w9XJSd&#10;dmPWNe1vCIvBsjJqf1jS5lsM6ofZ08VC+8nFDMzAtNA/fXqHp49uYq+oa0tPs4Cqtc1SAu9vAFYZ&#10;+AvActRA/AXg3ytua2hb35Z5z1qAtdVafWUDM1l5UqBtXaK+ArCAKyUqLACHrl0Jz6XTMc/BUvU4&#10;O8p+R1RfOdqM6Kv2++1L+9tLpxvB7YKePTvDgHanZ7cO0OOX1Yd2uT9PEFFgC36xw3iUfY4G8HWj&#10;+huwle2o7NFw3a5wpaKfyotBg2Q56XVltrtFeB8eKcP9Q7JKZKFaBfJSaYpab/ns1jjUybpTfG0t&#10;1fgsc9uDupO4cXo/1dZbbdad6LsMwWyNPVynwXWmHZwJgfN0njwzJmLmrEmYMNkKjlNtMH36RLjO&#10;mw6/5fzC509HyJJ5SPNZit0EqDLCF1UbA3Egfh2OJoUpxZWe6WME+URqBMHeiLrCJKW4hxPW4ySV&#10;+RLBkewqQ0hymeHtXQRVlHdP0W8gFsssz2ngzVBraZ3N3oQdG7yR5uWKsIXTsZJ/41JmRldbS8yx&#10;GgbH4f0xbmAftbLjKNpCS0YTC/l8aTVHEbD5482RtGY5juQS4uJktWti+tql6MvPvUvbb9C13bfo&#10;yqOOjAL0aM/vpBcBmIV586YhLGotdh7YgRD+z6t8mCPDPBAR64e5PNHVVWJG3TF5ujXiZJokG9vI&#10;uDWIpNL6BSzGMDopWaVyPBXYgQocvtkfgQTYixEsKMwbZvz5wYxLdmOGwp7Kt4Kfr3cwAWdWdV0y&#10;F9YTR2MibfTi1W5wnGxL+9xOLd0jewTLzgyWg/tg1hQr2uVJmDPbRoHsSgV2WzyF6uukLuD3omX2&#10;pXWWi/r9fNzgs9oFPvwc58+xp9joK/UdazoIFjI1dkBfuMx1QFS0ZGC5mOGDTKV8h1dP7+Dg3m0E&#10;lABX/7YDS6u+UnJ/LwHfLQBTMbTW+TPALba5tQL/Hl5tae9rJ258Blc2LRMFluJjGvv8RX01M680&#10;615JyeQN7Qys+Nj1WBu4BP60TzMmDFedVjamspxKHziMNIYNQR6oOqt6QkenO3R0u6NPHz0CTAvd&#10;lfaZqtpbOqyYhTUA94UpVWMA7fNQWuZRxr01V6fIlhk6XeDPL0eGQmT3g8vMcLJI+m1C+/hYOZ6e&#10;2KGO9w+WqAXV5XlZb1lsdR1V7gohuFpVhIbdrJ1baaXTcYowVCZHIIW202/JbCycwy9+mg1Wu81D&#10;cmyUOmEtJozEuGls0VcshqXdWIy1G4kpU62xhHAvmzwOCcudURm2GrupxPtjg3GIEB+iva6hpT2T&#10;tYkquUFZ+tOZ0SrvXi/PwSlCfZGNi8xzvl0pCsvMS3jvE14pLbwCrlqGR9wGXYSs2nEhJ5YNhg9S&#10;Vy9A5KLp8J5ug2UOVi1jzWOxaIIF3AjywvFmcLYehpmjTOBkaQKH4cawNTHC6P56GMXPepHdGBQz&#10;Gpzhe54qjMeq2ZPw3R/+P+hIBe7Stg26EWLZ+UJmv40zH4R5zlMww8kWGxM2oIgu0ZMQrPJ1QcgG&#10;T0TQfsv2I4PZ6MpFD5Onj8OmlHXYEOtLpfZRVlmW3jHu8B0j1nCMpwo7TDBDSJwv1qx3h8+65fBc&#10;swQDu7RB/25tYDvOFNaTRjHn2mOhWF3/FVhIgMdNGgNHp0lw91mOyY4T0K9rW/5tgzHNdrRa1E7W&#10;FZ/Bc8Rlvr1S4LlzJmChqyOWLJmGZe4zsYq52Nd3Mdb4L4W/3zIEEGKZzCETO+TaZNnUXNaVHjNs&#10;IDOwseqJdl88C+FhXppeaJkP/bMA/OwODu3b1qLAX+zz7wHW5mCNAn+BV1MC8JcOq9YAtwZXW/K4&#10;GkKS7VKyWy5aILCf63cAy9RJ7dCRpvPqy6J1MolD5j9HRzLD+LMVWzEL9qP6K3Cth+pj/Ig+aifC&#10;MSYypttJXcDfi/a5a7eO0NPrgW5dO6JLx7bQJ6h99LooBR7G/CvjwLIO7xAqrhnziBl/zrh7B3XB&#10;wHDa7qhF0whsPi5KB1VRkhoyeXy0Ai9PV+H12Wq8OlOFZwT53oFiXOdJr92H6NpumayRh+t7inG5&#10;QvJwNhqr8lBfRZCZnY/mxKGIrWw0TyIfgrzGfT42ha7DtOkOsLYfB8c50+G8yh0OAjQt6oBhveHm&#10;Mh3utHHLptggg0pRFeGN6sg12LdpLVU2BIdYpwnwudx4nBArTUUWiOXihZvSmca8LOthaWZb5Snl&#10;fbC3+DfZt5kNjVrJkv/HlW2pqKeKH2eDUBi8DHFLnRC/bDY2LHRC0BwHhLhMQTiBDudnFMY8F+oy&#10;GRt4O5iNUuBsOwTMFHtthglD+mDMAENMGNQHfvPscTA3AYeZoaXH9WsC3L7NHwnxn9C93TdqxRO5&#10;eMTe2hwzZ0zCbObOtNxkpOenw9NnIRVYAPYipH4YZzkYQ3S7wdigC6bNmqDGfwXgcAE40R/LqID9&#10;O7XjeTIM1myoJxHgdXzeh8q/1NsFa0I81DDhEJ2OmDlzIiY4jMJM5tkFbrPhxYizcOk82E0ez3w9&#10;FasDvWFvOwZGBF4WyHPk3ydXDsmljJMnjVTKKwos5cr8u4yflTdVVuD1XeNGN8BGw3eJuoBhjfdi&#10;eNNCz2JEGMJzz5KNiyXhHWkykGpsjFXL5yGGMbEVwG/x5sU9HN63HfuZg7UAC6j/FGAqRmVFzufc&#10;q8m+BJgZqqzof/c4/18QC7yth5BysxKU+ubQLv/vq480q05q868cNbY59LMKSwfWxkh/rAt0x3K2&#10;cpMsmXlpmUcO7MUPUgd2BNrUuKe61rd/n57oSQXt1qMT9Alw926dmIW7MBN3gSEt0ADaH1OqrLR+&#10;koGlQ8Kin4HKcAO6d2R2642RBp1RELJC9bZe5Aknva9Pj1UocN/X7seH2oN4c24vXtRU4gmV+MHB&#10;UjRTxWRN5uuEoYlKd7WyANerqcCSlWmr66jmF8qpamWpakjlQGYUcjb4IIx512fZAkybMgGmY5kn&#10;ZzJL+XpgmsscjLYdhX6DdODtswyFGYlwnmQNb55U+bR55bTk1VF+OEgVPkwVPkw7fYG2+QIhrkkJ&#10;x0kq7xmCfIeuQaC8mBOvMq3Y5Dv8W1Xt1mRf+f9EodUlh1RJWT/6HK3z4ZRQlEV4ITdgCYpDPJHD&#10;kzHbzw0lzJHlfLwi0gc7o2jpN/ljX8I6VMcGYQfvF9CmJqxk9qN7mG7BmDPUEE4W/ZEUsBypoT7o&#10;8Kc/4BtWu2+/RmcCrNO5rQJ4CBXVhf+f64IZmO8yA7Ep0cgvy8eqNYvV5I3gUC8FsSzKb6K+665w&#10;ooWVIaTQGC8WM/JmP7jOmYiBndqrBdPH8vucZGuBQOZurwA3uFMBlyydA1PCb0YLbku4HaZZq9zr&#10;vsoN3v7LNQDTPk+fPQWBYUGYMMYcvTv9iXbXGHYjTdXGZkN4HlmNGsSGZryqBVTiha72WOI2DV5U&#10;Wm8ffq+EODB4BQICl8GfDbYfgfb2mI9pjCDWVPOJY81ZZmy0LGE/zhyetN0bI9ZoAaaF/vgGH948&#10;wpH9smi7WOTfqq/sxC/1RYGLUVlGgAlsa4i16lvaAnBrkAVgbWnVVwuyZhKHBuKtBDhXLHSLCmvg&#10;1QwhaS10a4C1CqwFOFK6+Anwojm2sDXviwlmRhjapzNGDtaDjXk/Zooe6EcrbNS7F/NvZ3QnjAJw&#10;h/bfqQ6tXj06oi+f70+LLRPHRzMbyYX9I6i8osCDCbe06qOZwayMuiA3cKnqwLlOS/z8+A68vbAX&#10;7y8exPeXj+KHy8fw7sIBvKYavzi5C8/4/ENZfF2WdKVFvVktuyiU4gqzZCPhuEhoL1Cdz5Umq93z&#10;a8tkLyRCtS0FFYRvS+gaRAeuhvOcKRhpMwrTFs/F9AWzYUMbN9TUkP+3N65cPIe49YGYO34kNlG1&#10;d/Bk3s0G4ECLlT6aFIoa5t16/r21ecybvC1VX5CIR0e243JeIhqKUhSosuxssyq5WCFHdWzJ/yrg&#10;Sk/z2awYHEkOJZCBCtKqmEB1e1eMH6qi/bAn2gfVG73ZeATjeEoYTqVH4qzMEadVP5uzCadZx2jl&#10;d0b7YtOKmbTZZphpOQhBC6dhtu1Y/MtXX+Gbb/+INoS4wzd/hH6XdhjATGzatwfz4WS4L5uP5ctd&#10;EZ20CTsP74KHtysC1so8aA+sZcNlIYvyG/aCkX5nzKYDiEjww7qNqxASvRrhCWswlw3H4E7Mt6OH&#10;YizVUmyyb9hKrGSOXk477mBjjqF6HWHWrytGDNKF/bSxWO61FO7Mu2uCV2MhP19HNqgzF8yEf2gg&#10;rMyGoE+nbzBmKJ2fuQlG8HwZ0KsbLEcYwWn6WKqv2OfJqvPKfclMNS68wmMePDznK5ADBWA2ft6+&#10;i+A61x4zHEdj7jQrzGMtnT8Ra1bOgS+V2XW+I/yZlT8D/OOH13j/+qFa70oAVfa51divgPsbiHdR&#10;kWUYqXALthHibQRXAP4Ma4vq/h5gLbja21upuDL7SgAWCy3382Th9pb8m5X1RYHFOsvaV1oLLSWd&#10;WDJ0JNZZOrDiYtYhPGQV1vktgfN0KwLbF2OH9sZgfoGjh/SGDVv3ATLOq0+Ie+ugF/NRtxaA2zNf&#10;9aQayzBSH73uhFzWhO6FscMHqKV1LIwNFMQyTCATOSYM0sdUU10UBLvjHm3zo0PFeFe7Dx8vHcKn&#10;+qP4saEGP9SfwKe6I/hAiN+d3Yc3Z/ZQjXcR4m24I/b0EFX5cDlVWDYlE4g1ExpkvPg81bdWJvpT&#10;laWHu6kyEyd48u9mdMiIWofFrrNo32wwwXE8bOyt4ehgjR3FtPJnzqAsNx0rptjCb/pE2mhaaFHg&#10;TUE4olQ4BCeovOcJ7zXm2Yu06hcIotTtPQXKJTTyO5Urk67R1qtF78plfnSqZncGgiuqezp9I44k&#10;rUc1VXV3TICCdw9rLwGuIsDVG9dgjyyZG+NP676ONjucdl3T+y3wns2OUR16shNibWGi2so0iyew&#10;rAG9yHEMDHt2xZ9on7/55g/49htRYLHPndW6WLJUrO3Y4VjpuZgAL0butgJs21uO5VQt3wBmSULs&#10;F7SMCqgL09490JcWeAHt8oa4NVgb5Ym1kZ5YTxstAMuVQwLwmH56cLA1hy9dw3Kv+Vji4YxxFgMx&#10;WLcDBul3gOkQPdgJwN7L4LFmJQI3BGDRClc4zXSAq/tCuLgvUJuQ9+vO88NQV8Fr2peNPLO6vZ0F&#10;pk+1IsTj6Roma8Z7CaCvz2KsX7+KrtFPWeKNG/0RzgZ3XfBKdVlhIJV4rRxXuyKS/9NmPp8SR5cZ&#10;xgZo3Sq5Hvi1Gkb6/sMLvKcCy5aie1oA1qpvawX+DLAArTqxCC4ts+zpW8aS+7K7vhZSLcRylPqs&#10;vHlbsKM0A431J3Hk0E6qbgKy02I/QywKLJ1Zmm1DNRCL4mrGgb+osMx9FnhjY9ZSiUMRTwUO5T8f&#10;yhNBtgu1HmEAK9PeaiL82GGGGG/eX21M1k+vKxW4BzNwZ1Y39OjeGR06fIcePWVdrM7oS3Xuyxws&#10;Y8BWIwYS5B5UXzkZeqF35zYYQVvkyPd1HdOPSrMGr2rKaJV3E9YD+OnKCVU/s36sP4ZPl49QjY/h&#10;48XDeH/+IN4S5MdHKqh25czHe/CQt2/Snl6n0smmY/W0sbUlKWpO8EUqsZqhRGWWqYYCcl0pP7uk&#10;CCSF+SHMb7laq3iKvRUSIkJw5vAh7K+qxNbkBIQtdYWn/VhsX+eBo7FrcSRuLY6JhSZMx5LDcDpj&#10;IxsOWdg9lxDHoo4RoLEwGfdlAfiqQqW618qZywlyA/+Gy7Jf0tYEBe8ZGTPFGqoAAP/0SURBVGNO&#10;2UBACSpz+kE2CkfYKBxlrpY6TLU9lBjKWs/Hw5Tin+LvO0NoBWCpC3nxas+lc/nxalvTS/y/zvN3&#10;JHjOw/TRQ9C1fRt8+/W/UH3/iHZtvkGn775WAA8z6qnmJs/g/7xspQtclzqjpLocOaU5WLpsFgF2&#10;h1/wcrX6xsBeHTGM33Pvbt9h/hLm8DhfBEV4ICBsBdZFeWG63SgMpKrbjqEC8z0nUXFXBbphyfI5&#10;cFs+C9MmW6N3+z9ikE57OE4eg0nTx2DlmmV8zSoERa7FLGcnTLQbzcZzLMZLJ5fFIJ5r3WBCgIcw&#10;O8v6VbNn2sFp6njYT7CA1cjBamG8JYunw3PFfKxYOldZ4bTkcCSw4dvM76cgPxnFxenYtYuMVeWj&#10;lOdDOb+nyj3FOHhiF46f24/DNVXYs3/7F4B/+PASH949xrGDFWoo6fedVwLuroq8zxBrABYF1mTe&#10;8qIMlBFQBTRLC7DALENKUloVlsrP2Yzj+7bh3//9A/7293dobjiJ/eV5KN+qUWXJwRob/TuAWXI5&#10;oRbgz5cPqqVj17IVC0T4Wg8E044IwBMs+iqAB+l3hLVpX1gPN0J/wiuTNPoZ9lT2ube+Drp0bo9O&#10;ndqpYSW5wF96qPvqdlH5VzqxBjFHycyaoQTXsFs7jODzDiaGWGw1SKnLx7o9tMrVtMyH8OdrJ/FL&#10;Uw1+ajjO+0fwQ8Mx/Nh4QkH86eIRVc+P76alrlL2+gEttaixbD4mG49dqcjCJQIjw05SFwnzRZ7c&#10;tXJbHt+ueex4dqxauSMtxAsJ/u5I9l+JGK8ViPFhA7bUBRHLFmLN9EnI8liACwTuOIE6IcNJBE2A&#10;OkOgLhdvURZeLLH0Jl8p2aKUV8Z+H/HvenxkB+7uLaYS82+ixVbKy589kRimGoQzOQmo37kVdRWZ&#10;OEkoBd6D/D37eSLKxJCjWyJxjLb5ZIZ0lm3E6axoNdx0XgDOT8BFAnxeNk8rYePABkuG4fYkh2CW&#10;1TB0aPM1Af4Dvvv6a3T87lv06Pid2tpG1oSyHmrE73ckli5fgNVrV6O4qhxp+alq3NcvcDn8161Q&#10;ttS4ezt+Z1TgHu2wcPkMpbqBtMi+a5ciMNwDDmNMYdK1AyZZm6rlXycRMs81rnChxXVdOh0zp09A&#10;305t1Frf02dOgCMV2IONpvzOkOhQzF1EgKna5kP1YDGsNyyH9cUQOVf698FwufSPAjCaKm7Ox+W5&#10;sSMGYKKMJ/P3ONiNhOOkkZg9wxoxsQHYvbcMh09U48LlGtQ2nEFdI6vpLC41nUPDtVo0XK1Dw/VL&#10;uHTtIi5fZ109K8NIor600B9f4+O7JzjWosAyDvx76ywAa0teo7HQKQricoGUgG4TaFmlVFo5Kqh/&#10;Z6MVwFt5AjL//eXJFfz5cRP+49ND/PevL/HnF82o2bsNGTLu2wJwprLQMvsqGhkq+9I+S23RrMKh&#10;7YEWgONigqm+y5kV5hLefhhh3F1thjXYoCPzcH9YDTVUFlqWJDVSs7CYeVndugrAbanAnQi0rInV&#10;CwPk6hSZQD6EXwoVWC72HsznDLt1wFCdLpg3xgS+k0ejhifoT1eP4n3tXnx/6SB+vXoSvzadxI/M&#10;wD/SSv9MeP+s1Pg4nz+G7+uO4uWJ3Xh1ag8+1h7GY1rox4fLcF/WaabqXSUsjWx1tXv1ijLVErDa&#10;Ys2VOheoUjIMVSs79BOq43QklYwOxaE+KAjxRrqvOzbzxI5ynYmVzMGJbrNxhT9zJjUCNVTNU+ma&#10;nmexsJeYdW+yIdVsrZKp7LIMEclqHM2EWNaPvseWXzqw5Bphmahxhtb5PBuPezzZHtWdwNm8JOxL&#10;CEF1XDD2sPYya1fTru9nw3YwPgSHmbllcof83hrV860Zvjq3VaPCsoWpbCpexwZKhuCO8u8aN8yI&#10;8P5/0I65t+0fv0b39m2Zf2UBwR4wJ2gyx3jiKFPaZG94rfdFUdV2pG1NhvvS2VgTsBwB61ZSnWej&#10;Lxtb6bfo25MAM2OHMI/7r18On+Al8A1xh93IQRhOBzZl/Ai1suhEO0va44VYsMgRC9ymMvf2QX+5&#10;npgNwdgxQzCVCrwqwAPe63zVpYOL6ADm0AHZEki7SaNhbTkEJvwbrcyHMDf35rnXG1MnW7EhsMEs&#10;NgZzZ9gpx+S2aAZ8fJZg1epFagrlodN78frPH/Di0yvWS7zi8Q3r7afXePf9O7whn28+vsK7T2/w&#10;lrfl8dcfXjEDC8CsT1Thj68fo4Z2VgtwdSuAq1pBvJslClzFo8CrhVYLrrbUYwI1S2uhFcB8Tvb6&#10;Pc4c/edbl/D9lXP49dEV/Nvbe/jz/Sv42HACh8uzkJYhFzVo5kZnE+B0AqsUmEeBV0q7BpaU2OeY&#10;CH8EMC+sdHHAmKG6zCLdYWrUg198J4wfYQSr4X0JcBd1Demgvjqq00omcXQnlB07tlGzsfR1aa8N&#10;emGoZN4BhpA1iGSTs6GGOlRyKjRfa0qb7ckvZs3kUbhcuhk/Nx2lmu4hpIfxF1FggbX2EH6m6v65&#10;sUZB/UujQE2Q647hbU013p/Zj+8vHsULqtzzYzvw+MA23N8j843zNRcDyLREntCyg2D99jSqbjLO&#10;F9LC0nKepWqdK0hgfoxXMJzkZ3EkMVxdA3yQUeIAwdkbHYg8r4XYvzEAdcy5Z2XIiBCdlYsu+HOy&#10;fWidDBnRMl+vILTM4LeqC3FbarfMaxZLn6OmRopCiwJfyJW9gSW/ioIm8netw55NgdhHaPcwBwu4&#10;e6jMB6nyh5M3qNlfYqGPpcrkkQ0EmCWTSKjGosIC8Rn+PWfy4tSexA1laThAwHt1aIOv//AVOlKF&#10;O9I+63RoB2N+T7Iu8iiTvhg1hNaU7mJtaBC8gryQt7MIqTlJWOQ6FV6SGUM84eY+Hfrtv1FXjul0&#10;+gZLV82l+nrAb507fILcFMTjR/SHqZ5srzNMTSqxnTACK33mY46rPWY6T8TwQQbor9NJTeKxIsD2&#10;00Zjlb8G4JDoMCxatgCzZtjCwXEsHJhvxwzvj0H8O8cpgGU/475YMI+NwXwpmX01Ba4uTvBctRjr&#10;Qn2xdj0dQdBKXLx6Hj/87Se8/vEt3vz0Du9+eo8PP3/A2x94//s3eEV4XxFauf1Wio+/+/G9WOiX&#10;qhPr/asnrEcEuBL7CO5+6cTS2meBlnlXxn0FYIF5jwDMo6huKa2LFuCSvBQUE04pdVtgbg1vy+vy&#10;BODqUvz6oAkf+Mf/+vwmfr7biBfHqvBwx1Y0MAeUZMhwUrwaYpKZWppx4I1ITyG8KVFI5W0BVyCW&#10;kh7pDeu9EeS9EItnjIPFwJ4q+w417AoT6YUeaoCRtDn9ZX8d/S4YTEssQ0YCcVe27l06t4UeldXQ&#10;oIfqxDKRi7gH0voMFgXuqTomRAEMmJlG9OoEr2nj4UeAb1Zl0i4z3xLgnxqPEGDa50u0zhcO4ZdL&#10;R/FnNki/XjtFFebj9SfwCyF+T4A/nj2EHy6dwKtjlczQlXhycBse7JVx1yLcqy5QEMl1swKzbMJd&#10;Lz3ShFjU9ywBPEOYpE5mxeBEWjRtMW0yHclxfjY1qVFU3EhcyIxBrYz70kLLZIvzfL10GMnUzsti&#10;mQnu/ZrdqC/NxE1mLlkrWnWsHapQi7/LWlmaTqsYpZyHmWkPxa/FIQK7n5ntQByBjQ5Q63U17Mqn&#10;nc5D3fZM/o5knCSkh5JDcVTN+oph/qV1loaER20OFnhPZvPvTo9QvdE1WfwZ/py7kwN6du6AP371&#10;FbrQPvfu2lGNw1sM7qMgsTEfBLeFc7AmyAd+6/1RsLMUcWzcnedNhJevm+rAWrZqnrrgQee7P2Lo&#10;YH2sIbiyWodv0BJ4+y8iiAsxmo2BMS2yOLNhBt0waeIIrPByxvT5EzBtlo3Kscay8gfPi8EDe2Hy&#10;rHHwCvCEV7A3NsRFYSHztwAslxk6ThuHMbTI0ldiObCPGgOW6ZRObOgXODtgPgGe7zIFC6m+nqvc&#10;EBLuj3XrvBGy3gtXeO7/8Lef8e4XQkuAP/z0QQH87keqrwAsitsCsIKYAEt9Afj1U3x49Rhnj+3R&#10;ALxLAC7S2OfWALOqKjQAVysFTlOwFuUmfQZXbhcSOgUxAS7iMT87Qc13LlaTNhJVrj2yowB/udeE&#10;7+9exl9f36YFPYYHMi7K156LD8OuuHXI5ety0mM1S8qmS++zrP+sUV+NfZaJHOvVdcBJCeEIC/bA&#10;er8lmONoActBVEzdTkp9TQy7wGxALzWUZKzTHsa6HTUKrEMF7tEFXQhwpw7fMhfroB+ts24P/kw/&#10;A/5MH8gVILKq/xDaatkHWAA2pVIHzbVHwNSxeHioEN/XH8THi/vwk2RgQvzDxQP48eJBBfIvVOFf&#10;aKN/IcBip3+6dBzvT+0lwAf4+hN4Szv9umYXXh6pwFOq8ON9JXgkENO23lVX+uTi2o5MtRG3WMzL&#10;21LVVMwLYmcJ5GlZIJ6QnkyPpk2NxgnmTjVBg1b3LHPueQJziWp5iSoq0NYz4zYRskaW7GJ452Q1&#10;rlbmoXFbBu4c24l3dy/h148P8eFBPV421OAG/w5Rbhl+2k9gpZd5X2wQDvB4hL/n8aXTrFPMsek4&#10;kByGiqgAFK1dhYzVi5FCi5ns4YIcv2XIp7UtW7+K4K/FUelEUzaaDREdRQ2z8eHUcMaBSBxgJImn&#10;irrNcsQ4s2Ew6NwOPdt/rS4kGTXMGDaWg2Fl2g+LXWYjKMQfayOCkL+jFDGJEXBd6IBVbMC9/Zdg&#10;tR8BHdoXhmyY7SaZwT9sGXwC3bCaGXe1r4sCeNpEWUHyW5joUN2NdTHXxR6LljvBydkGM2fZYhCd&#10;Vr/u7dX6Z/36dsWUOROwJsQHnoRYeqKdZk4i9KMwhRbZwWGMsswyhXIkG/0xQ4wwenA/THUYi0WL&#10;nTDP2RFz5znwb6QCe7ohmPAGB69GWMQa3Hp6Cz/8/We8//UT3tNKfyS8H37+qFRWC60WXIH6PRVa&#10;jp+HkT6+fU4L/RTnTuzFPoK7l5Zkz87Cz5lXAFZVlssixARbY6HTFLD5WQkokOEglsArRy3Uh/aU&#10;4sLpfYQ/F8XZzGz7KnD8QDnO79uOn5sv49fH1/CX5zfw+tQ+ArwVV/hep2kHKyN8kE0oVSeWjAO3&#10;KHAaFViycFryRmyWISSqgRxl9/2wtZ4I9nJlphmI4UbdMUSPLac+W29CbG7cE5b9e6G/bnu1GJoJ&#10;LXLPnl2YfzupSRx9qbBDCWtXWmkd2mSZg2rGL0SuBBnaVx+DCXF/2mv9zt/Bgjl6o5sTwmmznp0s&#10;w8fLBxTAP0ovNHPwDxfFHu/n/cP4mSr8C7PvL1RiUeGfLx8nvPvxgRb6J95+e3wX3kgmppV+yTz8&#10;4uB2PKOtfSTDTDJ9cRchpp2VaYtXCfEVZtHG7Rm4RPt7kRn2QiEzsbr6Z7NSuHNib3ms3Zqg1FOG&#10;fhpLZGdA/uwO2vIdtMYVubgnewmfqMKHuxfx+MJ+3D6+Gz++uoX3d+rwkk7h4fn9eH39NJ5dPEzL&#10;vpngMdeKXSbEB+KD1NTMF1fO4/nlM9gW5Y8ID2f4LZ6LZbMnYynhWzrVFu6O1lgxdTzWucxA6IJp&#10;iHCZivSVztjOjFq10Y/vFayujpIoIDb6OJ1CrLcbJo82wdwJ5lgxizZ55UJ4LpgJM37+w1jW5gMx&#10;1sQQc2dOQUCwLwLX+SCrJE8BPH+BHTy9FsCLALsunYbehM+ANnrwoF6EzoX22hUe3vNZ8+C5xgUz&#10;HK0wiueB9bD+sBigD9dlTnBdPg0zFkzAdKfxas61KHD/HjxfBujCcfo4LF42DzPmTIKlRX+YUBDM&#10;zfozG9tgou1I1dE5ivBKjSXAsuPDVP4ON2Zz5wVTMIc/t8BlGlavXkL19UFQ0GpEb1qLey/vKwV+&#10;/+ePeE8V/sT6+MvHzza6Nbja+gyw1Ke3BJnHC6f2E15mYEIsAP9GgQlv5fYcBbDcr+ZzknUF3rzM&#10;+M8AayGWksev1B3F//vPH/DL+0fqInX85y/Av32Pf3x8hL8Q3r8+v4Wf7zcqgB/KWlACMC1x5QZ+&#10;MdFByJDJHIQ3U/VCR2ssNNU3LTkCm6nSSVRguf43JjIQ4es84b9qPuxHG8O0D+HV66TG8AYbdGDL&#10;qIuRA2VOcwf07dkeQ5lv9XR70EJ3Q8/unTHIuA+tM293bQ8d2d+1t47qSTSnHRKABxn0VD3Y+mzR&#10;RzNXp/BE2bxyFp6fLsenywfxiQALuL9cOoTvL+zFpwsC9GEqMbMwlfjP9cdUJv5ZOrLOU7EJ8M9U&#10;47cERyAWgF9RhQXiZ1TiJ1Tih8yjD6oKcY8Q36YSay+Yvypjw2XpaohHLv2rJ8wyp/kSrWtdQRIu&#10;E2zZqFt2G5RZU9dola/t3IrrVNprdDnNe0txo6oYN/azsbh8RG1H+qzuCG4fraDt3og6Wt76vERN&#10;pxUVXqZ51vL998XJxRHBOEgbfX1/CRroENJoV+fPsMEke2tMcrCFmcUwDKF1XL5gNjZ6e2D1HEfM&#10;H2uK+dYj4DtzIqKYU9PcZ6HIzw3VhHgPG4ZqseVU80pGopVzpvB76w4nazPMn2SFvORo3Lh0Eseq&#10;t2HtioWwHtQbg3Q6qnnHQWvXEMoVSM1NR0T0WkJihxWe8wioC1asns/vsCf0OvwJ1hOGwoMAr/Ca&#10;h5W0yCtXz8MKb2eq+SCM0O+BUWyoB9KVzXKZROs9B/OXTIadvQW6ffcH9O7SFvps1E1ps20njYSt&#10;nQWPo2BH5bUeOxS2480weYo1bMabq45OS6XAhhgjC+sPNsZk+zG0zU6Yzyw8a6YdXFoAXh+6BgGB&#10;HohNCMWT98/w8a8/4O3PhJPgauD9Aqq2WsOrAJZrgTX1Aj9/fI26M4cUmPt3E2Bm4N20ymKbtQq8&#10;qwVeUV8pyblagDUqrFFigVcUuCgnGTtK0vDxySX8+/u7+PfvH+E//vqO/D7Fv725i1/u1uGtdPjc&#10;vIA3VOn7shZUzmYCvAElge5Ij/RDNt9X1FdKlDdzSwwhjsKWpDAFsByTqdgCcGSoN5YucMT4oXoY&#10;Q1jNqLomvTsrgM36dSfAui0AE2rj3gpgsdCiwPq63aHTsxOzcBvoiYUmtOb9e2MUvwiTvrq0zwSY&#10;CmzYrSPG0W5lBS1FKq3Y45rt+Ejl/aig3Yuf6gjzuT2svfix9iB+rjuEnwRiAvKTtgTgmj34c91x&#10;vKMKvjmyk+AKvC3FHPriYBmetlLiey12+rbk4pYpjZrNuWVeciYrS6mszJaSXmV5XrO8jaxBVYhm&#10;mfm1uwBPT+/FzT3bcJ0QNx8qww0q/tPLR/Ho5G5cpAWvz09Q85svU8ElPx+OCaLdjeHrtuHwlnDV&#10;u9xQnYfm4zuQGrAMjjbmmDzNFm7LF8CF9tBx4liYDR2AdWs8cbHmILZnpyB8uQtceKJPMR+ABeOG&#10;I5CKleUxH2XrPNQkkL2bQ7GTJ/LciVZI3bgeQSsXYZa1BeLX+6Ge5+SR6hLUHCjDCca7JjZ4wZ4L&#10;MWfuNFroNVjt447NaXEICPKEyyIHuK+YjeWE1HXhZAwmUKZGOhg9ZiBWrCG4fHz5qrlw95iDZVTh&#10;GZNGYzDd1ghm3ZGyWLrHLD43i1Z6IuaxoRllPgyjRphgtMUQTCC4jgR1nI0ZG6oxmCgAWw3FOGtT&#10;WvRRGGdlyoZeRi40HZ+jTYwxYegg1QPtLPZ59iTmZTsq8FQCvBjr1nvDl9Eiia7yFWH8+JfvVQYW&#10;Bf4gAPMonVnvmInfCrAt8EpJRn4nGVhzQT/p51F26r984agCU9loAiz2WZbOUQBTgXeVUYHldgvA&#10;0iGlATiO4MYTXGbdz8UcrDJvEq4za/1AK/bTtXP4+7v7+OVBEz7W1+DN8So8phLICfry2C483F3C&#10;1j8ex+PXocBvMTI2BkKuA5YOLFWiwoQ4g/90avIGVVuSwlX+lR7oDetWY86U0bDsJ1t+dsZQZl8T&#10;KvHQvl3U3jmjBsmQQlv07dUeQ4z1oa/XE71oo0WBe3TvpIaTunZli9uL6t1HR6mvXI00VADmlyzb&#10;jRr36ooJxnrYGrICW3hCPDpSig8X9uDDuWpCvIfqu4/2uIo2eS9+uMAsTIgF4J+UGrNqeZv1/mQV&#10;vhcrXVON1wRYY6EJL1X41WGq8cEKvDhAuKjET/YW4yE/o/vMo/cJ8h1CKXWbiioTLuQCg5uyEF0F&#10;b+/Q1C02huq63WrpFCvG7V0FeETb/JS/82Z1Ke4dq0IzoWimCj/n33elaAsaCa6M+V5jQyAAS8/1&#10;UX4X+6MD0LhrK+p35+I8M3jTviIcJtSLHKww1tIEUxxtqHyLMd95GuzGmcN6tBniItbhfnMDDu+t&#10;RFlGEjYsmok5MpHBbABmU7nC5jqigFl3V4w/TjCnZ633wnhzU8yyGYPSrM3YUZiKw1UlOHlwJxov&#10;HEI5hWFPcRrO8G8+c7Ac1duzkUtwvX3dVYfQap8lcF44CUsJ8LJVzpgwboTa/Fu2gJUdJ5d6zYb7&#10;qtl8fiaW0jkt93FWUyXHMDbZmA2CNdV4mdccBfC0mdZIzU7Dsx8/ou5mI6sB55pqcabhPELDAzCG&#10;Ft9u4khYjzPF+PHDNQDTZcim4+YEWIYerUwHwGbYQDWW7LxgsgJ4pqyN5TwFq1a7Ya1cU0yAU3l+&#10;vyaQ3//tJ42FZgnI73gURZZeaTm+/YUw8/hBIGY21gD89gnh1ZTsVKgAJqCyuJ3qhRYL3QKwWOhd&#10;ZdnYtZ1H3heAd27LogpL5xXVNleUVxRY7LQG5uK8JGzl8wdKc/DkKG3imSP45VY9MyOz1YGdeFiR&#10;j3tsFG7S8t3alom7VPw6qvnxuLXI9VnIDByGHDYQCtwWC52RIjY66jO8KYlhSNkcgahQH6z1X4Zp&#10;tsMwvG9n9NehDaaF7tOlDQbJSoHMxBbMwLIdpeyqL5dp9dbthl7dO6rc24PWWFbkkIv6RYH701pZ&#10;MsdIBjY1MsBA/W4w1u0CY52usB9sgF1Uoi200fcOFOD16V14yxKIBd73p3fTIlfj+3PMwYT4Z1Fg&#10;1i9UXykB+KN0ZJ3ka6iIosCvCfBrAvaGDdlrWloFtFJiDcSPqcRaNZa6TzW9t4tAK3WW25KXC3GH&#10;KnWH39/dqiI1tnx/7zZCXMK/cxvzejXuENi7Ryrx6NwB3Kf632XjKtf+NjBDaxRec9GC2OezmdE4&#10;ToezJ2oNLsksMSrvpUpZyjYZRzKiELZkFlyZcSdZm8N23EjY246mrRyGGVMm4OjeXbh66Rwj2Xbs&#10;K9qKqCWzsWryWMzh81NGGMN/2gRkebpg16YAnC5IgK/LbNhbjcbCKczOMx2wq4Cuoq4Gt69fRP3p&#10;/ciMDsFJuobkUF9UF6fiIM+X6vwUlLOkUV/tsxjOrvZUYKqo51yMHDkQPZl/++t0QT+D7li4YgaW&#10;EFyB110AXjUPo02NYWNOdR1pArNBBnBbOYPWex7sbE3h7eOBxjt3cezsKZw4fxJn6mtx/tplHK45&#10;ADsbC4xhIzSWbsKGiizKbDXKBCNk7SxZwZJZ2IK23HKgAZymjMXc+fZwmT8ZTlTjOQRZhpHWrvOC&#10;75qlyNiajPe//oDv//VHDbgsBWyr+vy4HFtUWGD+6tPrx9DWT++f48rF4wpWNYWypadZMq8GXhYz&#10;sBzlNQKwKLJM5hB4c9KiP4OrPZbk0krzAy4s2IKbh2gTTx/Gu4sn8fzkATzdU4575Tm4Lh0sBSk4&#10;x9Zehj3O08YdYoufzgyTkRihrkzKUta5ZSIHM3D6ltYAhyOV2Wl94Ar4e7tigrlcSN0Rxsy5A/U7&#10;oW/3tmoT7qFUYrHQxrTQakc7AimbdHdnxunW5TuVfXt0aovuBFi3h+zU3w1mspDYQCMM6aNHBe6p&#10;lpbt16szpgzri+O5CcgJXkZbmolXJyvx/Hh5C7gEmPc/nNqFT7z9I630zwLxhYP4hUry59ojvE03&#10;wgws6it2+h0z8DuC+/aY5OEqlYkFZq2lfkHVeUYQH++hElNRJRc/rP4Cstx/IEcq7YM9pbgvxZP9&#10;/r5teLhvu7r95MQuPDjKz5yNwpOzh/D43EE8PLUPj49VojE/WV0+KNf/qut9qcJq+Cg3FifTInBq&#10;SwSuVOXjMhX4TNFmnNwaq6CT+cs7Y4OR5L8UAW4z4cIT2XH0MISsWo5dRQUoTtmM1JAARC9fhLXz&#10;pqjLCP2oSCvtRiN0lj3yqcAHt4ThEDO3tbklrC1GwsVxEnwWOSOKFrz+7BE8vnMFmVFBfK8YPLpW&#10;g/zYQGWrXz+7QbD3YW9xBrbxPLOSmXcTR2D2XDvMc3GEA1VRl99lHzqqMZaDsZjZeLFcMEGQJecu&#10;XDyNWbqL2tNZNsweZNgNM2ZNwOLlMzHRbgQc7Edp7Dkz+O69O3H45BEcPnUEddfrERcbpiyzHfOt&#10;2GnHKVa02wPUxA+HSdbw91+FLcnxyM1JQwkFz3u1K93JJDWt0oE5egkbs4CAlfDxcUM2z/0Pf/2x&#10;xUJ/Afb38H6GWB5vUeWvvhf1ffUIH14+wA+00lcvn8JuWjE133lHAdVYA6kobSUtixZggVerwHJB&#10;QylPgLzMWNrpuN8AXLw1EaW00bLH0bldxXh96gDenDvGk30/bWEFAabd25ahAD6RGIqDsUE4lRKO&#10;XWGrkcoPPJMAyxBSpvQ8s6QjS9OJFcEPKFwDsOyFxPy0LsAdq9xnYIQh86tBewzQ6QBZzd+waxv0&#10;5Zc4RK8DLPrRBvNxQ2ZgWfdZr0cHAktoCXHPbu3RrROVuKusi9WRsHZXEznMB/QlwLLBdw+1tKwh&#10;XzeDNvA8/+68EA/c2J2NV6cq8fTINrw+sQPvCK8ALPWRQH+iEv9IJf7pvAbinwXii1RiHgXgH6mE&#10;n07uwTs6lPcn9qgxYhla0kBcqVFjQvycyvlkbwlVWOx0EeMGIWY9EmgJtYD9mOA+Yr59SNgf7S/D&#10;4wPleMife8yff8KM+0AaA/4NLy4cwVM2IC9p72/toAOqyMaTQ9v5c2K181R+lrnRsq6VjB+fTI9U&#10;M8HOUKVPZEWrVSPleDovTu0GIVMm98SHojjcD7nBXkj2WoLopc7YtMwVscy/0W5zkeTpikzfxdjK&#10;7ynXdwlyfBahivZZJqcURwehv9FAmA4xxTjLsZjtaA8vtwU4WrkNp2n31zMv5zEmXTlWiiMlabh/&#10;tQaPbhxB0/nDOMKosCFoOdq3+wqdO/8RvXoQWjov2RpHFieU/awmUCVnu0zGjJm2mEUFnD13Epyc&#10;rGHcrR1MDXvRaRliYO8umDzZiipOu0vLO3PuREybZgU7wrxw8UyUV5bi4LEDuNBwCedrT2KWkw0m&#10;O1phCuGdPcsBkZvWo/JAFervNuM1M+yP//gLfvjH3/Ar/h/OnDmMOdPHw4G5eaKtBRYtmoFVXovh&#10;yc9ka1EaPv3tR1rnT/8L1N/f/2ynW+qrH94+VQC/eXoX3795ihuNZ6iueZphJAFYqWw24c0irJnq&#10;qFVgqR2lmYQ3SQEs8Oamx6ijFmQBWCy2TMTYW5KF12xR31w4gacE+Omhajzk72lmI3C1ME1NtN8Z&#10;toqZKxhl/EJSPeYiKzES2elUYGWbNTOxNBBLJxaVlyosCpzMk2fDWg/McRyJYfqyLm83mOh1xGDd&#10;jur6TCMBmMprQRstvY09aK1kc6zevZh7O32nABZwO3f4hjm4LXoR0r7MuiP69ybEvQmwDgbShsla&#10;xLJT3BJrM7WmVQptviyLKvOgXx4rxysC/KZmJ96xtCr88VQVPtEm/9AK4h95lPs/iAqfoAoT4neq&#10;N7oa73j/Pa3tO8Is999QlV9JRqbVFYifUk2lHokK7y7mUaClxSZ8Twju031leEpwBV45PpLOMFrn&#10;p2wYXrLReFdfgye072/rTxJoZmD+H48I75NDZQpguXhfplLK9c11BZvV7KvTuZtwoTARZ2TcNi8e&#10;56jOp6jOMn4rC/YdllUv2ageS9qAmpRINWVzf0wg9kUH4ohMqaRKH4yTyR9BavbWATV8tEEt3t6w&#10;LRlRKxfB0MAIwwiwNQGeYmeLBTOnYW9pIc4zA69b4YzN61ahlA7sKP/fZ7fP4/XDi6hlQ7dveyYm&#10;TzJHx/b/wjjUBr26fsPvld9h529hwAa6d/fv+L4GmEMo7SeNoXIOw0iq5SzaWsuh/dRu+v11OzFS&#10;dcaECWZUcQtMdmIscBxNeC2x1H0OYVuEDZFBOHB4LxquNqKZkObmJmH9Oh+kZyejtrEOj9++wINX&#10;T/Hs42s8ef8Kt57cowW/hqZ7N3H85H64zXfEIpcp8PJwwVqqb8QGP0RFBiArJxHX7l/Hy+9f/wbY&#10;/6v+F8BSb5/dUzb6VtM5WuY8wksL3ZJ/NfZZA7HKwFRkAVtALy9OV/ZZgBULLQCL+uZnxavHS5iB&#10;S2mhZUZWRX4qXtGiv710kifQQTw+Wo3H+ypwhxa9US5uoAJXhHpid8RqlK1biS3MKVnMwFkEOFvy&#10;b4uFVja6xUJrbXRi7Dr4eTpjmvVgjDTujuF9OsOUX8jAXu1h0OkbNRg/mAosOwgqgDv8US0Qbqjb&#10;ldm3DSH+Ft15vzPB7ko7LePA/XS6q71oJAMP7t0L/am+asd+/e7wpnVqqs5F4qoFagH197V78IIW&#10;+lUNcyzhFZjfEuYPVGZR4Y+nq/D9mT348exe1j6CS6AJ9Y8CMMGVLPyRKvyGKvyOwH4gwO8FZtbb&#10;Y1V4zcfkOencek4gn4kaU20fM9s+qpKJHwJwCZ4I4ALuwQo2kHwts+5zWvLnBPYF1epd0yk8PkWQ&#10;aw/j1flDaoz52ZEypb5PCfCj/aVqBQ5Z60oAvphPBSbAMl9ZLqCQ6Zvn5DHCfF4gztmE47JgXlok&#10;jqdGaVb5IMynUyM0kUgmkrDOMi+f4n2ZzXVSXsM6nR2jGga5ymkRFXeA0QCYDRuBcaPHYqajA5bM&#10;m40yWtA3T5qxpzgTRWwgcuLCkBodjF08p2qozAd5HmZsWod+bLS7d/0TXRTh1W0H495dod+jrdrN&#10;vzehHthfBwuWzsJMqq+V1VCMGTkYgWv9MH/uVPTnuSErjtqMHoqFjAFOs+yowFPUzCpLi4Ews+jP&#10;nDsCXt6LUVSyFSdO1+DB8yd4SmAbbzbhzQ+f8Or7t7j16A4aeP/0pTM4evYY9h6pwo7dJeoihfKd&#10;+ajeV4rKPUUoZ0QpqchFWWU+dlYVo4xCWUHXdOPhzc890VKfO7P+SQm8cvxK1Fds9Lvn9/H+xX00&#10;Xz2vABb7LPlXOrQEYBn/1ZYCmPAKxAKwqK+AKhBvzdikAC7IjtPYZz63jfa4hB/4trwteHbpGH64&#10;VYsXdceoCHupDrtwi7/jCoE/RRDLCXBF2EqUBLtjk4sdUiN9sTVrM7JlKR2qrsArw0ipYqFbFFgq&#10;flOwAtiO+ddEry1B7aQANqJ91pf9dLp8iwG92ikbLR1bOp35ZRNa2fhKhzlJIJbs26XDty15uC0B&#10;7obh/QzUYmLD5EJ+w56sHgpgX8exuLpnK7IDl2NvYgjeEeCnx8s0AJ/cqSAWJX7P21IfxE5LJqaN&#10;/VRThY8CLUvdpoq8Y979yNtipd/SMkseFoi/5GKNEgvIrwjls/2EdK9AzFzME/khbfRDsdaSdQmv&#10;gPuCFvwlVfc5lfw5M++Hq+fwitn7FdX/KX/nfWbap1TgZ0fk9eV4dpjZmCA/2leiJo6ouc8E9/zW&#10;OFzkbVkKSOZhy8J8cuWQlFwOeH5rAk5lyiywjVReUeEwnOB3UsOIIyWdYApaqvKxxPWqoZYVQM5Q&#10;vc/kxOBoRjTGjDDD4P6DYMnjBCtrLJjhBK+lbji0oww/fnyOCyf240A5RaU4C4dk1hj/h2tsgA6z&#10;8Xd1GAsdqq4OlVafDbZsC6sj6tuznQJYj5Z6xMA+WLp0rppwMdzUCGNGD8Hm9BQ40EkN782Guk8v&#10;jB4xAAvdZ8Nl8Qwsp7Vd7umCSRNHwsiIcFtZIj9vK06ePom6y5fw5PULvPn5e7z6+B7P3rzGvaf3&#10;cfnaZZxruICTF2pwpu5US/F2/SmcpzCeI1tnrpzFyfozOMnHT9Uew4lzh1mH+LoTuHr/Gl7+8OY3&#10;4AqoWtvc+rHfAPzh5UO8poWWNbFu8kuWXubPFzD8U4DFQmsmd8g1vQJuVupGpb6SgzUZWAOwmk7J&#10;DCxTKktoOZ5eOYFfnl3Bq8ZTzGT7cf/gDjSzNWqShcppv8RCl4WsRMaquYicY42UkFXIzYhXnVgZ&#10;VN10Zq30ZB5bAN7Cn0nZHI7oCD+sXjoDowbQ9vbpCDPDzujfsy30ZDd9AtybsA6gXTaW3dyZfw14&#10;vxettT7vyzYdvUSFaaVk8bQetNM63dh69+hE+9wXNpamahxYIDbW7QbLvvoI4InQyOybs3YlyugY&#10;3l0kwMe24+WJCgXwGwIrAL85XqGU+P0JQnyClvo4gSasHwjpJyrqJwGVt99TWd/SIn8ktKLGb/iY&#10;FmRlrQmc9E5LveTrXlBln0vGpXVWmZj59770Oosq8/Hn/NmXVN5n/NkXtM2fbtbR/RzlbcJLsO8z&#10;Oz89SLtNcF8coz0/TqWWnEx1f0yluF25VV3AcIGWuZYQy0QRuVb5PBW4juBeLk1RlzpepirL6yQr&#10;X+Rrz2dQVanAp/g91SSF4pRMmdyyASd5lPs1Sev53AY1N1umeIrCV8Ssw5ABgzFiqCmsRo6Cg60d&#10;5jk5wXPJYty4fAFXamuQHR+B6u15wP/8FxrPHMU6Zux1VMSZtLyWg3VgQNXVIagGBFa+0+4dvia8&#10;tM867dCt3b8gYa4XSgI3UkktMGx4P4ybYIng8BDm356YaDkM5sb6Kiq5UoHnzJ8M95XzsXDJTHUB&#10;w/hxFthdvRs3bt1C873bePrqJR69eKYgfvb2FZ69e4OXn97h2u2ruPPwFt4SwGefXtNKv8TzT3ye&#10;x6cfnqvJGo9ZTz68UMfH75/i8YdneMoG6vE7sd4v8Jqw/h7c1sfflwJY6i3V99Xze7hzo5bKmo/K&#10;CoLbSoG1pQH6S090RUkGVZe5lC1uJrOP2GixzpoiwLkagOWCh1IC/Lr5NH55Tdtx4wyenN6PxzIO&#10;fHgnbvJ9zhPM3Ru8UBHuqQF47jgk+i9BluzCkCydWBqAMwivAJzCll0Ali1GY8J84TJ1NCyNaJ0N&#10;ZM0k2f6TcMpu+qK0hHiwbhf0pbr278F8S4XV6ShrLH0D3a5UYD4vaw53bvc1829b6LJ6E2DLIQPU&#10;WrwKYIJr1KsbRvXrDX+nCajfyfzPhiNj9TwCvFcpsPREiwq/IcSvZG0sWuk3Yqd5+/1R1qFyfGCe&#10;/ShFaKXeHSxX9Yb29zVV9Q0VVOB9w+de0wYLzNJLraZcyoUPBPglX686tQibmjtNa6ZUWLKx9Fjz&#10;Z1/I0BTjyi/P7uJ140m8rjuKZ/x5GTt+TKss1vn1Cb7nySo2NgT96A6NCh/YpgCWKZi1BKyWYDZu&#10;S0OTLLxH6ywzvBpLZVvQVLX3UROP8toGglwvc65z41GXHYuLhPQilblWbHR6JM7TPl+gSl/MIrgy&#10;1VMugKCaJ/q4o1/vfkqF7a3Gw8lhMlzmzsPmqAg1zbcobTNWzJuBJzcacHRvJWTLErk6aDRBtDDR&#10;p3IaUmF1MNSoB0yMe8KQEOvwe+9NNe5DgAcb6qB25xGcKdsNl4Wy/NAoTJspc6ZXYah+Z1j014cl&#10;o9KYocZYxLzrvHA63FfMx9QZNjAz748NsRtw/XYzmm/fwu3793D/6WPcuHObwDZTeR8x+77ET//4&#10;Vzx8+QgNVGGB9+3PtNU/vFNAytDPW5kSKUfC/eZXlhz//EndfveXT+rx14RUvV6OP779TQmscnxF&#10;hW792FfvXz2A1Ac5Uokf3m5AdWUBAf4yB1p6nitl7LcFYm0WriLkhTnxiN/oh80xAUiJDyHAG5UC&#10;ayEuoQKX0joXi4UmzO/uXSDAV/D65km8qD1AgCtxd982XN+eifNU8crw1dgV5Y3tIcuxyXUS4n0W&#10;MgPHIIvASk90OpU4jTZN1DeZVkzsc0ZyJKLWrsDM8QP5hbSHMcHtw9a4r+xiR0gFYh3COUi3M49y&#10;ZUs7GHRpA91OtM3t/whd3u7B58VSd+fre/L1PfmYZhhJdibsowCW6ZSyzIu5oa4aCrnIE3fvlnBs&#10;XDAJz07yxD9OoA6XEuIyvKASPz9MRWa9Iiiv5EjFe8N6e3A73hO+d/t+W28I32tm2pe7i/CKSvqG&#10;SvqWML6mKr5ivabqKqhZArUcn6uJHrTNtNGPmYXl+Iyu5hXz7sfrtXjdcJqqexRvG07yb6zCg+pC&#10;PCTwYp3fMgu/O03LzuNbqr5SYSry4wOluLUrF43FW5SyXmJdlZldO7PRUJiMBsIri9/JbK8bZZm4&#10;ybohM8BKUnFFpm8WJKGRPyN1hdWQE4t6KWbpejYG9bkJuMzzRi5xvEoFX+PshCHGA2AzajQcxk3A&#10;nKlTkRwXi0tnTuFB8zWsdp6JyxeOo5hOzKDj1xii3xWO4y0x33my2ql+zIi+MCfIQ/t3h+mAXhjY&#10;V5ZD6qIysGyINnv2DHz6+59x+8lNeFK5p0yzxfQ5kzFtmh2/S1pnddGBkZp4MX/RdLjK2PbimbBz&#10;GAVb+zHYcXA/Gq7fQO3ly2i42qTq8pVGXKi/hFsP7uLu0wf4mQA///AKV0SFn9DNErQX379W9UqA&#10;EwBZb0RJWa/UfYIqsMr9FjilXn6vuSZYe23wcyq49jnN869VCcRfvX15D+9e3VMQv3uhAXjfrsLP&#10;M620iquGkFqUV3qjtQCLVU6I9ie8wQRsg8rAWnhVDzShlWGkoq1JqCxMw8/PG1kNeHn9OF5c3KeW&#10;lrlNO3eVAF+gkleKAod5oJK2NMndCdEec5GZHo0sqm+mysByMQPVN1EWcA/l7Q2Ii/JDkPcC2Job&#10;oF/PNlReWuRubTRFGHVpleVqFulB7t6Oasys25uqqy89z3y8l0BLgHu0/xO6qfojejJD9dPrjoEG&#10;ujAbQIiNe8NiQD8FsAVhXs0MfFQukSvZjKj59rhOOy0W+vHBEjw7up1Kto0gleC51IESWl6CuZ9H&#10;KuUrQvSGavmqqlgB+0ZgZcltbb1kI/p051Y835WPV3uLCT4bBYL6jD/3VDqraJ2fEfjHSnG3qez6&#10;RMZ3JfvW7MWTY1W4xfd8SMv96foZPKMFf1hViEd8Ly2878/uUwAriFsAfsbnHvHvlM6tBtrmC8y8&#10;CuCyDNwk1JoVO9Igq3DeLM/CrYps3JKjTNskxDe3ZeAGQb5BkK9Tka/JzC7m56v5m3GVxyYeG7du&#10;JtQCNpWdDYKLgy3MhwyF3ZixrDFwm78AJw5W4Q7VLCbYF1uTY3Ckqgym/XQweijz62BDTGJ2Xe3t&#10;hok25jA37YMJ40wxduQgtWC/kT6jUu9uahvSHmyUozbG4Jf/+g88fv0ca3yWYtLkcZjhPA2zpk4k&#10;wDpqzrLsTCgTL+YtmIK5LlOovhNgZTMcC5bMwfG6i7jQ2ISzdQT4WhNuUn2bblzD1ZvX8eDZI9x9&#10;9oAwfcCbHz/i2p2ruH73Gp59eKmss9ZGC4wCnQAt958TUikNpLTZtNLPaaWf0V7L7SfvHuPp+yct&#10;R429FpCff5TXam+/1AD85gUt1vO7eMkM/OB2vWYGFuH90gstAMsQkkCs7ZHO5nMyFzoRqZvX096G&#10;IZv2Nj9TM3ykAKZl1gCcrADeTZv85xdX8MOTS3hFgJ/X8kSjbbvHE/MGbZ1c8ibLn5ZRfSujvJC8&#10;cjYiCLFYZ8nAWYQ3g/BqFVgglgsZYjb4YPWS6bAw7kLrLBd+tyXEzLDdvlPKK5DqsOXuy0zUnRZZ&#10;t2Mb9Gbu1SOk6jnmZDkKwF3a/gld5TUylESFNtZlq97PkOprQIgN+R7dYTN0AILYgu9KWIvGykzE&#10;uE3HxZJENQ78aH+RqscHimlFJZvmUxnz8bS6AM+ldhdQYQvwgo3ki12EmRC/ZMnx1W45lvBYiFeV&#10;+Xi+Yyue7sjFE0LyiPW8ij+7lw0DHYvMk35CeB/IzKvyHDWWfq1IMyFGVLKZDcCrumP42Fyrho8e&#10;8v0eseEQON+e2YOPFw/h3fl96rZS4FNVnwF+wtfIxRNNBFENJeUROMJ4Y1eOWnZHdmKQmVq3d+bi&#10;Dv++uztyVN0pz1Z/y22CfJuQ3+JrpW4S+psE+gbf47oAnZ+MJjbuVwiyLNEzzWo0ATaBtZkZJo21&#10;Qmx4GK5dPIuyremIXOOJc0erYGMxGBYDaXUH6tHy6mHCGFN4yE72vsthadkP462HwWHSaLV8jaFe&#10;R/TR7cjvqotyWUkZ6fj+X/+K9z98VCtZGvfVwZTptpgycSzjkAFGC7w8mtJKT7A1V8NIY8cPh+Wo&#10;gXBePAuHL57H8do6nK2/gtu0zE/evaISUjV/eEuYXuMRLfTLH8Qi/4jmhzdQ31zPx5htqZ5PWM9Y&#10;Twngk/dfSu4LlM+YjZ+9F3CfKmAlC2vr4etHuE9X/OD1Qzx6J88xN0tJjubPPHzzBF8JvNp6+fQ2&#10;Ht2jAstFDC0XLWh7nTUdWBpwtQDL48X8EtJoZUV9c9NaOrGyqcA5or5JKM4hxLTRGoCz8POzevz4&#10;uI4ZuAYva/dTKQgwLeVNnpx1bKF3hnujOHAJbfRqZPgsQPjS6UhjzhV4RYUVwLTNykJTgeVihtgo&#10;X7UCh4WRrN8rqzZ0UzOx9Almt7ZU0xaI9ai63QioQGygFFh2uftTiwJTefnart/9Ue3D05MqLR1b&#10;fXt2UuAOM5L9kQxgLNMrqcbBtH0VbGyaqnKxxXshTmZG4v6ePNzbvRV3q7aq2wLvvZ05uCcAVhLE&#10;yq14zJNeoHxGOJ/tzNMcWS925qsS5X3Bx1+I+qrX8GdoUR8SiPulabhXnIp7BOseFe8+308z+6oQ&#10;99k4yLznB4RaPtOnp/fhEdX4Fr8nLWDS6/z65G68rz2IT5eO4P2F/Xh3dq9SYMnBAvCLQ9IwFKsM&#10;3ESrXJcbq+ZHiwrLMj+yOofM0rrF/0vglb/hPv9GqXtyv4JA82+7x7/57rZ0Vbf5d99h3dbCXLiF&#10;qswGgRZ976Z1sLMwxyjpwBo2DJNHW+FAxXYc2FaEqDVeaKg5iAXTJ6mNwuxGD+b3IEsb9SDAQzHb&#10;2RFuy+dh/PhhmOE0gWUDuwlmar+k4QMNMGo41drMiPGtAB///CuV7w0cCXmbr7+CvaygYWMJS7op&#10;s356mDZ9InyDvbHKbyVW+3kgKNQPPgEe2BAXhqqaozh0sQ4Xmu/i2Y+f8MO//yv++j//hb/8v//A&#10;h3/9M14Q3tc/f4/3f/kZd+liL928jOYnt3Hr2T3cfnYftymOtyiOd57zvtx+fpvHO6puPePryN3N&#10;J8zYT2+p2/Ja7c80834zX3OHQnvv1UO+/33cpWO+R8d8l3B/9YpPalVYeqE1ABdoeqIJsCxcp4FX&#10;jgKuZjKHNgfL8FHWlqiWHmjNBA6BtzhbA68CmCpcxCrLT8WnB+fx06OL+NB8Bq8vH8GTE5W4T/t3&#10;i9bycn6SujqlKHApqiJXI3ONC0IWT9EALBaaOVh+l8zCEngTmbljowMQsd4DzpNHYjihlQw8mCps&#10;ot9B2WQBtmubrxW0+sy+XdtoFFaP8GrA1SiwHLu11VQXvkZ2wNPhz+t1a0tw9WFKgE2owkOYg4cZ&#10;9IT3DAcUBK3EleqtyPRfih1hnoQ3G9eZi2/yRL9Ni3mPKnWHatVM+O7wxL/PzCgn9n2q5UPWAyqV&#10;HB/zs3xK5ZJ6RgBU8XN/wvuPK3LwiO9xnyf/PZ78d6lktwo24yZz5JXMTahP24haNmanNgWhlp9N&#10;PT//G1Ti5hJRwHT+/izcJVwy5fIFwX7HRlPWq9YC/OGcxkZrAX4uVpwA320B+OLWTWhgw3pJrC//&#10;D8m8t+T/YkMkwN5rgVeBzAbnIf/2B2wsHhDy+3ztPf6PGpDZ+PCoFJl/3/XCFNzm57TF0x0jBw/B&#10;RMuRGG9iivUrPVB7aB8CF7vi8rF9WOu9lC6oE2Y5WGMsgZRF4SyH9MYYU0NYj+wP6zGD4DRjPBYu&#10;dsL0adaYaDuCZaZAdpg4HHNm2WLPrj24fe8R7r14hBVLZ2PEcGMCbIVxlkOUApsb62H2Aif4haxB&#10;RMJGJOemIXdbPrbtLsfOg9UoP1CNow2NuPXmA376j7/jb//z3/j7//wP/vrf/4Uf/u1f8eaXH/Du&#10;15/wkTA///6dGjaqPlSBvUd3Y+/x3ThwohqHa/bg6Km9OHpyHw7zeOTMQRw5exhHLxzBibrjtOnH&#10;UHP5BE5eOoFTl2vUY6fqa3Cm8RRO8/EzfOxcwxmcbzzHx87hdMNZPn9aY6G1AMvODE8eNOEArd3O&#10;bS1XHVGJBVzJvZrplJqS23J10raCLcgR5c3STKMsYK4pyhEFFngJMqt0a4q6KqmEt59eOYpfHl/E&#10;u+bTeN14BM9O7aJSlOHO/mI1znggcT22r1uGyshVSPdxxnq3qUp9s5MF4EjV0y090Enx69XY7yYC&#10;HLp2GfOvIYboymyr9hjQow36d/9OQdvxG1FVUd0/oU+P9oRT85ge1bVXRypzC8ByW14vcHfi8wrg&#10;LlRhZuj+et0wwrgPhhjqqzI11MPMkcOweYWz2j2hJMIX8Qun4P7uLNUpc5VWsZmwqSJwWvuobtPe&#10;St3mCXyXanq/OA0PStLxqDQTj/gZf6l0wp2OByyluHytwNtMkG5sjUdTZgwu042cp/s5RidwYP0q&#10;XEqNxHXa0wc78mjbi3Cf+VnmTr88WkFAd+Pt2T34VHdYrVOtXataAH5/Zi8zcJXqkX5xuFz9zANa&#10;6Bvb03A+O5rqG4fLhWw0dmarCyek0+oOIb3HxuUeQVYAE+YHAjBLAczG6oEoMc+V+2xE7rHhv8fG&#10;6jb/n2b+z+oz4Pt7T3OgAhrDxmQYljs54cqpwwjzXI6ayu3IS96ITm2/wjBjHViN6M+GtLtaYWP0&#10;kD6003oYbzkQVub9YW8/CnOcHTCDuXWy/UjCO4JWeARsxw/BvBmOyvq+/PEH3Hp4G6tWOsPaikpP&#10;lba2NMFIYwPa8t5wWTQbbp5uWLJyMRK2JCCPDiA+NRFJWanIKS1A9eka3Hr7Hh/+9q/4+T//gyD/&#10;O77/t7/hDcF9+fMnvP7zj3jx0w949P4VGm7UYee+YhwktMfOHcW5+jP8G04psM/Uy0URp3Cu8QzB&#10;rMGx84dx+Ox+nKg9iv0n92AXP/8KRsrKA+U4wJ/fz/iz/3gVDh6vxsGTe1n7+Pg+VB9h48D66t2r&#10;+wpgDcT38fTRVRxgFttZKhlXY6EF1p388LXqq4VZrg2WiRxq+qRkX5n/rOZAM//mJLcAnEALrVmZ&#10;o4SPv6by/uVFIz7cOYs3jYfx6lw1nhyvULv4XacdreVJunujN8o3eCCLFjpy6QwFcI5MoSS4MoSU&#10;lhiOLZvDsDl2LRLjQhDotQAjB3QlvO0wRKc9BvX8Dn27tkFnwtrhT38kmG0UwPqEtvO336DD1xoF&#10;FmC7t/sj7bW8hraZVluGkroQ+B7tZZz4Wxh0b8+83AEj+sslhQYYLBc19NZVu+yt50lzKDMKhzKi&#10;ETHHjvkwEdeoWpezNqlOG+m8uV6YSHiTVPZT+Y95Up67wehxkzmwmQ7mDmG+w+x6twXqu7SW9/g5&#10;3C2SSsat/EQqLt8vO5aqG03VpdKmReJyagRqk8NxZIMvjkcFUJmTcYfK+4AwPZa8zGjylqr6tmYX&#10;XrOhfH+eiivQyrhw7WF8OH9AdWR9BpivlTFm6SC7T4CbqfznszbiTOoGXOH/IdchizILwLcZC7QK&#10;LCXwPpKi/X/Ixx/y+QfMxPfp0qQEZKk7PG9ul2ZQibewYYiHo9kwDDc0xDSLUWg4dhBFSdHYm5eF&#10;/UXZailYmYxhNkCPitsXJobd1AKFsk/viH49MWH0EKW0kyePJZBWap7ztClj1WPWViYYbWmI+bMd&#10;UdvUhJv37qHheiPWMDdPYs51nuuIqZPGwHIQG4MBBpjL+2KdPZmpI2M2oKSyDJmFWxFLmIt2bMeR&#10;ixdw/eUrvP/Xv+HD3/+Gj//4Oz7821/x5i+/8LG/4NO//R0fCfTLH7/Hk4/vcOfNC9xhNm5+/QK3&#10;Xr9C88sXuPHiGa4/e4JrTx/j6pMHqhof3sEVNiy3Xz/Fndd8/uldND1sxuU7V3HlwU003L2u6jKr&#10;6dFtNPKx2uuXcOFanbrMUQH8/vUDyFEB/PAaDlaXoHKbFmBN3tXY6C/2WZOBc1FRnIECgVescxb/&#10;Wcm/yj4TWOnEIsRioQt5uyx/C3583oBfXzfh473zeNtwBK/O78HTkzvx8Mg23NlXiHq23IeSQ7At&#10;bCWy/BcjYokTUjb6q3WxBF6pLQmhaugocdNaJMUFY/l8e5j16aDmQA/q2Zbq2waGVM+OfxJLLEAK&#10;pH9Su7uLpZbHBVbJvRqANR1YPXhfhpO6MQN3I8S9OhBg2m69jm1h1t8IgwjuQAMddZ3wCMMecGdL&#10;X8G/4VRxMqIW2OPgJj/awgw1ZCJDJ1cJ3jXa3etFAnMCrhLeJlrfptx4XOdRSkC+kUdAqarNLLmv&#10;HmfDdyObr5GhluxNaMqIUeA2Unmb+Flfy03EVekI4msvJG7AqZi1/Dm+D5XtAf8G1WG2vwSywsfr&#10;4zIzjCAT0neEVaD9eJ45+PwhfGDr/+5UtUZ9j2qmacpKIA+Yp6Vn+WLOJtRsDkFtehRuM/c28xy4&#10;TeW9w7rbchSQHxBigfdBhUaFFcwsZakZBVpDfJfvITm5PCIAI42MYck6uasSB4pyUJYch4bD+xiF&#10;uqJ397Yw5nH4AF3mXxPViSWLFA4nxCOMe8FmDAG2M8PU6eMwZ54DZs2eyPvmWOA6Fe7uc2ifxyM4&#10;0BM3Hz7Cq59/wfX7zQikJXews8TC+VMx18kODhMsMHmCJZycbDFr3hQsWe6KmPiNtM57ceDMCRTu&#10;3IaSXRXYc/Ik6vk+P/7Xf+Ld3/6Gd//6V6rxX/GRMH//j38jvALwv+HTP/6B7//jP/DxP/4L7/79&#10;31n/wHseP/w78/I//gPv/9Fym/Xu3/6hju9b6uN//hfrP9Vj8vMf/+O/8UGOfFx+9h1/9i1/Rl7z&#10;0//7L/xIC/+VwPv+tRbih3j+6LoCeGep5qIFNXSkVFhstBZeUWCNCpcXpaGAJ1RhC7wa1dVmX9pm&#10;lowDFxLiypIs/PX9bfz6igDfPYv3tNBvBOAaAXg7Hhzahmts5U/lbkKFdGIFLkaU+wwkMmvK4nZi&#10;n0WFU6m+SbHrkMCTdjMt9CwbtuIGorxtWwD+Tu2eoAG1DW3zH5TCygUMkoc7/vFr9OJtmcjRQ2wz&#10;AZdd7xTErK4EWGy3XEtqIFcpUb2HGRmoiRyDDHqpMqP1cuYJlBngrnbcT1vljAJvV9wpz1BDJZcJ&#10;XSOBFBW+8XkoRQPvFULZxMjx24ohqISetyXbNqRHo5HOpoEZV3JuIx+7KrDLZZkF6Txm8piJ6wVp&#10;fL9EnIkLxcWkSFwj+HeKthBi2vDKPDynHVPL9DD/aiZtVBPYPQpcLcBva5h/j+2kfa7A0/0yNbMA&#10;DwVgNgQNcuFCeiROMGPL/yXK28w8L/b5LsG9SzjvqdyrUWFRf4H2MWGW+i3AUmwAaKPFdofOdsK4&#10;fgNwunoXavfuQGlsJG6dPY7Jo0z5vf0RA3t3Rz+9zhhKCz1t4mjYjjJRnVjDCe9oUyM1dCQX1E+n&#10;8sqFCm5LZ6l1rKYyCwcELUNkpDeSGb2OnTqO+utXcfBINdb5L8ci5ymYM90G0yaNIrzmmEIL7umz&#10;Akvc52PmbAfa8ekIjQxBflkhsvKyeSzG7iP7cenuPXz67//GK9roVwT4NUF+S3DfUHnf/uNvvP9X&#10;Qklb/XfmYoItr3nJ177g4/La17z98q9/xSvW63/le7Q6vvzLX/Dsz3/Gi19/5fEXPOPx+V//on5e&#10;fvbFX35V9ZzP3Xn1BNepxjce3dIo8Jd6iJePCXBVsdppQaO6mt5nDbBfLLRMoZRjBfObDBlJz7MG&#10;XCquUl1N73MBwc7P2ISttMAH+UX+49M9/Py0EZ9unyHAh/Hm3B48J8Cyh+7Do2W4Vr1VLVxeFb8G&#10;W3wXINp9OuK9FyCbOTtLplAmhalhq0Tm380EeFO4NxxplYYy/w4guAN7EOCW4SOxz50Ib9e2f1Sd&#10;U10JolS7P8h9UWRN7pXbko1FjUWVpaNLeqJFmfVpxeV1A/W607YZwEStTNmLStwTtoMMsMltBk4S&#10;ymJm0Dg6gWu0vmryAk98mcjQxFLDJwVJyjo35cahUVnhTaoaqawNqqIVtFKXtkSqupwqVnkjrvDz&#10;u0a1vUYH00zHc7uEVnZbHu6W5hGGrbSjObiauwWn48JQmxiBm1T0u4T4vnSSUTWf0k7L0jyy/rSs&#10;evJarjdm3lLWWdT3GK2zXK6ohqbk4oh81QF3kw1TExueRtaZhHWoY8aWTrk7Zem4JRAS1sfSC05Q&#10;VR5mPSCwosDaeqQFmMd7ArHKwxmoo2uLcF2AhhNHUL+vEtvjIvGs8SJcHG3oeGTIr5OqfvoyCqAH&#10;a/NBGMnsO3KwAUaa9IG1xUB1ieAEKqjTTDvMmDMR81wmY85cB9jajsTkqdZwc5sC79XzsWkjo9bm&#10;SLU4Yiaral8FMjJi1fppYSGr4OezCFk5GUhJT0JEdDiWLFvIXG3DhsABPj5eSE5NQt72fOw+fgw3&#10;X73CNVrhq8+e4vqL57TGtMm01s0vXuIWn9PY5Ve4/eot77/B7TfvcP/dezx49w4PP/D48QMefv+J&#10;9RGPfvheldx/8tNPePzjj3jy8094pG7/jKc//UKgCfBf/05w/4Lnf/krnv3yC3YfqEA2G/Jiup2v&#10;Xj+/o+D98OYh3gvAVGBZRbK8KF3BqyZuiOq2ANy65LEKZuCSzx1WGuWVKZRqPjRPvIO78nG36TRe&#10;37+C759cxT8+3MOvT6/g481TeHdZtt7cgxfMZ5KDHxwuxc3qfLWFyIEta7GFGXjTMifErpqNDOZe&#10;BbCsvhG/Dps3BSKZx3D/pbAZ0p3Ztx0GUn2NaZ8l/wqYnb6lXf5G0wPdpY1meEgAlgwsHVkCtXYC&#10;hwAsw0g6nWRo6Vv1epmlJbO49Lt+h346nWHaVxcmBFcuLTQm0MNYATMnYH9SKKri1mL9dGtmxmgq&#10;VYKy0QKyAKzNw1epxE1bE5QCNwi8rMsCbPpGVXW0yHWE9rJMNyTAdakbCTbfh1b6KhvD6/xOmksI&#10;CpXhfnkBVY3w7CgmSCWEOA+NOSk4sXEdDoX64iRP2itsGO6UpPD16apX+CHz65OqQjWHWqZZiuq+&#10;FKi10zIJrwxL3dtBa0xQm7XDPjzW0yGcS1rPhmgzLTAVWMZ6S1Jxh8dHVOun1UVK8bUKLCALuA9b&#10;Sg0tyZFOTo0V8yR80Xgel3aX4Wh2Gl5fb8CSmY7QZSMq12rL9FYFsF4njGDmlRws+XfkkN5KgUfQ&#10;Vk+kejo4jFX7EgmwTlTiqdPGq10S5CJ7WfImISESu6q2oXxnMcp2FmJbRT6qDlSivHIbCkpykVOY&#10;idTMRJTu3oFdh/eisKIAmfnp2LQ5CouXusBmgjXGjqXlXuQMHz8vrKcyR2+KRMTGDYiMjkRcQjzi&#10;NycgKSUF6VlZSMvORkZOLjJztyJz61Zk8Jidl4+thQX8XQXIliqisvOYUZinjlmF+cgrKUZBKauk&#10;CEXbt6FwWynytxWjcHspisq2oXRHOYEtQ+nOcoRHhsE30Af+Qb6aXmhtBv7wmlnhyQ0CXKI6p7Q5&#10;t1Ksc6lAq7HRO7ZRfanAAvAOKoLYZBk2KsrSLGYnyrs9j0p09gD+59++B/77V/zP397iP356gr+/&#10;u41/fXEVv96vxSdaaNlH9+Xp3RobfXg7mglw3bYtOJoZjmSf+Yhxd0Kc51xkJKxHNi1iKvPvloQQ&#10;KnAA0pPD4bV4Okb2EXi/VRtQGXb9lvZYY4M7ff0HdCLAAmjnb/7A4mMEtz0fF3UW6ywAq7HfbyX3&#10;CtAa5e1KgGWYSXqodVlGPJmG99NVV61IL7Ts0dNfpztcxw6j+nqqy+lCZ9qgaqM3bhQn8YRnDqba&#10;XmHuVSXqS4gFZIG4UXKyrPzITKsF+DJV+HLGRtRS6S4wLsiw0GVm/wZ+rlcZQ67TFd0kwLe3F1Lt&#10;iqh8JYSylMdSNG/LZwORzffdgsMbApC3dC5KVy7CkfBA1GxaR4VOIEDpuLMtVUEmk0BEcZ/LvOl9&#10;26i6RbS1oqRZfH9pKDS957dk/JZq28T/4UJKGK7lxeFGfpIGXj5+V56XzjaeD4+k17u6EE8Is9Tj&#10;3YR6VwGPhXx/WXRALlUsw4Pje9F8eDdqcpJxjWr4prkeC6fYofPXX2EoP+M+BFiHjbBcr92fFnpE&#10;fx26H9kZoxvzsI4CeHjf7jAbYoDx1iMw2nIwrMcMg73dKNiNN8c43p40aTRmzp2KSzeb8OLHV2rM&#10;VIaRbj29j2sPbuLq/euov9OEizcbUFN3Fodo3Q+eOYbtYuV3lWLbzu1UuSyEbwxVdnrjpihsjIlC&#10;BOHdGBeH6Pg4bEqIZV6OxSZWbEIcYjfHIy4xAclpqXw+AeHRGxEVH4/Y5GTEpmxBQmoqYpITEUXo&#10;N23ejAQ+HsPXyfvFbubjsbHqdow8Hx+D6Gg2EpGh2BARisiocEQQ3NCwEKwJ9IOHtydcF7l8GUZ6&#10;+1IAZgZ+eBVHmYMqSmS6pHYShwAs0GqGj0R9d7So8M4SAVh6nJNolzcr9X3+oBF//+Ul/t/fPuIf&#10;P7/A3z/cxd9e38BfHlzCX26fxw9XjuNj3UHIBtivmYEF4GcnNDn49r5CdYH8ydxoZAW7IZbwRlOF&#10;02KCkZGk6cASBU6OC2YODsZMu+EYrtcWQ3p9hyF6HZl9qahUWVHQjoS2G7NtNwLZ6VtR4D8poNt9&#10;/S+8L4qrUWCBXSl0i42WIaVuArfKxMzLtNW9u7VVAIsCmxn3VpbauGdX2A0wQIqnM44QuoSlTsj0&#10;nIPrxcm4QlstADdQgRupyFeLCCGrSTqzWE202FdaIL6USXAJcp1M+k/ZwLy5FmeY8y+kEOYthJyf&#10;a9PWFMKvAbi5NJ8KKRAXE+BtSoFv875AfKN0KxuLtP8vY38dHtW6bvuirGnDcAgWIECQ4O7u7u7u&#10;7iQ4JMTd3YUkxN3d3YMzGD7mmGvNtfbe5zznnPu0296vpyBjzLXPvX+8T+/VqyqESv16a+1TpJua&#10;IOTiCQSfP4qgC0cQfu0E8qnwdQRTlFVajqW1+RWrVWww1blR+nh9rXkDIli80VSx6giqdPeUy5RC&#10;m7uo4o2ojk6iXorRoJEK3eRrh3pvvs7Hlgprr7qL1JFK20JVbgvjzSHUE40EWXZ/KORzcvxQmo4U&#10;Kt7CcaPQ8y9d1HJFRgb9METvGwzo/YUCWRYSFPWV3TVEdaeO0VcWWrqRxhHiJQumYNa0MZg60VBB&#10;vHj+ZMyZYUR7PY22eg2KairwLQF++d1rNL9vUwMtGqTetKKqvQHlLbUEuRIZpblILc5GYl46ErKl&#10;HzYP6SUFCE+KRVx2GtIKcpCan4eMkmKklZYgubgY8fm5BD+D4KcjNj0NMWmpiElJQXRyMqKSExAa&#10;F4Pg2BiEsIJeRCM45gUCoqPg+zwc/pHPERj1HD6hwfAJCYJfeCjPg+ARSPWl2vqEhMArMJiPg5jB&#10;A1j+cAvwhYuvJ+zdXWDr5gw7Kvzv+oE/vG5QAKcyDwX5aLAqeAVUUeCO3Cv5V1RYQczrmoXWyt3B&#10;DFG0T7++qcD/eleFXyvTFKi/FiTg51xZCzka30qLZ6w/XsfKGF4/vKX6vk4JQhvPG194qW1EMj2e&#10;wMP4uAL43sG1sLp3UbU8W5veUgpsY34bD5h/lzP/juv/NcYOYAbu31VNH1T2mQorQPaRVmh5LHB2&#10;+xK9mG+7/ZXZWD0vgGv9xPLaXl8yLxPmAYRaj4/7MRsLvIN6famGXU4x1FcZeIrhUIynjTbs3xuz&#10;hg3Ezc1UXlp6P+OTeLZ/NQoJZrkM2u9oyCrzMKU6mjEf00YLxDwvpxWVRqFCvkYVQc63u484/j9j&#10;7l5EIlUzw5wqbMPn+JkWOcnQQ8Ll5UQA3RTACmLC2xDohTp/DwVxDbNahY8TVd+ONwQz3ghMkHD/&#10;MqJvn0X0rbO8YTxmfqU15t+wSRqdCJgob6OMriK80lddxhtPkf19ldel26tKphDamrDu8bE5wbVA&#10;IyFv8tYGljQQ5HqeNwi0tNTSCi6DVRp8ZBQWr0nupS2v479XH+aNN8lhKOL5mV2bMICfdw8qrwHV&#10;VuAViAfwJixTAgf1/hpjhvTBrPFDlQpPovIKwNOMBquW6RmTR2Lr5hVUYCNMnzoac+dMwKL5kzBn&#10;upFaq1lmHBXXVeK7f3yHtm/b1Simpnct6lj/uhFVbbWobKtTAKcV5yApnzBmpSIhJwOZ5aUoam5C&#10;UWsr2phHv/8//y/89L/+D/y9qgjfh/rjx6ws/Pyf/wvv/sf/ZE79d3z4r/+Bd//xnzz/J17949/x&#10;Uuq3f6gGqZe//YZWybt//xXNP/+Mph9/QuMPUj+i8fsf0PjxO9R9+4F5+Vs0fPigsnQ1s7Vk7Grp&#10;flLnb1H+6g1KX75GcWs7iltaUdTUojViaaOw6vHuZR3etVciPTEEwfwSaBbaEWG0zqG+tM/8Y4RS&#10;mRXAHaUAlmmDzlpDliiwq70pgqgYDbRU70KZj0Jpp4I98S4qSNXr5zKeV2bR+GmLsYntSqS1ivNV&#10;ClwR4ogcr6dwJ8DmF3bj9t4VML9zBraiwE9uEuKbtM93cOXsLiyYMAgjCddYZmDDft1UfhUI1QCO&#10;jsYp6Q/uSYXtpVSZ8HaUZOK+hFvZbblGgHsQ7AEEXVqe9ZiJxT7LkEupCQb9FcSTR8imabJAfF9M&#10;GDgAB2aMhs/NowriB9uWIM3iJkplDi1BFoBL3QkwIa70ooX+BPEzXn+GIr5GqtDpKeIeXITdgbUI&#10;vHIEmfy/5lrdJ8Ci0MzU/DxL3Wxoox07bLQ7c6WXglYHrxxFhWv93XjDcKAS2xB6S5QwQ2eY3UHS&#10;g2tU9xsopZ2WkVr1vAE3+Esxz4ptJpRy48ljDs94dh05/IzzeZ4rm4Ezrojdr6D9r/NgrqYyt/BG&#10;ICPJmmmlZZSVWGnpApP+7Tra7EYC3CyNWyEuajSYthSui1rJYwzV9a9dumifMT/b4QN6YPzwARjG&#10;v+Ggvl9jKI963b6gAuth3pQRVN1hhJZKPIL22XCg2txsCe3zsqUzFcALGGVka9AVS2dg8YLJWLVi&#10;FtZvWY3yxjp8+PVbNBNcVe9bFMQyVFGGKVa116GovhxpRTlIzE2j2qbymE6Ai5FTVYGcmmoC+B/4&#10;CcCH/FT8wIj4dx9X/OJshXdU3Pf/1/+DN//5X3jLek+Y3/MoLc1v//OfvP4f6vhetTTz+n/JddY/&#10;pfgeAv9GSp7je9/9p9wM5P38OfKY73unWq//F75lvZcbxj//Dx7ltf/Fm8M/tW4kUWBpzHrbXou3&#10;rZXISg5XCqyz0DLiSgFMeMUyS8uzrhVaoBaAPR1NteKXRXKwu4MFgqgaBZ62aPF1Rpu/jAP2xOtw&#10;qm6EL+2bP9rCfagAHtponue0cTE+qItwQ3mIAwr8LeBz7wx8H1+A9YU9eHb7tFp50vrpLdg+Ext9&#10;DYe3LcJMwz4Y3vNLTBraE8P7dGWWFVC1xivp/5XHorDd/6ZBLdZZ8q4Cm+Dq0SbrEfTuosp8rYAs&#10;XUv9+MXS4/s1gDUFHjtED7Jhlay+LysZjiHARqzlVAfzA+sRY3YDz/atR+jN47TOT1FAtRM4S92Z&#10;hQmxDmAFsSezMC2qmmLHyqXieZ3dg7NzxmIj7eLtNQtoe08h/dFN5uCnKPWgjaX6VvLLU00FriOk&#10;9YS1IcBLWWlRZakaHz4nVtrLmf+GPW28JZWTNwgqeRbVOOXxLeRaP1DL+NZ4WKJWjRDTRomJOqcz&#10;noTSbodeOa5UO5UxJYtup8D2gXq+gr9rDVW53pMKTDsu47NbeBNoDXREK48tBFoGo8igklpCXOth&#10;gSqqdrmrzEIy5e9tg5t71qErLXO/HjJklZ9vn6/VYoGyXJGcq9U0+nbl3/HPalO5BdNHY85kQ6rv&#10;YEwkvFNH0UaPG45Vy2Zj7boFWLpsOpYunY41q+dh9ao5zL8zsHrtbOzct40A10Om5IkCy+SAlvet&#10;aJUxxW+a1FjjagVwmQZwTioBTlFKnFleiPTSQmRXVeIVAf7+//7/4E2AB371sMMvEf74jcd3vh54&#10;TZDa//0/qLj/wCseX1NtpaX4FevlP35D+29/5/t/42MW1Viut/8qrcxyXdSZj/l8uzr+O9r//hte&#10;qpL3S3fSPzU1pwt4+Ssf83d5zdfJ7/T6H/+pASwq/J4Av3lZg/dt1chKDFf7/UoDlhpOKeOgqci/&#10;A5hH1bAlGVjUV9bAIrxSsjuD7Mogm5j5O5kiw9UC1e7WtFl2eBnuzZLGF8lv8uVzRR2zV22Qk9oy&#10;pDqE9i/EDoUB1gh6dAGBrCirO3B5fFXlXhvT28zCxqr7aPuySZg8pAdGMZ9OMegNfdV6LHASYEIq&#10;ytvryz8ple31FbMuQRUrLc8LqGKZpQupH3Ny97/8RWvY4vtEfQdIY5bkYaqAfs+vFMAjB/bC5OGD&#10;1CqGsnWkwCtQz6JKXFo9S62w6HbpMJxObEMxgZXJ7EXOj1HC/FjKL72orqhvpQ/zpeRMQlDMrFzk&#10;9ARp5jcQcv04bPdsxEJa+GUDe+PBjk1w2LEO4Qc2I+PGaRSa3UUFb4p1osBBzJXPA5kr/dEY6kuF&#10;81VWup5AazC78oZhrxS4yI6qavmQKvoAaabGyDQ3VkAWO/DmQuWXyrYwQYzxeQRdOoLQq8cRf/8i&#10;0nhDyrS4pXK5NLIpBabdryLEMqSznjcgGTHWTCWWlmmxzQJwMzNxsyi8gCyt2Px/Snau5E0r1e4e&#10;xhLU3t9IY+EXqpFQ1Ff6fGWoq6xTNpjWWQCWvvnxdD2y/cn8qaMwWUZgjZbdMmRkliG2bV+FnbvX&#10;qp0OZM+hTRsXYf36RVixciY2bFqAPfu3oayhRgGswCXAuhIVrqONrmyVDKwpcDzVNzIljjk4A1ll&#10;RUgpzEUeFfj1P6ik/+f/g7cE+r3FI3x8ZIwfrZ/ibVERXv3X/+yAj4ARNAWrApYA/v3vhO5XQvkr&#10;2n7jsQPUNsIr9VKKsEqXkQCtu95GUF/+/T8UpApw1a2kvVbA1l4vx3/IihwyoZ82mgB/oKX49lUd&#10;spMjOgDWFDjMz/l3CizwSqlGLZZ0IX1SYJaHg8Aslppq7PIMQVToRPsntGYPmYmc0E6ARX1lAnpr&#10;mCdqefeWlR1keRXZsb3IzxoFflYIe3oFPndPIcr6FsJt78KGamCpFPgObp3bhw3zRmP8oG8wcXBP&#10;tfqkNhlBl2c1UEWBpeFKTRNkiTIrJf7bn9XrtAEbXyoFltZpuSYAS9/vIJY0ZA3qIXOKv8AI2r5p&#10;I5jBWNNHMQcP1lONWeMH9cTO6YZwubgPPnQKZnvWIN2OFtjhgQaxyxPVL6wasARgKnCVDwFmlpTr&#10;koHTzG8injepXMv7uDmbFnCgHh6fOIhHe3fAce9W+G9ZhVCqcuqu9Ug/tBWFty+iys4MjQS1ieC2&#10;0Nm0RgaiTZbqDfEjyNKg5UDls0ApI00BFVggzmKuTmUMibp1RinsC0Ibfeccnt88jYibp/DC5AJS&#10;nkj+vo0s3ihzrO+qxi9dK7mMBJPBJlW88VQTSlHYOsnAvjZokMkT0ugleViOHefVBLiM6lsbYIMz&#10;m5bgqz93QR8ZqqqmdX6j4B3NrDtUr6tSYH0Zg87PXEbCTRjWT23CvUg24qaFnjxqMGYZDcU8Ar1n&#10;9zrs3LUG+w9swt6967Fz5yps2boMa9fOxzZGmf0Ht6GwulwDWKbkUYV1JY8lB1e21igLnVGSh/ic&#10;dObfdEQmx6oGrLSiXGWhRQXf0MK+pPV9VVmOV/GxaK8oRzvBFiC1PlwNMB3ACt4OgNt+/UVBKP27&#10;Lb/8wvoZrbym9QPzuV/4Gh51j1vlmvw89TO1apefITcDef/PfM3Pv7J+QZcf+J94T2i/f9uE75kL&#10;viXEualRqhVaZeBAlgzm6ARwiHQxSZeSjNDidelGEmg1eGVUls5OE2RaJ0/JyLzbJ9o/ppW0pGLI&#10;tDdZgJzZ+IVsau2FmmBnFPILnk4rKQupyeqHsTZ34Hv/DMItriPG8QFCbQTiq7TRN3Dt2BYsGj8I&#10;Ywd8TaB6w5BfBLFc0uosyiqtykplBVjaZ8m7orACb4+//Umz1gpwaXnWLLTYbMnJeqIO0kItSiwq&#10;QZClcWy4XjdMHtofM2Xf4JG00jwf3b83Jur3wdJR/WGycxn8bp/Co50rEcbMLqtP5NreQ77TIxSJ&#10;CjMHl3tpEFf5WBBgycGy/MxjZDJnZprfUUMjX1w6geszpuD2jo14evEkwmzMEGFyDZ5rFyPb5CJy&#10;rp9G3Na1SNiyBhn7dqDgxGFU3LqEeipsE51Pa4ArXoX5oiWYmZh/r3KqcJ41FdiCmZoQ51k9YMa9&#10;g/gHVxB375Kq1Kc3VT5OfnydKn0L2Za8AVlLBudNiGqdR5B1EKtRYoRYusNkeKg0bOkmacios2qx&#10;zTKMlCWZutD+ER2HFdwYCfrz79Cn+99UfJHZYQb9umLMkL6q71dUVxoMdSVTPo0I9vLZRlg1X7Yt&#10;GYxJVN8ZtNKzJo3A/n0b1aZhUgd5U9tNiDduXqrWad7Jv8WhI9uRVylzc1+pqXyivO0fX3YocDPq&#10;XzUqC11YRwUuziW8acy/mXie9IKPCwh1PnIb6mh9CTDza7vY2f/6H2hnPm0hzC0EtY0QaRB2AMZS&#10;wFF1VXVckxJoW379WQP4599Xy08yuKMD4I5rOmh11+Q1LT/9iCYem3/UHnf5nv+xjwT3O9aHl3XM&#10;wNXITo1EoMBK9ZVVN8RCK7UV5SW8ArA0Xun6h2XUlYD7x1IQy+R+qrE7bXYEYc7nF7ZaptUx8zay&#10;ZOuPlmgfNEZ4oDKAKuxmhjTCmup4HylOD2ifbyLY9DJe8DyRAITb34P53bM4vGWRtvIkLbTYZxk6&#10;qRsSqRS4A1517FBjyb/SmNXzC2ltlmwspbU8d/uL1jfci2AL3HpUZmlgkeGWYqfFQkuNI6wzFMCD&#10;MWFIP4yTPZRYc0YMwNHFk2B3ejcsj22HA788Aq2sA5XDm5JAXML/uwYxM7C3hbLUck0AljWjZL2o&#10;IoJRaPsIEft2487UyTg2cxIiLR8h3s0e4Q9uoJhu5WNlLsqYb2P370DC5rWIWbIAsYvmI23tMuTv&#10;3YKyM8fQcPcmWmn3Wh3M0expi2q6pEJm4VyrR7TED9T6YzmEOpeuKNviLoE2puKaKCstJeBqdZ8w&#10;y3N3+NoOiMVOC8jMxDKqTIaHSuOWlJzL9ULpz2ZlEPxMuqcXdBgzDfTVQBrpFZBJI0P7d8PwgbTP&#10;/BwFZqmBsn5Zx+AZUeLRzMZLZo7G2oWTMWvsEMxlFhb1XTR7HHZRfTdtWqo2zt61exW2bluKtevn&#10;Yc3aOXxuBfbv34iC6hI1eb76Zb2ao9v4ukm1QjdQsGopXjW8VlRfQbucrRqvkgtykEKY02mhsytK&#10;UNjUpBT49T+1LNpOa9xGpW0Vq/vL3wmWKKYGnipRVpZS2E4Ay3PNPxNAvlaO8p4WgVJglWsCZ8e5&#10;OrJ0P1PBy39Hq5/RKK3YrKYfCPAPtM+ivqK879tr8a6tBtlpUQggmMHMwCoHSwaW/l9R3w6IBVxV&#10;fOxDm+xOi/wv8LK0XCzLzJohgDDnMDdVMjPVhzqrCeiyiLiUqHCDrALhZ4sUh3tIsjNBDhUqn1k4&#10;weUhwqxvI9b1MZKozH7Mi5uWTsT4IV0xbXgfTNDvoSyuDNhQkxcIqYx51kZTyTWeE14BuefXf+oA&#10;WB53DLEkyD1oqbvTQss1GcTRjz9HStbQGsQvlaytJcMqRw3oiSnDBmIic7A66vfFSL3umDCoN9ZP&#10;HgaTXSvheIHWd+tKpFjeVjY6mzcdGU9cSCtd7Mbcyf+DzO6RIYrFYqF5vYBZuZDAy4Jw0mqcf/0K&#10;XqxbjxtGI+F06TiiXKyR7GSFukhvvC3LQEPyc+RaPETMiUPIuElVpkKn7NmJlHWrkbB8EbI2rkHB&#10;7q2oPHME9caX0PjMBA32T1HnQuvuZs1/34ZOwE6N7ip3t6JbMOeN5CkK6JIK7B4xIz9SAGcz/4q9&#10;T2EeTnt2k4+NFcgyakwNPFF92A8JrFZit+X5LGtjpFjcRoL5LaTY3ceW+dN4M/03BWkvft79+fcS&#10;gEcO7s0M3Ivq270DYtpqWmlNhWVPq75YJnN+l03D8jljsYs5d9+WZTi4fSV271iB1Stnq207BdYj&#10;R3bg+PFdOH5iJ06d3oMTx3YR4GJ8/I8f0ULlraNY1bYRZH7X6yhYNa8aFNiiwCkF2YQ3E6lFecis&#10;KEZWVSmrDEXNLarFWNeYpDKsGu7474T0Nyrqr5qidsAr56oEYh4FQB3ELR0A60pAVvWLdmzpOCrA&#10;O2CWYZbS9dRMm93SUU0/aRArgJV1FoAlA79uwA+0FvmZMQhgBg6V1mfCqyy0UlsNYCldA5bYatX/&#10;+98A/KlRi49loXdPx2dIdqd19KfFCrRFIwFuJrxip2WhteYoT7WYWi6/4BmENcfXAgVBtigJd0K6&#10;zzNEOd6lEj1BvPtT3D+9HdOGEaahPQlPd+jLxATaXb2vZRDGn9VgDm0iv4zKovoSUNXf2wGu2GQB&#10;t696Xuy1KLBmvUWB+0pRtbVGLW3ig9wkhvHLpUZjsSQLT6J6jOzbTYE8f6QeTiybBNuze/Bg5xoE&#10;3TqObEfCS4hll79cB37p3R6rBi4BuIwAlzBHCsTFVGZZobFMGrZoSwuf3UPJ6ZOI37gRpvNn4/rK&#10;hfC7dgZticF4mZ+AhpQopNHVVIT5UJHz0JwejSKzR0il+hbcvYqiO5eQfWwPMmmzc7atQ9HRPai6&#10;cgp196+i9tFNVD+5jRrm4VqqcBX/PlX8dyu8rNSidLJPknRr5dsyM1uaIFF2VXhwEXEPLyGDUArE&#10;YqkF4nw6DAFWGrqyrE2QzptWmoWs/XwD8abX1ILuDwlWj790Ucv3yjRNcUFDaJ3FNkvfr4ArexjJ&#10;FE9p1JJcrByP9AMT8HVLJmP7hvnYuGImTh3diuMHN+DyiV24cm4fTp7ciQuXjuHy5ZO4cOEYLp4/&#10;grOnD6i6fOkkypqq8OG37/D65/dqKZrWD+2qAavhTTPhbUBFay3yqNIphTkEOBvpBDiHyptbU46s&#10;ilLk1tWrLiJpYVaNVR3WWBqbBFIdiArKDvg6l4JQYJbXEsQmgVGV9nwTLfHncznyOQKqvUZAF+WW&#10;98lR/j3pS/7lXwH++LYRb2mhP/IuVV6YjGBaZrULIfOUNpxSMvBngHWlDaW0gJvdk99BrFNgKZkr&#10;7MEMLCO1ApiHZf2oMl9L1IY4ddhoL7S+8EHLC28qsexj64KqcGcFbx4VuIwAV0a5ITfIBnFU4zjC&#10;HWZjgusHNmAqbfQ42rDBzFUy31cmMcgCdn0FXsIsNlgpMB8LsHKUkozbm1lZB7jAK/lYlFrA78Nz&#10;eb8M5uhDmAf1kCV4vlb7Co+WcdHMv6LAYqVlidoJMul/aG9snDQUD/esgtnhrbA9tpnw3kcGLWQW&#10;bWe22EpnKpZYaekHFhVW9YzgWKDMyxLl3vz/EqRCa1rVy+dRtGcPEpatwNORhnDZtRH1ssxsdQ6a&#10;UiKR7WuHbxvL8MurGnyoyUepnzPLCd9WZONNYRKa4oJQYW+KNGbp+BWLkLppJYFei+xNq5G9cx1y&#10;921CwYGtyD+0A/kEouD8QZTevYRS2uYKTyvebMyRwSwcc/8iwm+fVBCnEWCBWAadSEkjV67YZEKd&#10;bnVHrf+cJPCa0RHY3kHQwwsYP0hPLZQwhGDKZy8DamS1SGl1lgasgT2/VoM2RHUFYOkLHiKP6Xwk&#10;A+/avBBHD63H1g0LYfbkFqxkgQe6CB/+fz297BEY4omgMG+4etrBk9fc+d315Ofg5e+O4vpKlLVU&#10;U3Gb1XDK1g8v0fbtK0LcxvzbCBnIkVtVjOR8KjArvTif4BYjo6IImeUlyK9voH3+zw71ldbfDlvL&#10;+p2KdsCoK7HEAqQGpa7k9RqQumuNP8rrCegfSgHacdTVvzzP6iLZVykw1fcD7YTk4Yqi1A7l7YBX&#10;KXDHYA5dQ1anEkjd7B5rSkub9keApTQVNoOnK7NfjA+Kvak+/laoCnFEY6SHgreV11tjfPEyIQDt&#10;CX6oinBGrp+lglhmKVVHuSM/2BaxhDicd3vvRxdxeO1cDPxzF/T9UxcM+GsX9OS5DMsT1RzQ7SsN&#10;aiqzUlMqreoD/lLOtbwrXUiSk2UAh268tDRuyQ1AxkYLvHIuAEtrtDSsCMCSfycPH4gZo4bCkAoy&#10;Wk+W8+mDhaP64/TyKXhycBMe7lqFZCpSBlUq3eYeshweUZEfId+VVpouo5SKWyoNWTwKuFIVPrZq&#10;MTlZubHw1hWU7N+Hsp07kEs7/WLBIsSeOoaoW5dgtWEF8vxc8dObOnzfXI5XpZn8XAPxsa4E/3jf&#10;hJ9by/CRULdnxqKISht7ZBet9hnkGV9A+oXDiNqyElFrFiN23WLErJmP6GWzEb1kBhLWLUD24Y3I&#10;vXYMOWa3kGR6HdH3zyP4+lGkm99GKu10Ju2xtKwX0vbnM7/LJuC5/H+l2xgjzfoObfNNJFgx8ljd&#10;xLrpY9Hzy3+jLe6mWpbF4Yg1lr5eGXU1Ur8Pb6Ia0AKvzAaTXCxZeFB3WVSwN04f34ubl0/gnvE1&#10;eHq4Ii45FvGZiUjMTkZCejySsxKRksvzzHi8SIvDi/Q4RKZEIyr1BSKTZQWLeCRmJCMxKxVVrQ2E&#10;V0ZltaGGAJcTblHgZFm4jgC/yEjB8/QkxGSnUZXzUNTU/Bngv0sX0GeAP4P5uZp++oGlQSmwNv0k&#10;pXtOU1XtXAO9M6gNP/yoqvP5H0ue05W8TwEs9ZEW+ltmgu8Ic3VZFoHV1PfTlMIOgDWIOwPsQEDN&#10;Pimwu71Y5s/Q6mBW5zK1kOdVScEo9rNCrpcZygPtUB/hhjaCK0Mp2xMJb5K/WmO5Od4XJcH2yCXo&#10;JaEOqBKIozWIY5wewId3d7PTO+Fw7zySglzw3NUM984fxZLp49Drb13QjTDr8+7eh8D2o8rKJH1t&#10;uKQ2/llKBnFINu7+F23iQ+8vRbW/VMorAPf6G0Hm8wKx5GEDqsiIft0xbrCeZqOpwGP698RIQjxu&#10;UB9MH9oH26YMhzGz8M1tS+B57QhSaTFTqcIZVGDZZ6iQCiwAl0gjligxlbfS11atrVztZ6fOy1lF&#10;FvdRcvIYqvbuRfmOnShevQ4xk6fCduRImM2YgnQXG7xvKlOTARoyXqAxKwb/8W0L/oMA/0ZV/qml&#10;DG+rslEW5o46KnddShhvhIwpyUGIuXEGYQe2IPL4ToQe3Iio49uQdv0YIg5vwuPxBnBcOBkea+bA&#10;/8I++F05hGh+xtm8EWUQzGJGmGIP3mCkhZn2P4//p2zm4DSCnUqA4y1vIpoKfGz5TPT/6s9qpJWM&#10;rJLPuX93aX3+Wqnv6CF91SSRAd2/JrAC8JfqeUP93ioHy413JGE+fngvbt28iqycdMQnxqG0thQv&#10;f5CVHt+j7bu3VNc2tHz7Bq0fX6OqTQZnNKC0sRLlzdV8XIfSpmpUtkojVhPq37YyA8tQyhZtLDRf&#10;o1PghLxMxLFi+e/ESYNWUS5K2trxhhm4jfC2/iqlNSo1dwCoq85QClgauJ8V8zPAGtCNP/7A+gyk&#10;wFn//Q+fQJVz3ePO57r6BPBHQqsasN7UKwX+4W0LaipyaaGdOyz0HxVY15hlpxqzxELLChwCrVJZ&#10;WrbP5zqopQRmM7jKfEyZmB7hqoZMVgU7oonZVxYTF+V9mRKIl6mBeMVqTw5AU6wPSkMdkStWOswJ&#10;NZFutNOuzMTmCOMd3ubiXuSF2gP4AfivV8A/2/H3l0WI9bfDxiUz8UWXLoSTiix2WqyxLtsSTq2R&#10;6wt0/+JP6M7r0rUhCiwqLcBKI1afL0SNNRWWbqXhfXvAqB9t+4A+mMoMPHXUYAWuADxhEG304L5Y&#10;aqiHc6tn4cb2pXi0fw0SqMLJtPwZzMK50pDlqalvmbgQTwtaaDoRgitL1UifuKy3LIvHlXlao+TB&#10;bZQfOoiK7TtRvnU7SlesRcH8JYidPQdB61chyeweMr2dkeRui5b8JPz7uwb880Mz/vG6Dr+0VeB9&#10;TR7qCPb7ugK0FiWjqSAebUUJyGbWTTS/gxQqZ5Yvb5ARLniVGQbzXeuxhp/XCcP+MN+0AP6XDuK5&#10;CZXb8SFV9oHK7+WytYqbGQF+pv4/mY73+f/jzyK8KVThWIubOL1mLvS+/JNSWlkYUI+AisuRtcgM&#10;CKes0S35V9R2UM9vCLHk3q+Zkf+i9m6W1wxgFJJdA7evX4q7d28huzAL2cVZSMpkPHj3Eq9+eI8G&#10;KmkD7XDbR9me5C1VtQktH14piGXCQivPW799rZ4X5RVwZUZS3etm5l/C3ViFrPJCJDEDC7gCbXpZ&#10;obLRubUVqHjzVs3D1VqepTqs8++g1amulACps8AaZDoV1kGng1ZXOih1oP7/U7r3dvnQXovXLVV4&#10;3V6tQP6RAb+2Iu9fANYN5pDSwNUqiBlEGrFEgTVoOxqtOuVhHcSeoswOz+Bi+xQvfKzU/F9R36Zo&#10;L7TF+tI2U3lTAhS8r9OC8IowiyLXx3ihOMQeRSxZxlU2FSthRo53e4zgZ1dhfX43Xpcl4v/+tRX/&#10;/qYc/3hFG/mygF/eZJjfOI2BXb/CN1RjAVNaoGUiQ5+vvlBWWlRXBnD04rkohPQZ9+BjabzSE4AJ&#10;bm/JxnydDK8cTBs4RnZ81+uu+oGnjxqiNokeQ6gF4im01rOYhbfPGIk7O5bBmBCHPKBD4Bc7gyol&#10;Clzsxbwr444JToWvjVLcKqpvrUwo6FjxsT7YmSAz+3vwxnX3Jsr3H0Tltl2oIsRV6zahbOkq5M5Z&#10;gMiZ0+EyYwacdu9CfqAH/kEn9dt3bfj1dQ1+oAJ/qC3Ay7JMvCpLw8viJLwsSUY7Aa5gZCnkTSPd&#10;+Sna8uPxbVUO44wzTtBZmEwdCa+jmxF647hSXukGy5NdBAmv9CDI7y7qm8v3ZvKmlGprTICNkUQF&#10;jjS9glt719D+/g295fOi2kq+7dXRFqHaEQinxBAj1f/bTanvgB7fqO1QZNScrNmtAO7xhYosKxfO&#10;UNPqiqtKUFhdhLKGCuRXFqm1lwXEBoqOQCrAii0WgEVdBezm9y8/Vf0bGX0ly7y28tiCsmYZxFGh&#10;hk0mFmRTdTPUMbUkX1VmdRkq3r5VLdAK4F9+62hU0oErSqgpqQ5WnTp+qg5wdaWDtXMJkLpj3Xff&#10;/+6oK3ncuXTv7SJ9v6oIrxx/lA7uqnw1SCNUjcTqgFgpsORfmQOsA9hWPdYA1hRWFFiXgztD7Ckl&#10;1/m8THZwY5VEeKAhykNNYGiN1+zzq2SBlwrMep1KiJOC1PXaSHcUBtmhkBCXhDmikhDLuTRqxTjd&#10;R06IHX5rL8I/2orxXW062vMj0ZIZgjcFUXB4fIVZuDu6UVmkoaqXstIsQiklCixqrM4JsBrwIdb5&#10;6y8V7JKRZYSXTDEcxMw8il++EfySSUPWjNEGGEsFlv5gw94yrbEXJlFdVoweiCvr58KEELtcPoB4&#10;qpMMUpF9hmQfIdlPqMKf2T6AyktoawlPfZgrGmU1jDA3NIa6oI5A1/o7ocqNr71zE1V7DqJ2+x40&#10;7NyLms0Eee0mVK9ch4KlyxE/fw4iF89F5qlDatWO1tQIvGEuflWSRcVNw6vydLypTON5PBqyolAV&#10;648UVwtcXTUXDYnB+ImAe29fiacThiGE8CY+vIy4R5eRKl1hro9RQHgr/HgzkcXo3EV5TQmv7EhI&#10;W02IkxkRIk2v4v6hDRhKIGUlFGmU0udnIi39MnRS1FgaqKQrbiydymjmW7HSkn21rW1kuKssOPgN&#10;bXQvtdWN5OXFsyfj/v07KCS05bTGAmxxXRlKCbIsbi6DNARmUV+BWPKtqKuAKqqrMi+rjgDXvGr6&#10;dJSphPkyiKO0AAn5Wf8CcHplGSrfvVcKrPp9pdtItQJ/VlpNYXWKqwEspYP1j8fOUHaGs/P5H6tW&#10;Ziv9N9fl9V2k3/fja2ZfycHSjSRTrQRgUVxRXqqw6gcWoNVgDh28Wgu0lA5gAbczwH8sd3kNy43P&#10;y56/z90s0RBJgJ+7oznGmwocgNfMZ6+owgLx69RgVoharUMAr6J9zg+06VBiZ1RFuSPTzxLpvhao&#10;SfRFeaI3qpmdG7JCUZcdirJ4bxQ9p+WmktvevUAF/Qpf/+VPCmDp9xVgRYFlFpJ8wcTiqeI1AVim&#10;IsrzMjpLa8Xml6vblxjFzDuMX7KJVFvpSpoybADGd9hoo349MFm/D2YN6YX988fixub5eHxwLaJp&#10;K1OYhWWUmWwOVhkguxvQLneCVwa3tER7q022ZVG5plA3NAS5ojbACdWuVqgmxLX7DqN24w7Ub92J&#10;+i070bBtN5pYNWs3oGYl7fXsuUidMgWxS+cibOMKeG5fhZRn9xhZvNAg0zczIlDJnx1+5zwuz5qI&#10;HbwRldg+ROLFg3BdNJmZeDuSHl5CsulN1Xqe7fQABR6mKPWzQhmrwFPbcjSb1jmdmT6d8CbZ3UXo&#10;k8t4dGCjihfd+BlLg5Worxzl89PW4v4ShrTHo3mDm2jQn/a4l1Lnft2/VAM79HrQ7SjQv+5onf5C&#10;We7Zk0fh2rXzKKySBdMbVLV8aEdOWS6hrSegMsNIa5QSpa0lnAKwqKxY5kaCLFa7lupb9bJRqXM1&#10;j6LABdIHXJyH+I7sKyCLjRaAMyrLFcDShaQbvNHa0e+rA1dKy7WfQdbBqCsd1H+8LvVHIDtfE3B1&#10;VaM7fvvxd9eVAgvEYp+lfqACN9cWUXEFXrHOVGCB+ZMCf7bOutJZaFn7qjPEmgJ/zsByXeCVHCxb&#10;hrrbPEEBv8h1MqiDELfS1r1M8KMK++M1IZa1snQAy3TDBpkrHO6kFLi0Q4Vlk+00bzOCSuuZGYzG&#10;3FDUZASiKi0AJQLwC0/k0m5nEpYrB3dSGb5EN7HRHS3PGrB/0WYiUZVlrrDMZhJwZZ+kbqpvmOor&#10;3UmEeADhH9m3OyHugfH6fZl7+2Da8IGYwi/kGF4bLcMtaUPH9+uKdRMH49KG2bi1dSECaEVT7e4j&#10;i1/8IlrQKrHLorKsT/BGealS3WoEWXYcVEvchLhCdlioI8Q1tNO1+w+jYeseBXAdq2XHXjRRlesJ&#10;sgJ70xbUrtuAvGVLETlrEsJnTIX3lFHwnDYGYSvmw2veNNwlPGYGg+A9cTwiVi1C1OYViD24Gckm&#10;55BtfQ+5Do+R76qtB11Gqy+OQYa6ylajOYwBGczEqfb3EGt1C0EPzuHJ0a0Yy8/jy3/rwkyrNUqJ&#10;Akt/u7Qz9OnKbKvUtwdGsoz0e6ux5UMYRfr1+FqBKzvq96HD6S8xZUgf1e9uIE5n1EBcvHQcVa21&#10;Ct4aVhNVuJFA5pTkouFVI3OtzC4iyO/bVWOVqKs0VkneVbmXJdBWEXjp/61sq1fLtQrAAqw0Xr3I&#10;SlUqrAM4s7IC1R++VRZag1fGMmv9sM0/awMqOoPbWWU7A6kD+I/P6UD9YwmYnc+lBGBVBFhKfi85&#10;KoBl+OQb5mA5ly6l9oYybUnZTi3PYX4y8kpreQ72duiAVwNZVuRwtdXg1ZRYAJauJTnXytX2iXrc&#10;uRwJcJizGcoDmAFDCSBtcksclTjJlzmYKtwZYFn0jiosENfGeKL6hQfKCWZFlBtKo92QG0ZrHeuO&#10;toJItBXSPudFoDY9EAV8LjnAGlH8MgZZ3MHWxbPw5y600lRYgVSNjZaiCstQSxkTLbOYVBcSv1Ta&#10;8Ep+CfnFEgUeQJCHUSFkh7xRVNvxBGGG4SBMoiUU9ZWZUdOG6MGQX8L5w/vixIopuLx+Fhwu7EMK&#10;7Wa2zP31tFCNd7VhLqoLrYklg1hk3yIBV1RYutXaZYALY4as4CjLt6oF0Z3N0fzsEeqOn0Ld1l0E&#10;eZcCuX474d3B2kmwd+xC7Taq9HYCvnUrajZtQMmqVShctgIZc+YjfuYMJC9agOy1q5GzZSMytm9A&#10;6p5NSL5wGFnmd5BHa1zAz0tsc6kPs7qCl8rLa0p5CW8y4Y02vwEf41N4dGgzpgwdgL/wc5WuuwEE&#10;b1Cfr5QFVi39vBEKnKNEfVkCseyIL11LsgeVHhVYW3CBN0rabdWQRZstAzuGSh/70L64fPU0Cmsr&#10;0P7dG20QBmGWTb4kD+dVFirVbWEOFnss6isAi9KK6gq8cr1S9fvKHGBZe7leTeQXgFUDVl4GorNT&#10;VfdRYlEOkkvykFFRgcr3H9S8WwFXANbg1fXlasqrg1cHcGdQpf7fYNVVZ2j/eF0B3AHuvwAs6isl&#10;wygVwLTSbfWlanOzYOZbDV6dff4jwFIyFtryd2DqAO4MspRA/AlkW6owz2Xn/UQPfkmCHFAdzi90&#10;tAdaE3xUN9IrsdOsziBLq3RjnA/eFcWgJSscVVTZ2mRf1KX5o4rH5pwwNOeGo4kWuiErBBW8lvvc&#10;FVEuz+B05wzuHN6MYf174UuBmAALoAKuKK9usoOos6iu1qglDV6aAgvUg6gmBr1onw36MQd/QzX+&#10;GjNGDMB02ugxfbvRRhPgof0wug+VmFZ7x3RDXN4wC/f2rFTjgVMdmINlKKW/rWrAayaoqg+c0Mqe&#10;vdIarytZn7mdKiwQy4oWsrpFrbsV6uh46h7fQ8PZc2g8eAQNO/YQVMK6fRfqCG8dwa3dugM1W7eh&#10;mgBXb9vKx9tRu2MHz7ehfPMmlG3bgtI921GwawsBXo/k47uQYXYDuXaP1JDOIjdt795y5l4FL1U3&#10;S/p6meMTbYwRY3kT3ndO4cH+jZg6tL+CtyfdiTRSCcCyppVaY1sUmOo7hJ+TwDtmYE+lvuP5Gcni&#10;CwKwqK8sdyTwyjVtNdBvFMBioccP6Y19W1bBy8sV+ZUFqGqh9a0oRAttswzOyCjO5rVa1ZWk4Gyu&#10;RRkfC6ySdWsJfBVVuUKek2prRFFjNW8IZcipLKZ9zsAL2ufIzGREy4ochdlIpq1WCkxIXv4mwyY1&#10;9dUpsA5c3VEHbecSAP8Ib30HlLrHuvM/Hju/T64JsJ1LB7ECWNRXABYLLZMbBGDZmVC6jD4DLEr8&#10;rwqsy8CuBLIzsJ0B1l3rXDqYHa2fwI8KXcAvdEkgc6FsDBbjhXZmWmnQekXlfZ3CLJwW+gnidj5+&#10;W/AC31Um411pApoyQghzCN6XJ+JdRTLelCWitSAKDdnBqE71Q1miD9J4g/AxvYa7hzdh59Jp6Mqc&#10;1vWv2ugrKW1Cv0x4YD7med+vtUkRugUBpP+4nww44JfSQBqrBvemje4OQ+a8acP6Y87oQWpI5yh+&#10;cacZ6GFcv+4Yw9ctHjMAp1dOwYVV0+Fz+4TKi1muT5gpbVAX7oq2OOk+Y2yI5w0rzh8vJaeyZJ/e&#10;VzG8TohlV0FZPL3Rn7abEabG3RLVjuaoJcQtV6+i+fAxNBLiBqpw3c7dBJUKLBCzagTa7QSZENds&#10;364eV+3YjrKd21CwYzOyt21A8tHdyHx6HdlU1gJnU+QTXrHLlXRGYqGznB8jjVk3hb+7NMY9N70C&#10;79snYbxrHSYP7KtW1pDGP9nJQnLuINZAwicORtYcE3hHDOiGMXQrYwnvuCF9CXNP5mOqNd1Mr6//&#10;zLgiDViyHpn0Bf9NjdqSVmiBeOIIPWxdOhWXj2/Fk4cXYPnsJix4s3HjTdmX30F3Hj09bRGV9AIl&#10;zLWirqWNNQRY+oQblXWupBrLDgiyE0JpC9W3SRqwKpFRXoiYnDREZaXgeUYSj2lqN8JEqnJaeZmy&#10;rTKEsjO8/53i6qDrDK8Ovk9QfuS1b7/Tjp2e61w6hf3jNR24VXQEksvlqBRY4H3dXKlaoXWNWS8b&#10;yxEZ4qFUV1NeDWTdKCwdwIH80ARg2ftIYPwMqi7z/iu0nR+72DxWZW/5AAm0lcX8wgjE9c/d0Eal&#10;badlbpOuJUIsefgtIX4jlRGO97nReJ//At9XpuC76jS8LY3Hx5p0/NRciJ9bS/BdYy7eVAjIkahK&#10;8UcOs3MS7aD1zeM4tW0JDJi9pI9YJv6L8ooCq3OBmMosExqkZVrUV/UNE+YhMl6XNs+QSjtKBuLr&#10;dVVrUE8e2huzZeXEodIa3UMdJ/PLOoYqPJ65b/P0YTi1YhKeHd2MSN5EUh0fqDnP1QS4mZHhtWwI&#10;zpvVm0R/ViDesl53AK027xYrHeaulqdpYJSp9bJBjQffTztdb/0UTSa30XzyFJoOHET9XmbhPXvQ&#10;uIdHntfuIdA7d6iqZgm8FVu3oHjLJmTt2YK00/uRRnhzHB+rHfMl9+bLIBNfSxSzspweIsX+LhJs&#10;7iDOSpbPvQKvG8dxbdtyGPbqhi/+1AXdeJOTiCEDNjSARX3/pgAe2u8bGPTvCkM1BLWnUmABWPKw&#10;GrghjVwEWOZrKwXmY5mxJCDLYA5R8wkGfbF9xQycP7oBxjePwvj6Ydy4uA83L+3H/VsncPfmMdYJ&#10;XDp/GM50hHn1lQS2mSA3abaZVUaYBVypkuY6KjBVvL4K6WUFvwc4M5WKTIClP7iiHLUETQHcYZ3/&#10;d3lXB6Tu/I+PFYwC5gcC+f5bdV7z8TOoOnCVurJqP/A5wq5eJ/DyPdWEVkrg1RUB1vKvzkYLwG9b&#10;axAV6qWmDIapSQz/CrBUoKdkYIdPAOsg1vLw72HVPd/5sTPts4vVQwL8EN52j1EoE/llonuIE3Og&#10;l1piR9bJkuwrVlrBy3qX9Rwf8l7gHSH+UBSLjxUp+L42Ax9rM/FzWwn+8a4Kv72rxj/e1+C31+X4&#10;sTkXL0tiUMbsHMYc+vjiAezZuBBd/6apsJoLLEeC+s3fOkZqKYD5xeKXU0ZpDezxNYb16arss4F0&#10;h/CLOopfsPFUlunD+mLGcD1MZ1abwC/oBFrFKYN7YqLkPb5+DoHev2AMLqydgaB7Z5Fga4I8bwsV&#10;GVrifegsAvEhjQ4iNZjF/x//rwLxm/gAvIkViDustLRMBzorFa5jHq71tEaVGz8vx2eosXqE+vs3&#10;UXvtPOovnUbt6aOoPX4I9YcPoG4/Qd6/B7V7d6Fq+1aUUYnzD+1B5rWTyGCOlckWeU5P1Igqpb6e&#10;Zij2sUCWy2OCa4wos6sE9zL8GEGcLh7E+fXzMaz7V/ji3wivtBHws9K1Og+RIZG0vfLZ9e/xV+j3&#10;leVxvlIAG/GmJvZZAJb+Xw1YvpbKK4No+vck+FTdHjKvm/CP6N9DjW0fp98Lq+YaweT6IbjSDTgz&#10;o3u4msHW+i7ceLSzfQAbK2M8enABFrIBnrsd8qvLUPmymYrLPEzLLCXgdoZXJixIC3S0gjcZEenJ&#10;eJ6egtjcLCpwLjKqKlFN+ARgAVdKp7g6eP+ouL8DthOcZe0v1bjqirfv+ZiW+FvNBqvW5Q5wO1ct&#10;gRXQVb3jtbeE9x3V9807VL5lUYWlCHAlAa7Eu/bP3UnveR4X4asg1Ra0ExUWaAVeLfsKvIGe2mOZ&#10;zCBKqoNTs80C679C3PmxM9/jZCU7D2qV6WWp+kaLfW1QHerMPEzryHzYTDUWJX4l1jk9DO8yIzQF&#10;7lDhDyXx+LY8Se05/H1DngL4f/3Shv/5Szv+84dm/OfHOvzzQyV+ac1FQ2YowmzvwfbeecybNKaT&#10;CoudZhbmF1Lyr7Q49yK8ct79z3/GsH69MJzZ2aBPd/Tnl0ufX7RR/QjwwG6YQYWYRkhn0DpPGtQT&#10;Y/W+wXh+QaeKItNKj6WV3jhlKA4vHAPL4xvxwvIGMlweoTzYgTcoH7qLIHxID8W3qsLUPkbvkuk4&#10;EgkyrfTrDivdLounU4llhwOBWCkxAa5yeoZKJzOUOzzh8SmqZCeHZ3dRaXIVFdcvoOzqWZRfOYXS&#10;yydRwiq6eQG5T24gx9oEOXaEt0N9pY86z10AfoYclyeIs7xFu3wVQQ/Oq7WvLZiT98ydolaSFOWV&#10;z633V19oWZbQarOIpMVZ6/cdTHci0wPFUg+TifviSniDG8/PSTaNE9WV7iPpYpLVUvrxJiAt/2qt&#10;Ml6Xzbklrkwc0gdL6GJO7F0M46t78PDOcdy7eQSPjE/hJpX41pUDsDS/CXOLO3ByMYOxyQUER0eg&#10;6nUrga39BK7YZh28+bUVyK4oVvN/ZexzRBoBZgnAL3IykVSUh7SKMirwD6oL6V9U9w/gdgb2j1X5&#10;/h0tfTNze7UamllPJa//7T9QxfdVEdbKn/+O6l9/I8zfo/r7H1Hz919Rw9dUvCfYfE3NTz+hipBX&#10;vaF1JsAVVOcK/txyUeDXrRWQetuqtUJ/p5bWqUO8AEx1lfz7WXk/dyFpAOtaoQXgRx1g6jLv72HV&#10;lU6JdQrsTIBdZO9fi/sIEBX2tkaRhwVKCXGNdC9FeailZkWJJf+KjX6f9RzvcqIIcJRS4g8FMXhf&#10;xCqOw7eVqVTiDPz9ZQn+549N+J8/t+J/fN9IgGvwH+8r8GtLDl4XxiCdP9vs9mX069YVX//p35h9&#10;tVZoycO9qcAygEMN4uA1sdCGA/tgJGsgraJMdRsog+5pFUWBZw3vh6lDemPOSNrowb0IL8Gmekwa&#10;1JuP+2BEj79hrkFv7JwxAjc2zUPg/dNItDNWbqOJeV8pMOH9mBHGilD1IS0M71MIchJvWoT4jUBM&#10;K90W7qG2LNHl4WoPK1S7Uc2lNZ8Ay35KsiODnJfLCigs6ecttn6AEpuHKJQVNuzuI483MVnuJ99Z&#10;lNdUNVLpAM5hRo+1uIVQ5k3/u6fhxbxrengblo8fjj50LdKXLkNPtaihNVzJRmRqOqBYYsIrDVgG&#10;hFRlWdpgUVyjwb2ZgeVz7In+otLyOn42ArCy0Kq7iefigHgTkP7hoXQ9kwz6YOHEQTi0ZQaunViN&#10;K8fW4sKhFbh8Yj0u8fz8sQ04fXwzjh7Zgt27V2D3rhUwtzVHbm3lJ8WVKmyoVpVPi51XXY7sMg3g&#10;8NQEhCTF85ikKjorHQkFuUgoLiScP6oGrM7wiq0WMP87eKXRS0rORWHVdR4rX79FxcvXKH/7FllB&#10;gcizskZLUzNa//2fKM7IQEFICKpraPdz81EcEoGynALa9r+jpqUNxcWlqG1/xZ9H2N+8RWVTC6ob&#10;GqnmAnBTuVLgt23VCuCPr2VyfwMSnvshiAqsBnF0tEDLToSqOgCWRizZgsXbxVIp8O8U9hOoneBl&#10;uRBsF1pseb0G8EMFsSMV2Jaq4c0vWarjIxQzi1X42aKKdrqeEGs2OljtJywK/DY7ihBH49v8GHwQ&#10;FSbEH4ri1J7DHyuT8bEqBT/UZ+Pvr0sJMBX4Yw3+/V0Zfm3LZWZOxauCKJQnBuDi8X1KhXUDNsS6&#10;CbQy5FJGa3X985/4pZRlX/pjaO/u0OMXdxC/nINp/WRYpRG/mHOZfyfr98BswwGYOaI/JtE6Sz/w&#10;ZB5FkY2Yt8fwS7xmnD5OLJgI27M7EPXsqlLhmnBn1Ygl9vkjs/13mc9VfRQlJsBS70WJ4wIIMFU4&#10;wlOpsOyuIBuG1fPvUuMpED9DhayM4cxypApLUY0qqKxltMclTgSZJQvIyxrUspCezEMukH5dQiwA&#10;q3J+hCTr2/AzOQmvW8fhdPkAbu5aiXnDB6nJId2li403MTVunJ+T2gBOWedvVBuBACw3Q5kOqKYF&#10;EmDpz1VrX9E+iwqP0u+JAR0A63XX1FZaoeWxWoRf4gsfC8AyC2zSsD6YbaSHHasn4OrJNbhydBVr&#10;Ja4eX4Mbpzfi1KGV2L9zCY4c2oi9e1dj+9aluPvwjtphMKO86JPqqqqrRGFdFfJonzP5XHxuJsKS&#10;4xXAYSmJCuDIjFTE5WUjJi+XwP6oGq90AP93aqvLr+pcVx3XVIkN5lHUtoY/ozwnDzGLFyFuyza8&#10;zMtH4qrliF61ApX1zaimzU45cxlBk2aiwJR/Q29PBM2cxb+RExqp2jVvvkXupXOIW7oESY+fosur&#10;+lK8bi5XtllNJ3zdzGMDkiIDFJwyEkuzzwSW8Mpidzr11TVi+TADC4wK2E7KK7D+8bFsEyrdR/J6&#10;J4GXR4FXFNjBXPY+ugdPc2PEWhqrAfQy6KE6woVK5a2GVL5OD8c7KpQA/G0eFbcgliUQU4EJ8rdU&#10;4Y+0099VJePH6jR8T1hlL+Lf3pbitzclBDgPP9ZnUK1jVct1/gtPbF+ztKMP80vV8CJdR9LqLBZa&#10;xkWP0u+ntlKR5WYHsAYysxnwyzqk55dq8IbMA544qDumUIXnjxms1HjSwO6qNDWWFumumDWkJ3ZN&#10;NcS19fPge/s4EqhyFbJvEX+HN0n+ykIrgAVkOo2PosK00u8Tg/EuIUipsGxZ0qYg5k0txBXNgdI6&#10;7aA2E5etUFSpJWO1tamk1HYunfZpUmtVe2jTGPNlVBVzpUCc7fQIida34HvnBLPuPthe2IHzG+Zj&#10;dO9u+FKGoaobmwAskGpKKW5kKK3yEKrvEOZ9mcUl8BlQkSUPy5jmwXzNcN7oBF7VkMXPR2Vfvk4G&#10;0Ih11tbu/rOy0vKzZTCNqLTcLCaP0MOs0X2xYdEonN23ENeOr8SFA4txZNts7N08C2uWjcfaVVOw&#10;izeaLVuWYvOmZbj7+D68Qv0REh+F9NIC5NEyC8ACbj6VOaeqFGml+YjJTkdwQixCEuIQSogF5Ofp&#10;qczB2YjOEYB/UI1XOnj/RXEFys6wdpQuy9bQ7qoGKJ4ru8zcWv3jL6ipqUb86jV4YTQZLyZN5d+A&#10;TvOX31D7/U+op20v8A1E1Lz5iJ0+GTEjhiH58GHU8H11ze1IWjQfL2ZPR/iSRR0AU4XfUYHVdMLX&#10;Wit0QqQ/gphxZUSWDmANYlsqr62CV9eN5OdmDRdrTYFFXWWklU5t1agrBXIHwHxesq8OXF3ZE2A7&#10;KrC9QMyjp+ltpNjSZro9VX3Etc/dVBZ+KTmYX/B3BPhDHuFVRQXuqG8LY/GxNB7fVaTgx9pMfFeZ&#10;gg9lifipORe/tBXgFx5/aszEx4oktGWHozbRG2khDtiybD6+JsRfsURpZG5wtz//G/Rp4SYaDlZj&#10;oPsT3IFUDNmAayjhHcovnswFHssv52SqykTm4SXjh2I2v3BTCOs4ycgDemCc2Me+XTGBX+bFw/tg&#10;94yReHpoA4KNz9O+mjEqOKE93gvvmIUVvFTfj50Bpo0WFX4XTyv9wg+vI3kzI8TNajMxV7WRmORi&#10;sdWySHuDv63afUGgrmMUkapmVfGx7J5YLquBeFkwqphRdZ9o8FKVk2zuIIC50ubMdlif2YoL62fC&#10;kAr7N34m2rra2nBSmb/b9S/S8iy5l/aZ6irTLAcTYJn0MYi5VQBWYCuIv1FDKI0kTvAzGMNo0Z/K&#10;quKKyr6yGTuzrwBM66xgpvuRBi0Beuqo/phu2Aur5w7H6b3zcH7fAqxdMRmbNq/CiiWzMXvqaEwa&#10;b4CJ44ar3RpmzhqDI6eOwcrFAe7BfojJTENWRQnyqL5FTbTTLDlPKc5XI68C42IQEPtCgRwUH6NA&#10;lp0IY3ILCK7WbfTHvPtHUDtX564eKd01Vbxe+u4din/+GfUVlUiYOgPR8+ejgna6muDWvHrDzPwR&#10;r/7jv1B49SqeDzNA/NRpiFm0CKX1jaipKEf4OCMU3r6DKksrdGmvLcarxjKVgd+3i4VuUHODU+NC&#10;EExIpSX69w1YGriaAss1BwWwgrcDUAVwB7idIXZiTv5UVF8pnfraU3kVwM+0o+XT2/B+egMF3hYo&#10;8WcejnBVgzjamYNf8cv9JjNSqfD73M/wKoCpyN8VE2BC+yPVV0CVBq5fWvKZf/PxS1MOfm7IJNzp&#10;eEsVrk0JQE6ILXIjnHHl9BFMHjMC44cPhkG/3vj637rQBvaBfk9+Obsx69EK9u8mM5JoG2nvRIWH&#10;MguPpn2UFucpVOG5hv2waKw+phv0UsBO6EcVppUcyzw4lhBP1e+GlWP64eyKqXA8tQdxz26jIsge&#10;bczCb5MC8C2t9LepIbTOsp9vCDOw7CAYhG+pwrLPr1jp12oLUE+1LUqrlOzDKxuTBToTaGc0s2Sf&#10;owZVsh2oPer87VBDqKtZVaxyOhu5OeZSfVVXka0Jgph3bU5thdmRNTi7ciIm8/eWm5o07Kn+ch7V&#10;6iZin7+SPl9CSvssu1aIZe5PsKX1Xrp/JBMLvAKxACyAy3rQo2XDMn5W0s0krc/aIA7eGPheZcu/&#10;1gbUiApLHpZcbDSkF2ZSgRdOGoQTu+Zhz4ZpOHaWgLq745m9A0yePsbpqxex+9hhnLp0FgeO78ey&#10;lcuwfv167Dx4AHuOH4Hx04cwd7CFR5AfwhJj8CIzWS1el1paiOD4ePi/iFbwBsa94Hkkj7G00PmE&#10;V+s6+iO8AmXn884l8Fa8ffcv8KqWY16v4LGY+bX+7/+OjPMXEDrCEOVZuaiTxixpqOLPLfP2QcSY&#10;sSi89xBlFpYI0B+KvIhIVMbyJsPvZ8zSpcjcsYcKXFuCtnpCrFS4Bt/SRsta0blp/A95WHc0Xmmg&#10;SnVuwJKSx34d3UjOdsy2HdD+sZykxZngOkpZE94/KnAHwKrMWBb3cJxWyOzYZlQEO6Ay1FHNWmpm&#10;XnyZGkorHUGIqcSqMSsa73UA00p/XxSP70sS8CPV9yNB/p55+O/thfi1OY+Vg1/rM/EzS6lzeTyq&#10;k3yR6PUYrfUpeNmchcbqZDTWpiHhhTdO7N+jvsQDqMCGtMt63zDf0RIOoWrIkMoRPb+GIWss1VYA&#10;njm0F5ZMGIp5I/tjGjPfBFnwjvCO70sLyS/xpEE9MMegJ7ZMHYwbmxfA9fJhZBCi+jAXvIz1xttE&#10;f0IbiA+8UYnyCryyj9R7qu87gZcK/KpDgV/yqPqHaaUFZrVTfqgr2mQ3QFaLLN8bSnUOZlaW/nWC&#10;XEvLXs0booyykimC2Y4P1FzeoHtnYHd6K0yPrMSJpeMxa1A3DKYqan3kf1LdbNLiLOuOKdtL9ZUl&#10;byT/ik2WBiuZdikxRJYdEqgN9DoUmP9vgVYGvxjx/z+STkXyrWrFpo0W1e3L94nyyrl05ymrzn9L&#10;ZihJS/a0UXqYM3YADmyahW1rZ+HmwwdwDwmFjacHzBzsYWpni6d2dnDy94NPRDisXZ1w3+IZbty/&#10;i5MXL2D/8WPYf/QItu3agS17d2Hl1nXYsm8nzty4CreQEIQkJsI/JgY+kc/hEx6CQCryi7w8NHZ0&#10;Heks8/8OWl0pSDsAllJdPlJUXd01qXKCWv7DTyhKSELimQvIi0ukRf4ZFbTbJQ0NiDlzEbGHT6D+&#10;9TsUFRbBZ84cJFvbotjHD94TxyHp2nWUh0Sgy0sCLCr8soEq3KLNCRYFlqVlgwmo1gLdAa8oMEuy&#10;cYCHrSqBWFloAVgapzqA/eO5TnkdrQms9X11LrZZwNWVrZmJAliOtk9vYeuCcZhv2BNeJqeUAssi&#10;AA1UqtbEQLRTnTQljqCdjlQQ61T4o+x8SIh/oPJ+zxIl/q2N6ivwNmXjF2biXwiwZORf6jLwU00q&#10;KhO8Eef9FM2V8WirTkJ7TTK+f5tPR1KMO1fPq24lWVJH1tsaSBUWeMVCD+v5FYbzKGOgJzDzTuGX&#10;c+GYgVhgNBAzmI2NRHlY43VHKtAcXl8+qjf2zxkJk51LVGtvGS1uU7grXr6gEsf5UW0JcgKhJbjS&#10;+izAylHqZaSX2udXSuDVASwwy+t0pVqsw+R5KnKQI8sB9awqP2npN0MW4U2xM8Hzp5fgcH4nHu5d&#10;ihOLxmDD2EGYOoAAE6Zuf/6TageQRj1Z9VMWwZdW+YFyA6O7kIEbqvuIN7HefI3sYjG0r7aXlKz5&#10;LPAJwEb6vajAtNH8fMYM7gm9bl99mjgiqivgqq6k7l+gm6g9f5ZMgFCDQ/gzxg/rg7njB2LN4nFY&#10;tnA8rt03gWdoKGypwveemeGh+TPYE2ZbL3e4BBDisFB4hgTDNSgATn4+sHZ3hY2HG8xdHPHEwQ5W&#10;Hq4wtbfH1n17MY9Z0sHPF8GJcXCTHQJDguAfHUWA81FP+1xD5f3jRAKpT7a4k8JqcL79VLIgQOfH&#10;qgRiHkvfvEPZxx9Q/QPBfUvwX79V/bzlr16jpLUdZfJaZuhSgbq+AeU1dSivq0dufinyWltRzmze&#10;pa2mSAH8pqEcb5o/2+jslOcEWFsyR7VA8ygNWAECL7OwP+GV+h3AVGCVcQVeVQS447EG7304WN3r&#10;KMLbobw69bUxNYatqQkceP3xlWNYO2M4Vs4cgZVTh+K55U3mYFc1L7gh2htNcb5o67DTbztBLCUq&#10;/F1RHL4vTcB3BPinmnQN3MYsKq8Am67BW5uBn2X0Fs9/rstUUxGLk3xQm/ccpRlBqC15gWbCXEcV&#10;f3T7slorWqkxv3AGSoH5ZaWdlvHPI/klncQcPIM1iyq8aMJgzB6px2s9VEPWOL2vaKO17qXZBHjZ&#10;yD7YNkkfh+cZ4umB1ciwvY8afwc0E7i25+54Fe2F1zG+eBPjr+yy7IYvrc+iuqohi+ra3mGd1Rae&#10;hFVKKbPszdsBcFuYPO9CiAlwsKbAFbTPor5pdncRa34dblf24/bWBTg8dyR2Tx2C9eP0MYnqOfAL&#10;AZggMf8OJHCy77LsFyWL/YllHs6bkQA7mDczWQVUFsEXRR7cW478bARiHg0J8jja4PFDemK8fneM&#10;5mciI650+zSLXZYJDdJgJQB3/RuvS0MW/y19aeHmZztK4smEgVg2bwzmzR6DW48ewIVq+9jKEg8t&#10;zGFHOAVUJ38fDVxC7OzvCxt3N4Jqh8e21nDw9oS9jxdh9SGowXAK8oclwV62biX2nzzJ7BunfqZL&#10;gD/8oqMRR+VrJCS6biPpHvojsFL/O3jLX79Rx1IeSwllmRxZJSyBU6r0Dc/5uEKVvIfQ8+eUvfuA&#10;MkJdJtfe8rW8YUi/bzmvl/P3Kea/V8T3dmmtLsTLuhK8baqkAkt3Ug2+f9OMvJRI1YilLaHjqBZ6&#10;l02/lfqy/JmP/Vhy7kuAnQmoDl5dCbTauS7/Mu9Kn28HwJ2zr1JdlkDsaCn2eRFWTBuG1XNGYfKI&#10;Xti6aAKSHO6j/rkz1dgFdVGehNgPrbSbCmLpGxaIaam1LCwQ00qXJeFn5l0FqcBak4YfKqiuBPtX&#10;QivXfqxKxQ+VvEZQZS5xUbIvClP8UFf4AjUF0ajKfY7c1DD+/vexff0K6Hfvhh7Mx0P4hRMFNpQv&#10;c4+/qZw7W0ZkDemBhVTgeSP7qRFZE1SXErMws6AM7Jg3rC9WMdPt4I3pwKwROL3QCK7ndqHQzYwZ&#10;1Z5K6YSmUCe0yljpCNm714WguqCdQCp4lbK6K6DlqM5pmX+vvnLdlSW2WgCmCgc7KvUt8XiGDPt7&#10;SLK6Dc/rh3BpzXTsn27A32U4dk8biiX8vCdQWfVFHQmY1EAqr6wJJksSDez+tQJXYBX1lYUDpYVe&#10;4JZ+W4FXWWcCLDtmjCV8Ewb3wERCPGFwdxixZMlY6W5S49D589XEB94ANAX+M76SNcp4wxSAxaKP&#10;6P8N5k0ajMUzDTFnlhFMHRxg4egIM1pnZ6qnb2QE/KKew42Ka+fhzuccYGpriyc21spi2xNez/BQ&#10;uAQHwDUkEM58na2PJ5XYDdsP7MKGHTvgGxUJBwHc20udxxLgetpanW3+I7g6OyzXFHQ6KAVUHbCi&#10;plI8V8eOUq/pVAKqvF4HeelreY32M9R7ea7e9+qVOha/fMl6pQEsCvy6sRyvWypUf7C0ROenRiHQ&#10;Qyy0I4JZ0icc6EVgO6AVgHXnPu5WWq5VkHZA25F5daWpLwGWzMujarwy/wzwZwU2hum9C9hEm7Ri&#10;5nAsmjwES6cZYu2CCVg/cxT8759DZbAdqsKcUR/lhcZYX7Qk+SuIZYilAPw+T7PTykpLFiawAq1k&#10;YgH3WyrzDzwXeL/n9Y98jbRey2bj7WnBqE4JQAnVuIhVnReJ6uwI5FPts5MDmY/TER3iiWVzZyk1&#10;7s8v4Uh+yUb37YpR/CJPJKhT+WWdPbwPFozqj5kGvTGRX75JVGGB2Kj3N5jD59aN7Y/tkwdT9Ubj&#10;4oqJuLF+OnyuHlQDK6p9pBXZFrV+NmgIpCozw7YQQA1UDV5tX18BU6t2gv5ZebXsq8ANdWQ5EV4n&#10;/jxbtYRtDq1zmr0JvPnvHefNY98MAxyebYhDcwyxY8pgAtwb06muw5lz+1GFZYVP6efVASzqK/N0&#10;BV4pycLynKwZpmx1L2ng+gJDeRzBz0ZUdyI/kym0wQKwwCw/Q+2MoTIvVZ7wqvnA31CRaaW/JtRd&#10;WTKneET/bhil3w0zxw/AohkjsWTRNNh6e+MhrbOFI79/4WHwZe519PHGM4L7jMBKWTo70WK7wdnX&#10;B3ZeHnCmKnsw37qHBcMlKBDWvGbh5oxt+3dizZZNhDsIT53EXrvBKzwc8YXFaCDACt6OfNtZZXUA&#10;S8b9BK7A1glUXRUTPAHuv3vuv3+fPNauFcuRz8v7P/8MOX+NLk0VeRrAzMCvmwgwc/D3BLgwPZYA&#10;2yLIl/CyVP9vJ/VV9pklEPu6WWmtytK3q1NgOSfU0mglyutoTdW11FT3XxqtOuC1Mb0De56fO7gB&#10;y6YPx9KpIzBv/CBsXDoFGxZNxswxzGYGfRH85CJKAiwZ4h1RQ0tdz9zYmhiAlzLtUPqJdZlYrHRh&#10;nKbEpYn4gSXXvi2Ox8+iulTnb4tiFfDvs5+rCROt8b5Udh/UpQSiMiMEhYm+KEkPpqUOQxZtexxB&#10;aqvPQlV5Gq5dOIH+3zAD8ks4VgZrEE7VUMUv7MxhvRTEs2Rn+UHdCHFX1YA1mso1mxZ708TB2Em1&#10;O7pgLK6snQGTrfPwkHnY7/oRZNvfR6WXJapY1SyBuTFAdrx3UEosJefqGsFsDqFa0yqLCmuKLLZZ&#10;y77yfEOwg2p9LnN/hjynh8hwuAvPq/txlBn8KKE9tWQ8TrIOzRmBnQR4xZh+mG/QB6N7dUU/QiTb&#10;tgqwArKUKOJwRgFZDkdUWOCVhfBlM7LhvCbbsYp9ltZ6GTc+no5k6vDeBLgXprImEWDJxZJ/ZQtY&#10;TYm1biM91Tr9BXoR4m5/lRFdWh/yKN78Jo/siZlj9bF65SKYuzrhrukjPLO3hYOXJxypms6+vrAl&#10;fPae7rBnFnbwdoclM+8zR1uWHSF2J8Bh8I58DnfmZzuC/djOBjsP78OqLRv5WidcvncLZgTfMywc&#10;CcXlaPzpV011O1RWwNUprQ5kHbw6+HSg/a7aX6GoXVPNztX5mu69cu33P0uOb3hdjhrcAnURr3Vp&#10;qcqH5OBXdaVU4Qq8I8DfvWpAaU4iAtxtNIBpn1UGFoAJrJ+HjQJYntdlYN3ADCdZdFtUmI+1a1qj&#10;ldhm2WFfFPiP1vnT0dwY1g+v48CGeVTfkZgtNnSCATYsmYYlM4wIsL5qzTy3cyVKg62Q4foQJYF2&#10;qHnupjVuJcmqljL1MAxvxFL/oWFLShT6xxLCXEzVJczSiv02K1yNs26N91djk5teMHNS1WXIZUNm&#10;GIolG6cGooiAxxOedGbTGsJfTYifPbyNQcyHBl//FUZ9umEEs51MZpgxjF82gjqLIMwe3pfwEmJe&#10;H8Xnp/PLuGWyAfbOMsSJxRNwmQA/2L2IWXgVnh1aB48L+9QC6mUy8EJGWPFY5Wmh9vCtJ4hNgbLr&#10;Pa02qyFIdr8XiEWJ3dBEmAVcAVi1PvM1Aq8ob4HLE7VEjtvF3Tg1bzTOLpyAC8sm4hwdwInF43Bs&#10;wRjsYgZeNUYPi0f1Y27vjkFf/RVjeJQuM8m4orYywkqDuLuacK/LxmKbR9MuDyO8IxgnBF6DXjIZ&#10;QXZ17M3qo0CexhpFhe/5N23QhljnHjxXI7IIrkAsA2pkZJws+q5Gc/Fzm0prP3PsAGzdsRVmzLXS&#10;NWRF2KxdXeBBRXWkTRZgzamij23MabNt8NTeGk9sLRXEjn5e8HweDp/ISLgEBsHR3181bu05dhCL&#10;165gljbF+RuXCbUtXEPDEF9cgToqsMAr6qsDVqeYnR//EUY5/99V59f88X2/f+4lSnmubDhhLSbA&#10;hW3y/BsUEuB8UeC2GrHQJQSYCkwb/a6lCh9f1aM0N1FZ6OAOgJUCSxFYpcAdICugOwHsLAATWu2c&#10;10R1Le8S4LsKYHs+VvaZEOvAlbKm+lo8vo67Fw5h9ezRmD12IJZMH4lV8ydg5dwJmGI4ANPHyOZW&#10;ozBjlD5CzK4hw+Mh4mxuIdfXHJXhjlRi2ssEf7TJPOK0EK2FOpdqnKeNm35LZRaYRZUFXlHpt1mR&#10;6rVtVPBmKmxLvB8aY7y1XJ0fjVd8X1N2OEoF4pQg5CUHIzHCHTlJQagsiUdR7gtcOX8MPZmJDfhF&#10;HkkbbcQv+BSqjgAsdnnmsN6YwS/tdObhMVSUifxyb5wwBHtnjsCJReNxdd0s3Nu1GE8PrsazIxtg&#10;dWIrnM7tQdT9iyiQMc2uz1DuZqpGUVV56UC2VXBKrtVBLCWtzUp1CblYZikZuFHk9gR5ro/gen4X&#10;Tsw3xKXlE3F97UxcZ/69umoqziyZoNlpxpZ14/pjmdEAjO3bjdn+K958esGof0/eqP6qVpSURekM&#10;B/SAIe2ygC2LHAwgcMOoxkb6PTCy3zcwZN4fNYDK2e9rZZtnGMqmcH0x01APk4f2VHZ6GG207Iwh&#10;uVf6mPX481W/MEugltlK0qcsrdn9qc6TDHpi+mg97Nq3WzVK3TV7rMC0oho7+Up2dSOsFjAxe4B7&#10;5k/w0Noc9y2f4T7BfGhpBlN7G9V45fX8OTNwILwiIuBNoHcdO4D5KxbjzuO7OHXlHB5YW8KBgMcV&#10;laPuh59Uv61OcXUZVdcQJddEKXVwFra1/0v98brutVr9K8y6KmhtR0p9M8JLahFRWo/0hlaU8PWF&#10;BFneJ2CrgRwvBd76CryhhRaAZURWWX4yggRgH80+i3UWBRaoBVxVVGBRYg1gGZRxn+BKPfgEtAYr&#10;wWUpC91howXezjb6icllWDy6imM7Vih4l88dizULJ2I1s++SmUZYOF2rWeOHYYKhPnYtmU2AHymA&#10;E+yNka8gdkBdtLvWQk01fsU8K33Fb3Nk6OVzBbBAq/qOWZKZZWz1KyprS4I0iAXwfYGEmTcAuc4b&#10;wGvWSyp0S044GnisIOx5CYF4QVAyCHthRgSSYgKxYeUS9P9zF4yU4ZV6X2PaUEIrCkx4Z/GLO2/M&#10;AEyljR5NgCcQjHXj9XFk/hgCPBZX18/C/d3LYH50A2xObYMD4bU9sxPO53Yj7M5pZNncRamLqdp6&#10;VLbsrPAw1+y1DJv0tVYWW0oGatT48uhroyx4hYcFygl9oYxvfnYVTqc24zLV9trqKbi9aRaMN8/G&#10;nU2z+Xgazi2fpH6XPTOHYd0E3jzpfiTTyyoj0xhbJg/ti8EESxaxl3Wwxwzopab7GUhjFiEfSOU0&#10;4uPx+j0xuv/XGDOwKybwJia7R0414I1sdH/MGqmHufy5UrOo8KP7f4PhtOYyvdCA7qU3ge3ZkYtl&#10;iSNpqZa5xAYDtDWjRw/shvF0Njt2bmaG9YONhyseWlkQTFsqrgWe2lngiZ05bbQz3AJ9cfvpA9x8&#10;cg93CfN9y6e49fg+4X4Kr8gI+LyIgm9UFPwT4nD47ClMmzMD10xu4vCZ4zB5ZgpHAhxbVEoL/YtS&#10;X4H2941Mn3OrDrzOkBa0tn2utjZek+JzAqqCViBtV0elurpz9bz2MyKKa2Admw3z53GsRNgn5CG+&#10;ul5l7gJCnFTXrg2lfFVPgBsqFcBvmiupwI2oKs4gwMy5Hcrr3wGwQK1ZaKqvu2Rhm44MLA1Td1n3&#10;1LkOXg1grXSP/5h/rZ7cZt3Cw1unsHbBeKxbPAkbl01V6rtu8VQsmzNObSk5fawBphkNJcADMYT5&#10;7MnxHcjyeoJYBbEJCghxeSgtdYQbVdRHqbFY41cZoQpEsdVSArLkZOl+kpU+2qisL1ODVclIr5eE&#10;9CUBlmoj3G283pYZiva852jKfc5c7I+0KG/EBjry6Ik0Wmovx2eYaTQMg7/6N7Uqh8xKkgasGUN6&#10;Yu7oAVhopI8ptI1Gvb4hwF2xjEp0eJ4Rji8yUgDf2bYQTw6shvXJbXA6vw8ul/bD49oheF05wFx8&#10;GNGPLiLD2kSbiOD8BCUyScGVULNkD16x2yU8ShXzOZmskGd3H+lWNxBufAwWB1fi1rppuLdpDrP2&#10;QjzavRh3t87FnY2zcZMW/vyKSThJG717+lBsnjpcuQWJA+PoJiYPlnWvu2GY3HwG9VYL+Y0mrCNZ&#10;spSuPi1v/65/xXhm/IlU4HECGm3zpCG0zsN7YfbofgRWT9VC3riWTR6GxXQgMwj0SN7sFk0cQaj1&#10;Mc6gn8rBspaWzFLqS2XW4+8wmCpsSBcgjVnjhvbA0jnjsf/ALtx+aILbj+7DivnWnFbZlOpr5WJP&#10;S+0I7/Bg2Hi6wZTPOVCdbZiLfaJe4JFqlXaAD1VY1DcoKR6Xb13H0BFDsHXPLhw8fQw3Hj2EjU8A&#10;YotL1WQGnU3+7wAW+P4IbWEneHObmpBeW4c8gimWN5/g5dH+Frx5h0I+zmvjdT7O5XkurXGOZGU+&#10;l1rfCsfYLMRUNsLEjZHAzxUR5Y24HZEDn8omWKUX42l8Abq8ZPaVet1QgVeqIasc37bXoaqIAHt1&#10;6v/1lvxLiAntJ/WVooX2EYDFGltoAIsSSwmoMrZZoP2sxr9vebZ7ZqLgted7T+5fj9XzRHknYBbv&#10;0msWTOT5ZEwdPUiBO3XMUEw0HIRR/EKNGNgLc/k47Nk1pDjfRZzdHSRSifN8njEf26MmkhmQeVas&#10;cbvAmS4Qh3+CWAAWBZaGL7HLr5ibX/Io9SqDmZjwtvO8VeBNoSqnBqGdEL8iwK05z1FO6GMDHBAX&#10;yKKNjaCdvX35GG0kbWXXv6jx0dMFYNYS5nhpkZ7GL7cRVW18n65YMqIf9s8Zg9NLJ+AGoZJ+2Mf7&#10;V9E+b4EjFdjtykF4ElzPG4fhw6M3HwfcOIqohxeQbHGLqmyMLFlrWnYDlP2XrI15vIVkfh4JTy/T&#10;fp+F35V9cDu7FTZH1xDYhXi6dylMpfYvw+M9i/Fg+wLc3TJPQXxt7XScWzkFB5iNN00xwEwCPIWw&#10;TiSUAvAogmpIFZxAkCYO7quW1B1FCy3dRDIuXGZmyZJCU+k6JvOmNYWqO8OwL6Yz+wq4c8b0V7Wg&#10;A+Clk4Zi6WQDzKfbOrx+HvatnIaV00bSIg9UI7UMRXn7yuqWssTOF2pRgHH82VMMe2MRo9W6VUux&#10;afM6bN2+AYeP7cfpCydx6uJpHJXj1fO4eu82rj24hYsmV3Hp7g2cvXERF3h+9uYF7Di8G4fOHMPO&#10;g3uwefdWrN+8AXMXzcWQEQbYvHc7X28CMzdvxBRpS+roYBXbLLZVznUNV50Bzm9pY7Ujj8cCHsUC&#10;ZzY3Iyo6FqEeXoiOiERCQjLCo2IRzYrLL0JMTgkik7IRkZaHsOQcBCblITS/HD75VbCPy0MebwIR&#10;mUmIys1CztuPWHolANNOOsAyNQeWyXmSgcVCl6qBHJKB37ZUEOBaVBaka91HHQ1YosA6gH3drQkw&#10;i9ZZYPZxtVQT8h3NNYAdCKODhQlLYP6svAKvrnQA2zL7Wj25AfMHV1Vr85p547Bs5ihsWj4N6xZN&#10;Yu7Vx9xJhpgzaSRmTTDE6MF9YDS0HyaNGowxQ/SwcfYExDuaIIkKHGd7W1WmxxOUhdBWRrmjOdZX&#10;s8a006KoosSvRYUFZHncAatOcV/ysXod4ZW1t5qSA9AqO0TwXH6GVHsGoSfI5VTi5BAXhHlaIJjl&#10;ZvsQe7auxSDayVHMg1P5RZ4zagDm8/8wW3IwH0+kCo/t8TUWE+BdM0bg3IrJuLl5LjPwUjzct1Ll&#10;X8fzuxXAXjeOwOfWUfjdPoag28fhd5PnrEDjkwg2PoHguycQdu+UqlCT4wi6dRh+1/bB++peeFze&#10;RXip5ic2wfLwKlU2x9bB+ug6PKMaPyXETwjzve0LYUyIb26YhbP8XY4yk68dPxDzmNlnDOmlBqdM&#10;0u+lrPQomdjBz1/s9ORh/anA3dXCfga8KcmotEmEfjr/n7Llq7LNBHbhhMEKYFHhuczVAvByKvyy&#10;yUOxaNxgrJgyDJvpujYvGIet88Zj74rpOLJpMXYtm4JVM4ZjFoEezbw9cgD/7eF9MJEWet7UkThx&#10;8hB27dyApYtmYPeezTh68iD2H92LPUd24+SFEzh+5giOnDqEo6cPY8uuDdi4ax3W71jD4wZCuwnb&#10;9+3A/hOHsHbLWjXx4di5kxg52hBLN6zE1Qf38cTFA5EFRaj68FFBqrPKutbhzqVBLBZZWo/f0wIz&#10;K7/8FqXt75Df9hrJ6dmI8vBFVGAYooOfI9jDG3429gh7kYzopAx4mlrBw8wOXqa2cHN0hZurF+xD&#10;Y2CbUQq/lFzE5tA6F5bALqMEk3ZbY/lpF5R8+w42qfmSgUs0gBs1Cy2DOT601aC2OBsh3k5a/68o&#10;sFhoAqwsNJVXAexqpY6+rtZaY5UClxATZIFXQO0MbmcF1qmw5aPrsGL2vXx8O1bMGYVtq2di29q5&#10;hHcyZlCFl9Muzad9nj9lDMYPH4hJIwdjupEBpoweQiXuA9kl4dreNUh1uY8EqnCM9U3E85ju9hDF&#10;gcyHzMSySVoLQRQrLEr8irlVQUpYpXTwivKqc6XIVGO+vpWWuk3gZbVLY1cHxG205a+YrZuYixOp&#10;wAHuZnBlhLB4fA2TRw1RdlNGYM0fM0gN7pDtVmbwCy4NWKO6fYHFIwdgx/ThKnve2jwPj/auwCMq&#10;sMXxzQR4D9yvHiK4J+BPWAPunkbI/XMIuXeG0J5CCB+HypHQhtAeB98+jKA7RxDIY8CtQ6q8BeTL&#10;u+F6ZivsTmyEPfOvw6kthHgjrI6sh/mRNbTsK2CyYxGMCfEt3kQur5uFYwR481QDLDcahMX83acb&#10;yDpf3ZUCjx3QExOovlNpdacM6wejgd3VChuyverw3l/TMvdULcyTxToT5PnjBmGJqCyP0oglAC+a&#10;OEQBvILXl/D6RrqQTXRduxiZjm6Yj1uHNuLx2T24sX81Dq6Zgc0LJ2LJlBFKmWfRycyZOBzzJg3H&#10;opljsXj2eIwZ3h8D9HpgxHB9jOLnbjhCH0PoEgZJK/igvhg+uB9GsIYNHoD+en3QXfqf+f/pTYfU&#10;S+8b9OTv3pf/h6489huop1qjz965jafu3gjLzlNjkwVQXcOSnOtKB6+Wf18jvaYaLgnB8EuLQUhO&#10;CoKzkuGbFofnJQXMs4Xwy89CYH4ewstK4V9UjID8UoTSpnvm5MOroByehVVwzi6Ce1ohPLLK4F3R&#10;CuuUYjhmNcEyqw03UutwOb4CJz1TkUl1T6tpQpfWqkLVhfSW8Oos9If2GjSW5yPEiwrckYEVwMzE&#10;QZJ7CbDkXlkLS+VgKrFqqDI3IaSiwr8H948l4Fo/vaMm8N+/cRqPbpzAaf7BdtNKrZhtRFiHYRHt&#10;1Mq547Fs9jgspcpOI7SiurMnjcK0scMwnHflCbTTRlSCYfzwHalSAm2CnbGy0wkOJkh1vo+iAEvU&#10;RruhQfp3k/1picUOf864umqnhdZKbDRhVpaapTKwVu3pGsCttM+ttNRSL6nGr/OjURznDx/7hzC9&#10;dx57Ny3HGH6pxvf7BnNG9lPKO5NqNpuqJGOlRxLueYRgM23k2WWTcG3DbDyi+j45sAZmRzbC8cJe&#10;uDP/+t45icB75xBEeIPvn0fog/OIeHgOEbTHEQ94fHCWIJ9E+H0q8L0TBJowGx9V5XfjANwv7qQS&#10;74bzue1wOb8LTme3w+7kFlgfpyof2wCzw2uVbb+3axldwDzc2DKfeXwOjlP91hK0lcypc/n7y3DQ&#10;cfJ5M/sKxJPpgKQmMeePFXUkCKOZkUWBBVTZs3km7bOorSjwPNrkqVROKQF40UR9LJ04GMsmDcH6&#10;2aOwa8lknNyyGJf3rcWTc/tw8+BG7Fg0EatnGGL9PCMsnTmSros3hlEDMZsAL5g+mo5shIpVq5bM&#10;xuF92/DY+BJcbR7A28UC7naPcGT3CmxfMwfzpo/H+MnjMH3uFEybPQXjp0zAxOkTMHnmJBhNNMKI&#10;McNhOHYEhhsNg9GE0Vi3bSO2Hd2Pk8bGiKS9rXz3Qdnjzo1UOpA/HeV6+xuk19XhpO1FXHS5iQPm&#10;R2EW4YI7nlY4ZHkBjinxOO9qipv+jjCNCcUeu1u44G2F63x853kAjnpa42yIB25EhsKyuAaXo8Jx&#10;KdQflpmFOBPkjTPBgbiSUIQHZR9xPa0WFvH5SCgoIcAV+XhdwwxcX64AftNcgfet1WipLEC4rzMC&#10;mYNV/u2kwJ0BVmpMgD8B+/8DXimd+lo9vgFTk0t4cI0WZudSbFgyFbPHDcHiWaOwkjl4NS30+qUz&#10;+UcbiUmj9TF17FDMmjiK8PaGrE81Vmycfl+MNxyMtXMnIoYfSorTPcQzCyfzmOx0nxA/QKG/tdqa&#10;tD7eB01J/mhRmbYDSrHKAm6qVDghpTqniRJH8HoElTeU6k1YlQrLkrZU5ORABXFbunbtZWYY3uY9&#10;RwVf52p+B+cO7+AXWR8TJAfTTs4ZoafUd86wPgrkkVTguQRgExVFBlDcoPqJ+poeIlQEWFqg3ajA&#10;3reOI/DuGQWwTHiIeHoJkU8vIvIx69FFPCfQYVTlsPunCTbrwSnCTKAJsyiy/82D8Lt1EN7XD8Dr&#10;6n64XdgF5/M7YX9uB636ZlgSZLPD65T6y+4RN7cvwrVNc3Fi6SRsmDoMqwjw4jEDMZMqLEsDjZWF&#10;6ViTGF2m8AYk1lpWJBk/qCdvWF0VwDNHyAJ//H8SYA3WIQrgmSOZm/W7q/MlkwZjCQFeNEEfa2eN&#10;pG2eiuMb5+HSrpW4dWAjdi6hfWbOXTaFVnvaaEwy5N+ZWVzmFE8cORDjhvfjjX0CLhzbAy8nS8QE&#10;eSAtwhslKfwbZEQjM8oezcXOeFPqjPQIM5w5vQubtq/Clp200etWYtOG1dhGUNeuX4k1a1ZgBfP0&#10;3IVzmIPnYPaC2Zi5eDaWb9+E8JwyVH74VmXbAtrjAgUwrTLB1QGtIJYSO/36rVJdE18LPGa0Mg9z&#10;w6MgF+x6dBg2cS8QSLW97euCiIaXOOrwAAft72Cv1Q3cCvfHfueHWPz4CM74e+C4lxM22Bpjr5cl&#10;Fj06ihnGW7DB9AT2OD7DvezXMCloxcXnxVh5yg1dmivzVT+wDmCx0AKwXA8jwALupxIFFgtNYAVe&#10;KelGUmOhrR/9t7BKCbB/fCwjr8zuXsZT43O4cHA99vMPOJ+2aja/NBuZf3duXID1y6bTPo/G7Mkj&#10;MW3CMEwbNwyj+eUx6MccOWwgJlKRZxLoqeMM1UqIR9ctQhbzbyLVVxQ4xeUhkvnBpLo+QkGADaqi&#10;3FAf543GRD80S7b9pK7SWBWqju0d8GoVTlBD0ZQYhOYkDVwBWJXYaAFYbDarOT2QljoUVcl+sHpw&#10;CZuWzoIRc6MMn5wzvC+mU8WkxEob9f4KCxgHttEaHls4lvDMx8P9K2F6eAPMj22G7TmCdumAAlgW&#10;lAt9fAnPn17Bi2fXEC1ldg0xplcVwBEE+/lj1sMzPBLmBycJtJRkZGZnk6PwFYhvHFSjr1wv7aFF&#10;36m6q6yZt8WyP6b7ubN9MYx5E71KJT6zcjq2TjPExqmGWD52kOrLnkuIJsjazlTbSYR5ylCZqCEK&#10;LMMkeZTplAR47uj+Cl5d45VOgaXbSEZgzebzS+g8Fo2nvSbE62ihJe+e2bYYR9fPxWba6dUzR2HZ&#10;1BF8T39MkUEwI+iy+O8ayUonBHjvppW4ffYorB/cRKiHA6J8nQiwF8rSXiCJcaYo8TEqUh4j3OYs&#10;4l3vINb9Afwtb8Cf8crf6iaCbG4jmE7N69l1OD24CCuTM7h/5TCundmDc8d2YfumZdixaQW8g0JQ&#10;9u4jCtTAiffI51FajfNaWgkvIWYJvCnlFYgpKERyeTWSy6pY9UiuaUFEQTH8s7PhmZ6KsJJqRFU1&#10;wi0jHS8a2+GYlg63/EJYpibjSUIirkeE47C7MyyySnEtLBgHyJZpVh7WW1zF9ZhYHPJwwk5bM9yI&#10;L4dxfjuuR5dj1l4bAbgArdVFeFkrLdHSiEWA26rRRIBlKVlpZRbl1U0fVBa6A2DZkUE1YlGNZeyz&#10;yrZUYJnLq8476o/wqoEbtNDmD67h3pWjOL51MTYvmYRFvONuWD4VO9cT3sVTsXA6sy8BnjBqEKaO&#10;H0ZoB0BG5oyS1R/HDMX0CYZ8bjAMCfXQQb0xuE832Fw6hAz3R4h1oI2mCqcQ3iTm40xvU5QE26I6&#10;0g11HRA3EcRmKmszjy2EUEog1sEr1ro1JYzw8rlkqnUKrTeBl9LlYZ2tbuHPEHv+KjMYNSm0PndO&#10;Y/yAXhjd428KgBn8kk+T+cJU4HF9v8RsQrBjxiicWDyR+XO+stCmhzfCglDZX9wL5yvMwCbMvlTb&#10;CNMraue/KH7hZEeEWNn93vIWYgjzC/PriDK7jChCHEGIIx6dVhCHEmCpYAIcaHwYPrcPwZNK7H51&#10;H9yu7FM52/7sLlidpP08sBYmu5fhLn+Hy1TgSxvmqt9t/UQDZvW+WDhSD0uYhyfTLsvqIjIlUnLw&#10;pCF91KJ+0tA1lTemqXQbM0eI+vZRDVjScCWWep4Rre+oAaphSwZzLBg3GAuZf5fSQq+dPRprCeyG&#10;OaNpmUdgMeGW3DyLN4w5owdgwYShGMPPTuYWj9bvhg28MZrevgRLk2twemyMEFcbRPo4Ij8hBJnR&#10;fkgOvofmvMcIsuBNzJqfkcs9xLneR6LnIyR7PGY9UccUPk7zfox0n6dI9zXl0RSZvmbI8DNFircZ&#10;EvieaGkcDXZCSkwgMjPikFucj4LaWhQyfxa8fIeil28VyPHMs4HxSQhPz0Q0QfaOS6L9LoBvUjoh&#10;LkVAeh5cXiTBMyUTXqmZcIxNhnVkssq6jqlFsIjLhXVSMaxpkV1zq+FX3grb9DLci8yHSXge7sVV&#10;4j4z8IPsFjzMbcLN1AaYxRbAPzFVxkLnK4Dba0pUf7BanaO5Ei1VBWpFSjXjiACLbVZDJ6Ubyd1a&#10;rYOlWWg5t1QKLHAKvLoWZikN4M8QC7zS72tjSoif3ML1kztwYttSNVlh68oZ2LZmNlbwfMGMkVi9&#10;cLICeNGs8ZgzdYxainSoXneMGzGQtnkgRg+lfR6pr2z0cOazobIr4MghiLS6RvXlH4532SQHQkwl&#10;TuMfLt/fEuVhTqiKlh3rfQhxAHNxECtQVYuyyZqVFogFWlHflmTJvZpafwJYwS7wdoDM97amUNXT&#10;/GnT/VCd4IsbR3Zg8N/+TRtSyZpGqylDKyf2+5oA98I2qszhuUa4sUkUeDWeUX3NpRvpEu3udSqn&#10;APzkEgG+hkiB1eIm4qx5Y7K9i3gbY7VLggAdY0GwnxHyJ+dVPX98DuGEOfwB69EZ5ucTvBkchc+t&#10;w/ASJb5+SLVyO1/cB+tT22FK2/748Ho8PLIexnuW48rmBdjO/LmN2XMNHdHq8UN4NFD/j/EDu6ql&#10;gmSxPlFgBa9kfII7XcZ/E3YBWBRXABQ1nsUcPZdWXBq2dI1b8436f1LhldOG8Ui7LpabUItiL540&#10;HCtnjMEs3jgM6WJkJ/8xg3vj+qlDuH/pFJyemsDXxhSBDhaID3RDUXIkYvxsUJH6BDlh1xFCxY1z&#10;fYB4aRchsAm8qce7P0Sc2wPEEM54HhP5+HM9QJLbfYJ7Dwl8LtnzIVI8CL4LnZwH4efzAntmgCUy&#10;oryQlR2HgroqZuC3KJbupTdvUPJWhje+Qi6ttfT5ZjS1IqO5TY2miqtpQFxtI6IqqhFWWo6A/GKE&#10;FJbCL6sQHun5cE0vgF18JqxTcvGIsDumMsKWNSOm5iUCcqtwxS8JpwKzcD6kGPfDs1FQ3wQbL1sZ&#10;C12oAG6rLlZWWqYWvmmooIUuVBZaANWprwAc4Mb8K+qrA5hq7Cet0FYPO8YzaxDrlsb5VHKdR5mw&#10;YGtmDMtHN/HwxhkYn92NAxvnY/X8sdi8fArWM/duXDYNqxZMwop547Fq/mTMmzZGqaxsw2FISKXx&#10;SrafnDx6CCYyaxr064ERhNhwcD8M6NkVu5mbU6i6ccwR0q2U4sQP3/0J8vjhl4Y5qE3Cq6M8UR/r&#10;g4Z4PzQk+KExKYAKHEIAqboqD1N5Ca8ALKAKxG2EuL0D4Jcdaqz6iVkvlbXmjSDJFw0xHmiI80RF&#10;nBf2r16EYV3/rLqRpP93Fm86U/iFnM0v/g5a1H28UV3j///hwTUwO7YJFie3w/HifrgTYB/j02rb&#10;zudU3ijCG0tg462NFcBamajHAnKc1S0WX2NJmC3Eal9Ryvzc9BJV/Byt+CkEGB+jEh+GJ0F2u3aQ&#10;dno/8/BuWBDiZ8e34BEhfnBoHSFegYO09vsXTcC6SQYEeTQ201IvoHpOpotQfcP8/acP7aMW8JNh&#10;owKvjDibRWBndwzaEHBl6KR0pc007Ifp0g1EFZXW6PljaaWZgZfJFMEJVGOqrjR66bqeVlKV547T&#10;1HckbxT9uv8VS2ZOgNnNS7Cm+npbP4W/nTmivZ2QHx+C7Gh/JAY8QUP2A0TaX0KU433E8iYe70qA&#10;WQKpQJtAEHXwJns+RhKVOMlDrhNcllxPEoX2olLz+RTPJ0ijOqf7mRFec2QHmiON5ymEOSvIBgUJ&#10;AcikdY9MfIHnKVTeTKpwVjbi8nORUFKAxLISpFXV0FLXI6m6Hqm1TchoaFYjqYpamlHc1ID8xiZk&#10;NzQiqaEdT+Mycd8rGLZPHsLj2S0E2d2Fl6UJPMNeYOFRJ/RbZwezqCxUvn+J0LTkzxZaQVyjQfyK&#10;ebi5olAtKSv5Vpd/VYszYdVlYGWh5ZyQ6wCWlmU7c21tK9tn8thYHW1YYpsl+1o+voEHN8/g3rUT&#10;uHNuD7Yxc62aOwYbaKN3rp2DLctnYO2SqVhBeCePGUxY+2Fw3+4YSYhHDekHo6H9MdXIAFPHDoNB&#10;/x4YpNcVwwmwQGwwsA/0vvkSj05sRzohjrHmnZhKLHY6i3+I4lBbtbdwZaQ7amO8UEslrqWdrk+k&#10;cooSE8xGlhxbaKfFPov6fmrIIrTSpSTdTKqvmI+VGkt3ExW9IdYTLQk+qH/hzsztjNwQB6yfOwlj&#10;9b7EFP6uk2lBZzMCLBzeD7tnGeHgvDG4vH42Hh5YA1MCbHVqF+zP74P7jaPwunOC8F2i+t7ECytj&#10;xFJ1E+zuqXnRCTKfl+5CKlHOWYkEWnZSiLfusNgWN1g3qeCXEfzoLILun4H/3RPwuXMUnjeOKBWW&#10;m4UNrbT16Z0wVRBvxN09a3Caf5Mza2crJd5HR7Rl+kisGDtYTYucQninEawZajH73mr9rxkEeL6y&#10;yv0wi9Z55sg+6lw3/lngleNUvl5mJC2h0grAq6i+K6YOV9Z57tgBWlcTbfMcI5m40l31Nsh4aFmL&#10;7OiujTC/dRmOj+7A2+oxPC0e4rmnPYqTIpAa7oGMsHuoSb6LEN7A4qimGqiPlKImeWgQa+dUVIFX&#10;HQmwp7xOg1qupXg/RaoUIU3i61L5vUnzN0N64DNkBFshN8IRhZGuyKMY5DGWZQQ74IW/PVwcTPGM&#10;3/eHj6/j9t3LuHOPEfHRbRjfv4YHdJ2PLR7gifVDPHO2RkZtg2oAK2huQV5Ts4I4saYR94Oj4RUW&#10;icOMknd2zIbjhZW4sm4yAsODsdvkBf468xEue6Ugr7keMdkFmgLrwNUdxU43VxTgeaC7glNysJr7&#10;S/UVgCUDi+oKxPK8mg9s+QB2osAEWIFMlbV9RmBZ1iwrpbwEmdfN7l+B2YOrMLt3Cfs3LcLqOUZY&#10;O388juxei31bl2DvxoVYs2gKxo8YgOG0TrINpeFgPVZfGA0bSHiHYwrhHUWw9fsSXqqaAZV5xKC+&#10;0Gc+688sPHOEPkKoPonMwrFU4Ri7O0iipcr1t0BRiB3KqMJV0W6ojvVSdreOKtwgACYFoYFqW09I&#10;dRCLlZZGLB3EclSjtgivjKOWowDcEO2h4G3lz5MF26tDHVEZbotYtyeYPaI/xvb5ChP7fk2IqcBU&#10;rgMLJuL40sm4snEe7u9bDbOjW2B+fAdsz+2F281j8JRuJGltJsAx1rTNhDdBoJV1rOgqpJU92Zlf&#10;SKqNuIwUXpfN05JEnQmy7GUkC7TL1ihhTy4glD8riLY64N5JeN8ixPw3XK4dhgvztuXpXTAnxM9O&#10;7cSdXStxYd08XFg/D4cWjMNRaVSk1V/B7DqZ6jtFv4caVTaT4M4VhSWkc0dROcfpq7w7h/ZYDd4g&#10;wKK8M0YIwH0VxDNotacY9FArlkhX0jyZumg0SL123thBCvJpw/TUaK9hMoWx+98wqMcXtNG9cOHw&#10;bphdvwCXp3cRYG+GKC8HZET6oyIzBomBrqhMeorCiFsIpRORzJtIG9wZVDnXQaq7LvX5GlXX+wlS&#10;mYlFZeUojzP8CS4rh9+bcipuXVY02opS8LYyGy9L09FanIbWkjS08LyR50WZL5CdGoVQ8nPm4lGc&#10;OHcAFy4dw2WK1q0Hl/GIIGdW1SKvpQXZjc3IoiLn1DUivqoe9/yeI66gHC+SEuHlZotAL2dERIUh&#10;pboO+54+x/IHkTjglgLH5EIE0XZ/bsQitAJwq0DMEksdHeKl8q2aOiilAOZjUWEdwG5UYpZM6BeV&#10;1VSXVpmgymMB18r0NqzNCLKq2zC9d1nVjXP7sXPVLOzil+XUoS04um8j9m1fji2r53R0HfTG6CHM&#10;t4R4FC3zWAIt4E4ZOxxGwwfSUn8DA75mKLPRcKrzMAGYcAzmH3tQr244sHQ2UvmHibfXGrQE4jQ+&#10;zg+0gmwSXkYlroh0Q1WMJ2rivKnGBDkxEPVJgYRYsjHBJcTNBFpryNLgFYh1Vvp1uvQb00on+LP8&#10;lArLIvSNLzxRy7xd7P0MFbxTW186AqOeX2BC328wmTeZGQTh4MLxODjfCFeZgR+oDLyVCrwb1mf3&#10;wO0WITMhbA+Zac0JsBXVtQPgFMeHSHV+hFQXlhydpGRBfOY2qnOyKDTVWPKyKHGkAvi8Ajj4wTn4&#10;m5zqqNO008fhfPkgbM/uhf3FA7C9sB9PeCO5xhvp6ZUzcZxKIEq8e+5orGYenmXQF5MGdMX0wd15&#10;3hvzCNx8wreI9nc+ARSAZXikTN6Yy5Luo5nMxdOGSf+wDLOkC2HNI7Qrpw+nvWZmVuos1rs/4ebf&#10;m+DKIvFqrWne9Pp//Vdm4D64fHQP7B/cUrn3uYcDYhnxsqIDUZYWjXg/e9RnSGPUVUTbGyvl1EH7&#10;vysNYDlqj8U2izVW8PqZqhtAivdjZAfZoiTGj+C+QHNhMpryE9FSmIJ2AttWnIpWwtxSII/T8L6m&#10;CB/ry/BjSzV+eduMjNQYXDOmGj+8gUuMjNeNL8CM2T2beTi3uR1ZzMdZjQS5rhkphNg+PgOWAZFI&#10;Kq1GXE4+4nMKkFpeB9eYNNwNikd4ZQMCi+rwJKGIdrsIXZoIcBsBfkWARXlbeN5OeAXqqGAPZZMl&#10;+6pxz1Ref0KrU2EdwN6EWlqfRWmVVSa8UgKvLA+rASzHW7B4coMKfBXmD6/h2K7VOLFnLUE+gL3b&#10;lmLnpgU4uGMVZk0chrFUVVndYezwAcy9BHlYf8yYNBLjDAdi3IhBtNP9MahfT+gz/w4SmyXw8vGg&#10;ft2owj1gMLg/9Ht8BVMqS5rYKUeqktNdxFGRpUW6ONQeZc9dUB7poiCuIXDVsd6ooYLWMQ/XixJ3&#10;lAAsKizwagB/btCSyQ8ttN+trHY1k0kA9ldrWNeGO6PU3xqFPs+Q52WGPfOmYvg3f8GMwfzCUsEU&#10;wLTQosD39q9SAFuf3g3b8/vheuM4vJiB/e6fR6QlldSGFplgSiU7UG0JbooCmBaPAAvUosACbyJV&#10;OJ4AS2aWhi9pAAt/egmys2AYLbn0KwfeO4uAu2dop092qPAROF06RPu+n5l4F65tW4JzjDMXN8zH&#10;iRXTcIi/69ZZozBnuB5t9DcKYA1ePSxinp1NZZ1DkKVEiXUlLdHSdSTZV0rglaGWMmJr6dShVF3Z&#10;W5k2XEHcD+MG8u/Z429qj2C1ZA+rz9d/wtKZE/Hw8il4WDxCuJudAjjOzxlFSeEoS49BQoAtatKY&#10;b50vIc75rlJVsc86ldWVDl4Fq8q5cjSlZZbWZ9pmX1HeJwreDH8rlL7wQXVqOBpy4tCYl4CmvHhV&#10;jar4mDCryiPUosrVhXgvjcEyy49C+Ov7dqQnvcBdWukbJpdw/fZ5AmyOjOoGKm8rMutbtKJ9zqat&#10;TiivgdXzRDz0CINNYAwcwxPwzD8aT4Pj8LywFHl1dciva0Ay1TqqqIoKLBa6qgivq0vwkuAKwPK4&#10;lWBHC8CiuB0Af7LQHQoscKsszJJlcj4rrQas5dObClrt8S312JwA2zGU375wAEd3ruLxIKFdQXgX&#10;Yiet8/K5EzFj3BC1n+zUsQYYw6wow+XmzByHSWMMmHP7YIxBf2WnhxGEwYR1mL4eBjIj6zNjDujH&#10;u/dAKvLgfuhNgGeNHIRo25uIdzBBkgszEJU40fkecvxopUMdFMQVz2m/njOzUomrqMQ1VNK6xCAF&#10;sVJkVqMCOVB1OUnfsHQvyXpcMkxTJjvo4FVH2iyBuJ45qSrYXm3VWeL1jKAchWHXLzGdWV1GZR1c&#10;NB6HmP2vb1ukAH56dLPKwA78bFyuHyPAzKwPLiLc/BZe2PL3JqACcJKorSiv9HELyKxkgZdWWuVi&#10;5mFR4Biqr3Q9yZamUWbX1EZloQ8vIuThBdW/HECIvZmzPW522OkrhwnwATqAvTDZuxpXCO8V/k3E&#10;Sp9ZNRMHF0/CcmZTAXiOZF6q6wICvJCQLlOjtmibWZKFJctKppUWZ1FlgXbCIBnsoU14EMWdP24g&#10;Fk4YpFqmxw7siskyWcGgD4YTWplnPIZOSpbxHdD9C+zfsByPCLC3lSlCXWzxguqbHuGNyvRoAhyN&#10;9DA7tOY8RbQDAVZdR/wcCLEO1s+Kq5UCWGD2ekrVNUOa7zOluim+8tgUJS+8UJcRhSaC25QrRXB5&#10;3qKDWB7LdZ43F4giJ6E5PwntJRl4XZWLD00VCuCf37bgh1dNsLMzw/lrp3H7ziWY8v+QTmAz61p4&#10;bEAGSwDOrKlDLq1ySlUd/LOLYUvVtY/NhE9aPmJKKvm6emQS8szaemTxPJvv6yKgthPYV9IKLeDy&#10;DiKjsOT6iw4FVlMHaaF18Pq7CMACrgawwKwBLHb5lqrO8ArYlk9uws7CBBaPruPaiV24cHAD7vBu&#10;v3vDQmyjRdu1eRHWLJmGxTPGYtywfrTQAzFzoiGMaJtFeadPGIGRBNaI6juceViyrsAr414FXOkH&#10;HqD3DQb274ZhtN36sjYTn+/X4xuc2bYMWbRG8Q53keL6GPEySsv1Ia20NUojaKVFiQViZljZ8b8q&#10;zgc1AqAoMNVXs9VBaFS2WiY4SL8vbTMft8kYaxkUQgVWAPNaO1/fTohFhRue06IH2iHfldmKkK2b&#10;NEZN6p/H3Hh08UQ1pfDm9sW4v38NnhxjBmYGtSPAzoTd5+5ZZuDLCDe7gRgbZlvJuCylvqK6HSAn&#10;s6RhS8BVjVlUYLHP0eY3VP+xrkR9wx5fVMdgWnNRYb+7VPl7pzWQbxxTNw/zkztgdmI7rvFvcoU3&#10;1is8Xt28GEeXTsLOWWOY4b/BXCroYoI7d0RvAtwfS8YPIsT6WCzA8rEALDlYuoQWUImlMUunvnIU&#10;Wy3PLZtioLqYJsg48SEy0Z9wj+yH6czN44f0Qb+v/qRAvnxwJ8xvMsM7WCLS0xFx/q7IjvJHHaHK&#10;iQlASuBTVCeYINLuGuLpuBI9pCtIg1cHrNZgxc9LzgmuBi+hZUnWTWPOzQ51RHXSczRmxqEhK0aV&#10;DtxmHluptgpYOfJxQ04sbXUiXldkKlv9khlYlPhNdQHeNZThY1sNAW5ASWEm/CJDEfg8DEGxMYSx&#10;CRnSIq3gJZgCcjXBZDbOqa5Bbm0tFbkOOQI1VTenphaZfF6UW0BOV+f12lDKdqrwS6W8hWiuKoDk&#10;YjmPD/eFl7OFAlipsA5gllLeDgWWkiVkBWCd8uoAtjK9Sdt8E7YW91XD1fl963Bm53Kc27sKZ3iX&#10;P0jrfGjnCmWhl8+fgAkjaKNYswivQDt1/HBMGKVPqAdg8pghKgv3702bzFwsgEoJxAaEu5/cuXkc&#10;RvstSjyCuXhw/95q6F+k9Q1Cyz+qC/+oHqbKUqfzD1wcZovS504axFFuqIilCtNKV8VKw5YGrkAs&#10;pRq1RH2l75fZV4ZTCrAyQksWAlBzj1OZjwmy7GcsubgpygPVQfZqHWbZ7d5k72aM+PrPWED1Orp4&#10;soL4BgG+t38ts+dWDeBLB5WFFoCDCFu42XVaYtpCKmwyoVWK23GUSrIX26yprvQPy0APsc7R0v1E&#10;5Y1khSt4+bOeXELII61BS64FU4kD79NOE2bP28fhyBzseo0gXz4Ek32MNzuWw3jPatzi8eLGuTiw&#10;aBJmSIalZZYBHnNH9sEyNa55MNZMH4F1Mw2xwIiWmlZa7LN0C0k2VraZSiuNVGpiP/OxPD/PSMvP&#10;0uU0m7WIsK+aNgJrZ/NGYaAHvS+7YP54Q1jcvAS7+4wDnvaI9nZEDBU4LcwLeYQ3PsAJ6aFPCPA9&#10;AnyTYAqotNCd1VYapxSsmuKm+pmrEnjTfC2QG+qE/EgPlCeFojb9BdVX4I1FY7ZWSok7Suxzc34C&#10;WqjCcqwnxG3FzMAlaXycqB63FqXhXW0R3lOJv39Zjw+tNahuYu6ta0JefRPSqbJpAmEHvFJyLZ3W&#10;OKO6VlUmH2dSkTOqalgCsJzzeXVdO3ZpLsuFQNxGcNsIbgvPG4qz8ZIeXjY48xaAPbUJDDp4/VwI&#10;LUsAlufl6Gb/FFZPNQWWnKtTYUuBmLb6we2zamf8ExsX4MCa2ThLiC8f3oA9G+djj6jv4imYMcFA&#10;TdqfKLv9jR2CWZOZeanAY/iHnDZuOI/9MIiQDtTrjiHMxQLvICquQDuof3cM5bURtNeiyINkuRdp&#10;uR4yQDVoXdq9CkVh9kh0pfVkHk2VxguX+8gNoL0Nd2QWdkV5tDvKX1CFBWCqcLWuUYswNhDWJgLa&#10;LGOjCak2aotHAt5CeNVCAHyNKj6WUgDTitUzC5f7WqHI/Rn8Tc5jInP6In5ZDy2ciCOLJ+DmjqV4&#10;cHA9njIDC8DW5/bCRQA20QAOowLHUoFV/iW4Cl7ZiIzgSn9wnLWxUtx4m46Gqw6AxT7rAJYNup+b&#10;XlE2WsCN4FGGaIYzF0spgG8dpxJTjZm9na8fhenxbXQHy3GHn939A+t4k1mDs+vmqKmG85hZl1Bp&#10;xUZLLSfEUmsVxKOU6ooCSyOWnE8e3I0WuQeW0GovGT+EuXmgUuuVU4Ziw2xDbJ43BtsWjsOeJRNx&#10;ctM8HOS/Y9j3K/T5ogv2rV8Ku3s3YHvvOgIdzBHibKlaoFPDvFHIDJz7IhDFsWZ0T8aIsL6u+nql&#10;20gsspZrBVLpuzVDEvOuprpmKv+mMTuXxgWiLD4YpYmhqKEdr0mLQnVa5CcF/heA5dhhowXghrw4&#10;1GXHENw4BXFLYTLqs/m63ES8LMtiPC1Uavy+jTm3ogppzLlplVVIrSSYHUqqwUuoK2s/nadXSmnw&#10;phPidCpzujrveJ7Vpak0By3lecoytxFeOW8ozlIzlFJfBCtA1QocqgGrM8CWnwCWku1CZYSVxWMN&#10;XltzY7UGlpw/vnsJl/avx74FY3B03Uyc3b1CKfE+Zqw9mxdg7ZIpWDB9FAEehskj9TGWuXfF4ukY&#10;P3IgRhHKGeNHYDQhlv7e/n2+ofr2QH+ed1ZfAXk41XnYkP7oKy2YA3rDYEg/jBzaHwP6dMOs0UOR&#10;G2iDNLn7epshQzIP/8Cp/CMWMqeKApeKAjMHV0rXEq10NfOtstK0yA3MuQri1FA0UYGb0zSIVSYW&#10;2yyKm0QLLfZZgKYKy6bkss5WY6Q7KgNsUODOLw6Vci3dxaLhfXFs6VQcXzaZCrxEASKtvwKNxZnd&#10;BOgYfO+dQ/BTWt9nNwmwCRLsP9to6QfWARtnfVtBLI/VMEuW5F8ppcS00tHm1wmvloMFbAE4Wl7D&#10;94abXUGoKLPcLAhzEBXam+rveuMEHvDvdpsO6Rlt9VNafOM9q7CBtnfWkO5YQWVdQqs8e7iWh5cS&#10;yA0zRmKNrCZKhRX1nUGFXsDrC8fqU2mHYO2MEdhCWA+unIaja2biyOrpPE7HiQ2zcXLzPFzetQw3&#10;Dq7FxrlGMBrUDZMMeuPSoS14eu0sIb6OIEcN3qQgd+TGBKG2IJkAB6EiwRwV0bcRaUsFptqm+GiN&#10;VCmEN0Uapnye8bpYZa1vN9n7GQqe82adHIHyxDBUJIcT3EiqbzTqM2N4jKIKR/+3CtwkcMqR8DaK&#10;Ekv+pa1uJMjSKi1dS80FSYQ6Fg3MyQ0E/TX5+vF1E16+fkkoq5BCkAVggTCNoAq4n6vjmkBbVc1j&#10;NV8r76nkkY87vVYB3ExoBVwp9bg0F008T40JhpeTuRqN9TuAxTZ3glcHsMBr8fSGWl3S5pkxTO9f&#10;gQnt2J1zB3CWoB5YNh7ndi7CPv7R9q2bi0Pbl2EXM9Yqqu/SORMwY5wBxg/rj42r5mHh7HEYMaiH&#10;GrAhKjyM0OoTUv0BPQlxVwymhRZ4RwztR1D7quw7ggot1rp/b9pnwjyUYA/lawZIf2LPr+B67wzK&#10;opyQFWDFskSGWCiPJ8ikhSoOdyLAVGEqsAAsjVkKYGnQStIgbkxlDhZoaZ+b00MIsthqbbSWKLH0&#10;Bb/kUeAVBZZjS5wfmmTQSAhtNJU/z/UpjiydiXn63QnwFBxbNgnXty3G3X1r1CAKUWFLAux684Rq&#10;gQ4hwBHSiGUtCxZIUXHVkXZZbDXzrq50Qyw1mDUr3RloAVZKRnU9V6O7biFcgLYg4LweSdCfS4s1&#10;rwU/ucJ//wLMmYXv7V8H6wv7YH/5IB4c2Ihjy6di2qCuWGY0UFNhwz6YMvAr1TK9kNDOokJP5PPS&#10;siyNWLIelvQXL588DDvpOI5vmoXz2xfg/LYFuLRzMW4R2Jt0IHd583p4agfObluE+bwxGA34GpsW&#10;TsC987T1j+7Cy+KRGnkVH+CO1FAvFCaEoI6WNSc6ECWxpigMv4pYxiTJstIVlObHm7ScB1gg3d8S&#10;6fybJ/s+5WMrvt4flYS3OJbqy5+jwRuF+owXBPiFUt6a1A4VpiVuFBDl2AGzKG9jvrRIE2Cet1J1&#10;W4uSlQK/KsvQ+oeZhZsIslbJeMVY+rG5BnW1NUgqJ5CiwgpkQlkhYNbwscDKqpBzUWoe5bEAzGMK&#10;oU5R17TXKoB1KiwWWve4mWosAHs60vbRPsuIKw3eju4jqvAngJ1kDuZTmD+8rlqbn8n6VsYXcOHg&#10;RjXD4wIz3oHFY3Bg1WTsXToe+5fROm5diCO8s29YMR1rl07D/GlU4HFDsX7ZTKxcOBnDZQUGZt8x&#10;w/ph+KCeGDmkDwwIo7Q296MKC7wygMOQwPeTZUf5Gn39nsy+VOj+PQl4DwW5dCv1p+3uT4gPrFtA&#10;W+yOnCBrZAcKxFZUYnNmJlPkBtuiWHLw7wD2QU2irzZSq0OFm9IIa3pYB8SiwqFoy4hAe+ZzqMUC&#10;JAcT5FcdNrqNCt7MHFwX5oBSH94ovMxxdfMyLGCOPLpkEg4tGIs7u5bDZM9KlYMfH9kCq7N74HH7&#10;NAIeXkQoVVMsdKTlHcQInARXRmTFC7Cq0Yq22vGhOqp+Yl0pmCUTU7l15x3vkZ8RI1abP0d+pu4o&#10;9YKwS79zyNPr6t92u3mc9n4D7JiNnW8cw9PjW1X30gzCqhqwmHXnD+uF6dJN1P8rTJPJ/EN6Ykzf&#10;LzGef0M1uopqvGA0j4R4yfiBOLF5DoFdg3vHNuH+iU14em4XzHhzMD6+Bdd5fduiCRij9yUWU7FP&#10;7VwKa+OL8Hr2BH42pir7JlJ908K9UZoSgXqCkU4rXZ7wFMURNxDn9hjpgQKsBm6qP7OuVAAVmK4r&#10;nU6oKMYX5VTc4rigT/DWdcCrgKUdFkhrMzUFlkwrSirACsiiwM0EV9RXlFhlYWnkIqhSYqGlBGbp&#10;K24tTsfL8ky8rMzFa0bVtw0VyKWaJrFkJlNyRYUGMitFzgmrgJsiMBNiTa07AJbrqqqRzPd2Ebvc&#10;WJINycK/A5hApxBgDwKsxjvrSgCm+voyh/gQXG+HZ/B2NIeH7VNYPr6Np49u4IHxJVzYvQaHV07B&#10;3UtHcGjpRBxdOYn2eRr2L52Ao8w4Fw5tUpMXdqyfjzWLJmMhc9N6Pl46byyMhvak8g6B0fD+MBjQ&#10;nQD3wsjBMkyyF/r0+ELlXWlpHs4aTEU20Nf71Kg1sF9XqjEh53EAbfZAlijxAGbiiYYDVXdBEWES&#10;YHOCbBTE6YQ4k3fogjDH39voBIHXH7VU4LpkqnCKPxoJcHN6uAK4JYPwZkaglfDKsZ3XZF1qnYXW&#10;bDRVWHJwmBPK/axR6m2J+7vXY4UhLfQifi78st7Yugi3mYNNaE8fHd4EGxlKefuUasQSBdYAJmAC&#10;nWRdgqiNxvrcoCWlu6ZstrRKO2iPtWGX99XAj86vTxCgeT2Br4/naxMcHyHO/gFi7e4j0uoOoqjk&#10;QY+vqAYtGVziTUvvdO2IstQbpxnSOvfGAkK5SFqUqcKypcx4va/VThRj+nwFWRtLJjXMHzOQ+XgY&#10;M+4k1eC1cEw/bJtvhMt7VuDx2V14dmk/zFgnNs/FzkXjMYU3AxlTfXrrYtw8sh4ujGa+1mYItDdD&#10;nL8jkkPdkRnlr+b/lmfEIDOcTimVljjsOuIJcEYQ1TaQABPk1A6Ik2id05l3SzoUt4SZtyL1OSF9&#10;gTopglsvlpdAiuWVPl7JtC0CpAJT6+9VLdAsUWMBW2y0wCuvkffo+oZ1IMvgDgFYRmu9rMwhY7l4&#10;X1+ClppKZJSXU4kJsYBMSJPVUWyyDljtunpOnfM59Vj3nkp0qS/KVAAraAmxArpYAzotNkRZaNVV&#10;JPBSdVX+1cFLcL0dWDzKRP4nD67g3vVTuH5oI7+YY7B/jgGu0xbunDsS+/j4ICE+sWMxTtGSHeSX&#10;dgfv5Pu3LVUjr5bOHYclc8diMi3YzAlDmHuHY5RBXwyV1mTm4GGDetMaf42h+r2U6kreFXUdQqj7&#10;9+2mGrCGDdGDXq8v+fgbDCT4ArK8TjKygTRw9e8FV5OzqIxxQa7sCRxsp0DODrSmnbZAXoidUmEF&#10;sK5PWBSYANcm0UoT4LoUWmkZnZUmCswixK2ZYWjPkAkQ2sAOtTZ1Z4Bl5tNz3hj8bVDmYwkzquwq&#10;fuEPzhmD44RYBnLcpI022b0SD/nZWXU0YvneO68ACjWl3bUSgDULnUjYpC84xeUJ0tyeIlW6qKRk&#10;w7KOo0CsBnrwXGBVz/G1upLXp7BUq7w6f6oq0emxKgE5xvYewpm/3W+dVBA7El4P49OwpRqfWjVH&#10;WegZg77BXAMq8OAemElgJw34hhBTfft9jXG0wAuZk7cvmESAhyp4D66ZjWMb5mLT7JFYMKov1k0b&#10;js28eS8fPwizhsmWNL2wjMp7YuMi3KV9f3xuD5X3gRo6GeZqqVqck0M9WF7MwIGoyU1A1nP+XVLN&#10;kU+A49yeICuEf89gCyrwM6TIqCpa59xwN5TGU22ZbysIvhwb8yS3JhBYUU8ZYSWgJqONyim2t4HP&#10;tzLT6nKtNmiDr2Xmldwr5zplFrus/az4T41Z8h7pUmopSuPP5c8oz0J7VR5e1RThQ20xKiuKmIcr&#10;kdfchtzmZh5bkFUvAzxkckMTsuqky6gOGbXMwzW1SO9UqZKLWV3qCzPQUJSlgJUSoBtYrZX5yEp8&#10;riyyTnn/O4C9qMA+vGZ26xwOL56I07Iw2oKRODJvOA7MMsCpNTOxi8ddhPgKv5znCfS+LYuwYfEk&#10;7OMdds+WxVgxfzzm8Y6uwB2nz/MRmDJmiFJfQ1nSlNl2KEFVqksgNYD7KVD79PxS2emxo4eox717&#10;fsHM+406Fwst4EqN5Hv69/oKl/atQ028B/KCbRSwArCCmLY6L1QAdu6w0QIwVThRs9E1tNE1yYQ5&#10;2U9ZaZWF08LQpJQ4BK08Squ05GDZ5qWzArcyBwvAldLiybxteWIb1o3Ww/6ZhtrWKhvn4vqWhbi1&#10;Y5lSYGmFlm4kyaDSDxxBBX5hJZlXbDJV1ZHQuTxFsqspUt1Mke5phnR3U2SwMj2Y/QhkWgfMumuZ&#10;nrSPPEpl8DyDVj6dxzS+X5U7oSbYKW78wrubIcHpEWIJcQTttNxIfOkGRH29mMvdCfHjQxuwb/44&#10;LJeRVDJAg8BOJbCzDHpixYShWDt1JDbNMsIexoSzWxfg1Ka5WDd9GK10f+zg337n4nHYQ2e2f+Vk&#10;wmyors+kgsvAkKPr5uD+yR2wv3MKFleOItDuMfytHyLE1QIx/k5UYTekhvmggra3gSqXExmA+jQC&#10;HH4T8R5PCbAV4eVnQ2eVF8HPXUZS5VI185JRl0OFLEhBa0kGi4BRGRvyqZRlmXhVkUPIsqmamQq6&#10;tpJMVgbPUzWQCaXALKCKEmsNV/EaxB0DOgRyeb5zY5a8tyk/heBTjUv575bn4E11Ht7VlyIxOgp3&#10;TB7iib0Nnjk5qC1iZAcJ99Bg+EXHICguAWHJaYjKyFZDK5MLS5BaXIbM8mpkVtahS01hOuqKMjSA&#10;y3OVGjewpFspJyUKnk6dLLQocQfEArDA68k7oyxqZ3rlFNYP64Y9E/vh4AwDte/O/hlDcHCREf9I&#10;U3D56CbcvcA79761WEXlkRlHZ2ij1y2bQuUdg2nj9TGdNYMQz5s2Ws3/NKCCGnVk4GGioIR3CK+P&#10;HjGQ1rk3eskawgR1whgDZZ8F3r5UabHVMshDrPZIwj9C2W099O3xJfatmYfaBE8UPrdHUZQz/+gO&#10;yAuzV5UfymsRTiiLdlcAVyf4oDqJACd1ACxqTIC1PCyNWsEsqrFALPCKAouFVo1ZYqM1K90a54v6&#10;CFcFcJmfFUwJ6XrayL0zCPDC8Ti7ehoBXkBruky1RHcGOPjJVWbSW4glwIn20n1EOJ2poq4Cozlh&#10;ZN7rgDPL2xxZBFOAzRBYBWo+J/Bme1sgm+qfyWMWK5Ovy/G1UucZXgI0X8eMns7XpHlZIMH5CQF+&#10;SOtuggiL2wgxvarU14s22uvuGThfOwSzk9twlQ7qyLLpOEFFPrFyNi5vW46rO1fi6g7m+sMb8PDk&#10;FhgfXqeOJofX48DSKcpCzxvZG0snDMD66cOxasJgpcAbZo7AfgqA8fFNML9yEB50Hzb8HAJtH7Ge&#10;IJwKLMMnU0N9kB8bjEpm1DoCkhNFJU55xhvyNcS68ubmb4accGfUZsShjeLUIqKUl8oSNUwnrFRC&#10;gvq6Kp+Vh8ZCwkZ420UhWc0EW8HM12kQa0oqIIqyitoKmNL3Kw1XGrifh1XKczqQpUHrVbnuJiA/&#10;Jw0t/Hmvq/PxXWs13jVVYcOC+fhzly7o/rXsL/UVBvX6Ro0knDtnKqbNmYSRU0dhwuwJmDxnIqbP&#10;n4o5i+dg0crFWLpmGbpU8gfWEGCBtoEAN5RqdrqdeVh26ZeBHAKvTCtUrc8d6vsJYAczePO62fXT&#10;2DFxAHZPGUhwDXCEintk/ki1VIrxlUM4u38lzu1bic38A66cY4STBzZhIzOv2u+VNmrmpKGqFs+h&#10;jR49WNsTltZX+oCHEVppbe5HOCX3Csg9vvorenb9GwyG9FF9wjKIQzJvP2mhJtyDqcr6BF9s9nB9&#10;voZQ6+v1xM7lcwidP6oSPVGe4IWSaFcURTqjmFUSKV1J0hLtjoo42ugEWugO1a1TJTlYa8ySFmnp&#10;TlLdSiwZH62tmyUZOEhZaOlGkgkOzTHMwBG05v7WKCM0d3etwoaxA7GX1lEAPrNyqlLgu3tXK4Cl&#10;Ecvt5glm4HPKwkbTPicwlwq8qVTeVCpvmjuB87YiiITS05KAWiHHR4C01KAUcAmpQCuVI8V/O5c5&#10;/NM1eUxbn8PfKzfAmkf+PN5gUgmwVCL/nVg7UeJHeM4bSJjFLQQ+vozgp9fgee8M3IxPwf7qUTw5&#10;thOmJ3fD+tJhmJ87gCendsPi4l7YXT8C59snYHZmF6wv78fT09tgc3kfbu5bgZ38u+9fMhHHVk7D&#10;4WUTcWHTfFzdtQz3T2+Fg8kpuD28gADLu7Dj+0MdnyLYwRThLvydAt1pmQORR/tcmRGFWoIiClyV&#10;bIGcwMuIYrzIDncnXFl4XVFAgAp4zkhYyMf8Tr+hMLWXiQIW8vl8KnAm3vD625oCNBGyZiryu9oC&#10;vpYMUIklu4ry6qy0ANtaRFXlUQB+yYzbXsL3EVqx39pRK4FYcrCaACGg8+e38GYhqv6mOhdvagvx&#10;z5/eojg1kWKlh94Etw9Fpk/3L+gsv8KQoX2hP4Lf9cFd0X1IV/Qa1h19RvRET4Nu6MZrXft/iS5V&#10;vCMpgPkfFnA/5eHyPOSmRqvW5s8tz58brwReKQ8qsCchtza+pLap3D15ALPdCBxZOBpH1kzFFf7R&#10;zu9fg5M7l2D/xvlYOdcIR3evwe5Ni7GM5wumj8BsmczNL/OKhROxnDWUyjm0fzeMklZmZt7htNHS&#10;CCV9v6MNBzELf4NuX/5ZU9rBvdCn95dq5NUANRaapdeNr/0G/ViDCbF0JQ0jxKOGDsDmxTNotwJQ&#10;x6olyNUEtDJeGqy8UcWqpG0uj/VQAMtjgVcBzPzbkB6ExvQQNKr8G4YWlYHlGE717bDQBFjGSKsc&#10;zGqJ9UVTtIcazFFBYMqoctc3L8Amuo29M0bi2KIJCmCZkXRPphQy98mMIAE4+NEVWmeZmCAtzTL2&#10;+SnSqbyphDeDgGURWgWulxXyfAgiK5sQZ/Pf0AGaT9UXaKXyCGtegA2v2aEgkI4j0A6FwQ7ID7JD&#10;Hisn0BZZfI3Am873pvFmkESIE3nTiLF7iBgqcvDTG7ypGCOU5ff4GnxYzsbn4WpygbCehfu9iwgw&#10;vQF/s+sIMr8B3ycX4XTrKFzunIDjzSOwvrgH9tcPwuLcLhjvW4V7h9bjHpX6wbHNMD3Pm4AsZG96&#10;BeF2dxHEzO98/xyCeBPxtXqAF162VF9vZEb4oyAuCFU6gKODUJliyd/5NCIZMcrieFPNF1D4Xc6j&#10;ZS3OIZAEtgNgqQ+yJzYhbuDrXlK4RHFlDPP7ukJ8qC/iY1ppqq8ALC3J7WXpCmQFJOGUDCylA1mD&#10;mwrP5z+/JrnDbhNmBbUoNm01QX5Tk4f3DUVoo53+X79+S65s0afbVxQdPQzW7wd9fT3o8fstS+Dq&#10;8fvbZ2AP9BrcHT0Jcu+h3dCHUaXP0J6aAtcKwLQaAq+uZERWQXosvKUfmPCqcc+E9xPAAi5Luo9k&#10;GKV0JR1bMQW7JvXHISrvsbVTcXrPEpw5sJr2eSMuHd2sFmrftXEx9m5eilULxmPxrDFYOGM0IR6J&#10;JVTe1YsnY+q4oWpfHLHNo4bpwWBQD4JKeKnI0m003KAvesomWN2/VFZan89LF5FeXyow/5N9en1N&#10;pf5Ga4HmjWAQ3yvwThwzjHa6P1YvmIKqVD/+gcP4xwtHfXaIgrmOMKtGKqXOGsxinWs7FFiUt5FZ&#10;tzmLwGZGMPeGq8arlkwepRuJeVhN9tfZaIE43g8tMT4d/cCOqPS1RiFz5kkqzxZGhf2zRuH44gk4&#10;t3oGrgnAe1cpgKXByPPOaYSbyjRCyb0PkUr1TXdh3nUTu0ybTOUVgHN8CS4r109AlZJzDdZ8Baut&#10;Ku0xgQ1yQEGwE/KDHVEY4kSAnfjYEXmsXD6X5W+LDP6eOYQ7jUqeSiVPZcZO4L+fQCWMISCiwJE2&#10;VGVWsLkxwm3uIcL2AcJZoYROVDCYtjvC7h6CLW/C8/4ZeD86T7AvU7lPE/RjcDU+CVdmXIfrRwn2&#10;cdgxX9vfOALX+6fx3N4EL1weEeBbcJXplK7mCOZ3LcrDWg3gyIr0R1FC6P+Xrb+Mj/PKtn1h37N3&#10;QxrDHDMzS0aZmdkxJ7YDDjp2zMzMKFmyLckCi5mZmSxmM4e6e+9zz/uOO8Z6qpz0OefD+lWpJJWq&#10;Ss9/jTHnmmsu5Gu9NjUCyUE3kB91BFEuH8OH4Kd4uyI7zBfFCYKYaqtafwJcw2va7BYqTCfMyShj&#10;+CiYK+k6ZaEVl2o0Uhmt2FfKS2iltLTBt3grGAWqHVZr7VfxrmqgbRDbRl0O7TgnGLudLk1QBlvx&#10;MKGnuisrXUcbf7sqn0pch2+XL0Kvdu9jWN+ucOjWBg5dW1ujOx1q11borWOFOr2HLh3eRsf2b6Ed&#10;1blFVmI48vlGimkllH22K7DKK9Njg021lSvh1TDwcpjklQ3g84RXALtdPI6PxvXH3D5vY+Wkfvh0&#10;3gh8PHc4PqF1/nL5NCyeOQIzJzhi1sQhtM4DaKO7Ynj/Dhg9tCvGEubRQ7rCsXdbc1LdOy//xfSA&#10;btvyNUJIGN/8M96hFVY2WbHu66/80dzKSr/LWcrKQr9OqH9vklr6WbOkRIgVM/fq2g5dO7Tim34P&#10;w/p1RCbj2ursAMYifvwHcaT4oCyes3acB0pi3VEczZjKwCvltVtn2maqrwCuiPNBpY5lifdFZayP&#10;AVi10ZVUZtVJV4QTXlroskAX3PJ3Rom3NjQcQ97VwwjlRTmnd0vM7PEBFjt0xCejeuPLSQ5YN30Y&#10;tlOBVUp5+tvluLrja8afUt9dCDuppJTg3WescwzhjXeRFZayCtATVNSTv4FYjx1/Aeyv4xTSCKwZ&#10;hDftxlmkep5BGkcKvxbE8fwdgawRy8kg4hInC95G8W+Gc/KI4N8PpBu4cXALbnJi8VVi7Tyt9pld&#10;CDy9CwFaijqzE34ntsHn2Bb4ndpOFabt3r+OsK+DJ234VcbTl2iRL+38Alf2EOodn+P8lk9wdd+3&#10;BF7KvRYeh7+H+9GNcOH3Ay4dhfvx3fDjNRZCCx3tdcWKgVV0QVVLCfJCVsgBRF/+GH4ntyHu+kVk&#10;hfoQGsaaBLc6O5nw/qrAglfWWUNANxSkmVi4hkDVFyTz5+NM/Ktxi5b3FmEsy4hAKa1zmRSWaqtR&#10;qkSW1Jbfr6BKN5dkmvu1uXEm9q3jbX2+YukY85h2KlUQ4IpU1Uzzd3hfKl9NiO9W5qO+LBcLxw/F&#10;uD7tMcOhC6YP6ITZA7tgZv/OmNGP9x26YcbArpg6oAsm8XtTB3WjhU6xYuAivpkywmtfF1ZhR3pM&#10;kMlCXxHABPlF6SQBvnR8Ly5yXNDtqf24cuGoqXWeP7wdPp41GCvnDMfqhaNNw/bls0dj3hSCO3og&#10;5kwZiqlj+mNQj1YYM7grvx6MiSN6YgjtZBvC+ArVVw3rFAe/Kxv8Ou0xb7VEJBV+/dWXjJVuTbjN&#10;riMCqtLKN6i8r/71D7x9yajvB7Te+r4SXAK4W8fW6NyxFRx6tEVGqAs/2FD+w4L5jwtBbVYgP0xf&#10;lCf7oDyJ6ppwA8WRtNgEuCTqGkpUgRXljtJYC+BbVN3KOF9UcRiANdTBkvCaLpcEWKcd6pjSEr9L&#10;KPQ6a0op868fw/FP55olpDl9WmHZoE5YPaI3Ph83kLZ6uMnsKoEl++y5j+pLhQs/Rct8hoM2VvBq&#10;GOtMeKW8SW6yw1RVDvt9gZp63QI13YOA6tZ+nyODI+vGeQLM+N/rPDJ4P533k/m4wE3xPP1CjWWj&#10;E2i3pcqC2YqPDxPSvYR1F4K07ESAIxlvh1/cz7EPYRf2IfjsbvhTiQW2x4H1uHFoA6HfAK/DG+F9&#10;hBb88AZc3b8WN3jfm6DLbnsSWh/G+j5U7kAqsN+ZHXAj7EHOx+B9eh98zx9FsNt5RHg4I8H/GtLC&#10;biCTYV70DRekBx3g61zNSWUL0pSVjglGaXI0KqjANYyF6/KkvBnGLgtcqa5AFtAWxPw+7XMtrW1l&#10;VqyJf8uo7uXpluUtJqwlHMXJISimmpYk8fn1GG+LE4Op2PpbtNtU6poc/r7uU5kbGOvW5yXw+ZP4&#10;9xj3cjTkJ6OW1llAm2x3un4nEc+aKhB45TScOryFab3V1rcDpvB2Us+2mNC9NSbz2p3KMZmKPJmP&#10;TenVzgJYClyU9ivA9ng4IzaIiqvNChbEgldJLRP72gGm+p5S18lD2/DphxOxdMoArJg7DJ8YeMfh&#10;c8Y4cyYMJLz98NGHU7Fgxgg4dv0AQ3q1wdzJg7GIyjzSsbOpe371z//J2Pfv6M8X15Zx77tU39df&#10;/b2xwu+9zTiA6vo649133/krOnd4h4r6LtWWgT0V+Q2CrUTWG6/+yShwm1Zvohvh7dOjPfr0bE+Q&#10;W6JT+w9o2bugKMETTSWRHFFmNBSEozYnhDYoADXpHKlU5TgvKi6hpW0ui/VEebx1xGhFIu1y4k1U&#10;J+jsYH9UxftweFOF+T0VeCipFWbVQJf4X0aBWvd4nESm6yEkXdyN5XQakzu9hXl922D54M74dEw/&#10;fEFnspGT3P6PZ5tthGYPMGPMgGM7EUZQIs4SYFrvGKmhklYcdttsh1YqrGFXWMGa4Xn237+m4kpt&#10;03mbQWDTBa7PJWRwpPJrKXAKv5/KCUe3AlcQS5V1X/DG8O9KkfW4gBW8FrjWfUEeQdut+yHn9pjh&#10;c3SzUWRfgiqo9bU3h9dRC94AQh7C9xdC+IMv8vd4G0Lb7nd6B64dXIcQ1xPwv3iUMfAJhF67SIAv&#10;IdbnCjLCvFAYH0oL7UHLfAL5gd8j6Ox2JN5gCBTux7hTFjnNDKmvklcVVLwaQixoBbBGVVaigauG&#10;MXA1R2VmjFlqKqXVVVKrODmM0NIGU23LqLBmOYlDy0T1st1U7Qba7jtlWYxrORGUMo7mbUORoI0z&#10;VrpSk0EKY+LEEJQl0lYn0X5TiasIbyUnCf3N5rIcPKwtwfdLpmN029epuh05OmB63/aY2qstJvVo&#10;w9EWE2mvJ3RrhQkMN18ArDi4mODqtlBrw5yhpMBm04JU2NwewiVb5ln2+ezhnaYPlg4o0/2vV83C&#10;4hmD8fGC0Vi5YCy++ngWFhFYHRG6cvF0rOILG0XbrONTVD65aO5oU0rpSMugIyU/IIzagdSXL67V&#10;uwzeX/sD3qJ9ttZ8/2as8/uMedu3eYtQtqM9Zsz7MlWX8L7+yh8MwFo6atv6LXTr0poAt8SAPp3R&#10;q1tbqnBbdOr4AaaPd0RtYShuV8ThTkU8rUs8P/hYzs6RaMyPQENuOBqyCXOKnxXv2sFNIKQJtM6E&#10;tyrJD9WJ1qhKkApbMbEp7Ih0NwCXBV9BMdU3TzuRrh01rXW893yBSZ3fwexerRj/diTM3fAZ3/83&#10;U4cy/p2MI5+qE8dKXNv5Le2zKqT2EGBe2Kd2I5QxqDLMUl4psN06C2C7hbZbZDu8doB1q8dMzCvr&#10;LIj1fQKc4X2RIF+ghaaN5uNpnlRlPe6jtfLTL+DV93T/t0BLlQVqtItKUo+YofsWxAcMvIGndxrb&#10;LHADCGTAad6esm5DLzKmpsqGX+YE4EIF52cU7rIPoZe1a+gAYd6H64yhQ1yOw/fCIQRRnaK9XKAO&#10;lKmMgbOj/FCQEML7VOKQUygM2ojgc1sQ5UoX4ccQhgosC12ZkUirS6tKV1lPJa5meKiSRqmvoK6k&#10;WNXmJpmeVuU2eJVwKiW4UuFbqqSinW4qTkdTaSbu3MrGvco8PKwuwKP6EjxpLMWd8mw+XzJK40KQ&#10;y5g8lrF6pMsZvpazSKClT6ZryPS9hmw/d+TR8heE3UR++E3k0urrtjgumK8lHk/qypATFYwJPdtg&#10;fNf3MbVvB0ylCgvimQR6GkGeSoGbya9n9aUC5yZHQkMQy0prGKAz4pDBF2Ns82kCrPj31L+rr8on&#10;1Y3yyO6NOH1wO75aOQvL54/CKtrmlYznVmudd2R/zJs2AssXTsKkUX0ZBztg8ug+WLpwIhbNUS30&#10;ANrbd9GKVrhnh/cwmF6/c9s38T5V9p23VQ6p6istE/3VAP3Bey+jB+HsyeBeZZVvvS7Vpa2mvRbA&#10;xjbz+4qPe3dvh749OxiAHfp1M4q97vO5eNSQgtuVCbhfk4wHtSm4X5VIiAl0STyai2PRJJAFcTLh&#10;pOJWJurWNqi8BmI7wPE3qbzettJKWWjabdnnQGcU+l5EDu1oqvMBpFFRDnw8E04tXzHq+6FDB3w0&#10;vBfWjB+ADXNGY/eKOTi6ZikubvgU7nu0dLQdwSd2Wwp8TokrS3kFsB1aO8AaAlUA/xZeO7jp7paN&#10;VsLKWGgqcJbXBd5yeBJWT97SSqdKmXlfAKcR7Hg+v2CVMut7dkWWvbYnvfR9KbP95/R9gSyVFsz6&#10;ntRXljqCYIbShQjucH4eEQRWEIc7877Zn0t7zhFmAziUYN9gHCyAgwhl4JVTVF4XJAZeN610cmMD&#10;jDrqfnrIWZRFb+dz7iA4x5Dmz/9FShzU3qZay0kcJh7WbUGG2eJXR/WtNqocZ5RZ67MmUaUYlRxU&#10;aq2YdvduZSGeNFXiUWMFHtaXUiWLcJ8xaw1/JyfIGwluFxBwYi+d0wZc2bAWbhu+hevGtXDm7bXt&#10;G+G5Zyt8DtJlnObn4ix344ZMPw/khHgjN9wXOaHefB5OQn7XkUewn9XdwuGt3+N3LVrgHe19f+Pv&#10;Jrwc1ukDzKLYzSUjUwnzSDrMFwDblVjDHhdnxoeY2FcAK/Os2xfwSoFtzdwP7VpPBd6BNR/NNNVV&#10;qxZPwufLp2PaWAc4DeiG+QRY8C6kTZwzdTjmzxyJFYsmY+bEwaZoQ0Uard59GUMGdDbHqLz9mmzy&#10;X/D+e3+3kliMgV+n0r5DNe7U/m2qa0u0fv91E/Oq6uptWmbZZsW+ndq9R4V+m4C3Mfa5X6+O6E8V&#10;dhjQHb06v4e0KGcD8P2aJDxsSDNDEN+rTMTdW/G4XRKH5qJoNOVFoD4jGDXJhJSKK2gFb0U87/O2&#10;ivbZAtjXJLGsDQ4epr90IWPfAqpvvs95ZHuconXeg2Raw4/5GYxo8wrm9mmDJYO74OORvfHZuP7Y&#10;NH8c9n08Dye+WoHLm7UDaT38j+xAEAEOP6u4V4UXVtJKww6vVFhWWuorUO3qax+CVUqrhFWGhx3q&#10;c8gUuLaRSVAzCXM6ATbKy8d0m87H4zRR8DlS+Huy2PYYWaCmedGCe583yqyv468df2Gt7UNQy3KH&#10;qnSTMApgjXB+FnaAtZneDLdDBl7dRlCNBXAYJ74bRzYinPCGuJ4xChx30xUpVF+1ks2NDWToF25u&#10;M7XunrAPsVe2IclDZZPejDOt/lSqaai2jXqdxKlYWMmsfIHNmJduU3GxUWPa61pa7qZb+bhffwuP&#10;m6rw9HYNlbYct0tzUBgRiMSrlxF86ggCjx2E/+F9CDp+gJMVPydvV2QECExa+wg/FEX6oygqAPmh&#10;vlTf6wxXrvJzc+NnyBj+2iWkU5G15JUb5oPCKH8DcqqPm4G5miHt16uW4U9/4jX+1ht0oq/g7397&#10;CZ0/eBtOPTvivXdexcuv/OXfAbbf1xDIOYlhuH7hKOGl+gpgJbA0eP/88T04x/hX2wjVQvY04+D1&#10;Xy7B6mXT8NXqeVgwfQSG9u2EaWMGYfLIfpg1aTAWUnFnTx2GjxZPwZL5YzF13ED076bezn9D766t&#10;MMyhm9k6+MHbf0MrKtUHBPjtN6mwr/web1F9u3Z+Hx3av0UlfZtW+WW8+YriXWuJSerbpcMH6Nqx&#10;NZWX4FJ5TfzbowOGqJkcbfiWtUvx0/1s2ud4PG7MwONmjqYMPKpLxYPqRNyrSMC9sgQqMe1SQTQa&#10;s8NQlxqImpQAAixw/f99EF4lsgTwrSjGzLTPxaGuKAp0MQDnedOOqlCCAPvu+w7j27+JqV3ew9y+&#10;bbGEsfDHo/viy0mDsI2fx/5VC3B63Spc3rLGKLCsqOPcAADnH0lEQVQSWEEnaKENwIp9lbSyMsx2&#10;1bXb6N/aZzvERn0Fr+yy7Wu7ImcS0MwbAvciLbTg5c8ZgAmvB8Ek0GkccW6cKPi17qdSqfUzAtY+&#10;pMoCOVkZbI54viZBLMg17DY7hvG/6s0jBSzhjCawgjdahSNXqUocMVcPG3ijtOWP4Ea4HDIKrGx0&#10;GBU4inFvkCv/xk03AuyBzAgqV1wQCtPDkU8bnRzkxrDnENVwI/8uX/PN60aBa/IZAxcK2nQ0EGYB&#10;XFug+5kGYgvkdMa/hL0kF/eqSvGkuYqTfDktcgntcj5uJcUgwfMK3xttMRU0jgBnB/D/nRBG6ONM&#10;5loxsLLYiqX1mMo0NbQsVZnNr7MYphXwb1HVbzH+LaFlLiTgmQQ+nbY6I8AduSG+yA70IehuyPL3&#10;xO2cRBzY/B3F629499238Prr5OGtV/D+26/jb7z233r3NbSwK65GTlLEC4D1dWZ8KK6dJ8BaOiK4&#10;2lp4kfGvss7nCLDsszlOZf8mHN27Aeu+XIzPV87BykXTMHZwT0waMRAjHXtgPGPgJfPGEmAqMNVY&#10;PzNjgiOGMEDv3uFt9KCFHjqwCxXyfbRr+ZpZ65X6CuC33lBW+SW0+uAVdFGT947voWf31i82MWjd&#10;V8ktrRH34GQweGBvDOjdBf2pvLLPUt9eXWg3BvREfWkkLVCysc5Pm7M5MmmNMjm7UoX52H2q8D2q&#10;8J1SjiJa6VypcAhqU4KouIT4/wJwhYl/LYDVsaM01M2c9pB/8yKyPU8hmRdjsstBAjobQ9//M+Pf&#10;1ljo0AlLh/fA6rH98e0MJ+xYOh1H1izBqbUfw2Xrl1Tg7xFwjJbrFFXqvMollXUWvIw9bZlnDTu8&#10;gjZFABNOu/raFfcFvHqcP2du+XWqhhJZhNIosGyzFNj7Eu30RRMTGwg5BG4yldsOrJTXQGuz1ql8&#10;TAALaqmu3WYn8+9ZtpuT2PVjiCWwgjj+2lHECFaCrM6PBmJtKOFtNL8XqnVnxr8BjKGv7V+LYL7/&#10;8GsXECyA/a+a+DddAMcHo5gAq5gjI9wbVSkn+Ho2UiHPIeOmB4oToqi+qWgmhHfKCwltNprL8ggq&#10;J/HyfNQR5mqqbWNJDm0ybTHjTzWhe1BbhprMZOT4e3MCusDXeAlZhEvJr3vleVTiLCo7LXghY2kN&#10;AlxfpIYY8QZixdHNJemMiRNN8stATIAFur5vkmUEWXFzU2kGXUCCSbhlBXojg9Y6g2qdcsMVaVTo&#10;esbFu9auwR9/9//gDVrpt99+Da+/9ne8/Lc/UYH/jBayynb1FcAa2Ym0Jfw6gwBrD7Ap3CDAUl0p&#10;rsaZw9ZphMZC7/4eB7avw3dfLKUCz8aE4X2pvh0xTF59rCMWzx2HeTOGY9pEB3xGq/jpipkY0L0l&#10;BvZsZxamdfLg4P6dTfO6dxjTtm37hi32fZlK+xe8y1i4bZs30Ivf78F4tgMV+I2XX6IC/5nqrE0L&#10;r9A2v4nOtMiOjr0x2KEXevPnlMBy6N8d3Vq+jZtXDuGnR7m4XRWPBwT2+e1sM541Z+FxQ7oFMBX4&#10;7q043BXAjIWb8yL5AYYagKuTAv8NYmOlBXAc4Y0hvJGepjF8KeGVAuf68CLiRRt3YRcSqDpS22Gt&#10;/kr1bYNFtM/azK+WrRvmjcOuFbNx9Esr/r2241vcZPwbdFKbFRgTXjhk4t84Z2WdLYB/q7x29VUx&#10;hqyygP2tlRbI9vv2x40qE7oMgphJBc6gGptYmAos6yy4UwhgEodAzBDgfFzwau1YACvJJbAFsMBN&#10;1t+xg63f5etJlLU2QFsAJ3NCi3UjqIJWt/yfmIovjrirx6jIRxByaT/8z6ifFS03f8/32CYEM45O&#10;ptUMUULI/xpSFPNG+iFXAKeFmXpoFXNUpqoMdgtV+AwV8gaK4qJMu+RGwnq7vABNZQS5otCAKzVu&#10;IMh3q4qM4t6rLaWKZqIyOQ5Zft6Idr6IRA83lKbE0LEV4E51Me5RkTVuMyZuJMQWvFLYeE4UCQZo&#10;AaqstKq6dL9KxRzpjKk5VKJ5m8Cq0ktwN1CRmwh6YyGvx/s1fC15jMljURjDkIDKnOhDiG9eQyOt&#10;/ZyJo/Af/08LQvsn/O3vL+Gvf/4j/vD7/7Cy0HZw7fBmJoQagLMI8BVb7GtloFV5ZY+B95pOlMf2&#10;bsL+7d9h2/df4Ls1SzFzPOPa3h0wqHdHzJs+CssWTsDMyUPMmDvdCeu/XoFJo/ujB5V3YO/2BK2V&#10;qb4a1L8LOtjs83tv/9Vkk7t2fN9A/B6VuBuB7NKlDUdrtGn9Bl77C2OD1/5mapxV4NGd3+vbpwsG&#10;D+2PgQO7m6WjIUP78jnfw5fLp+KXh5m4V5eIOzVxeET7/PxuDp7d+XeA75XH425ZPO6V8LaQs2g+&#10;P/Qc2ui04H8DWPBWKHlFgFWVJYC1xVAAF9HK5ftdRtYNKhJjuujzuxBwcium9W6FcR3fwszeLbFk&#10;aDd8On4g1tORbFs8Ffton098/TEubfrCqO/NI9teABxxnhBThe0WWgDbY2CBax+mMIOA/tZK/xZk&#10;A65+RvZXoBO8bB3JScXV/VR3Wmsqr1RZxR0pKrEkgElU0CzCK4gzBS4hzjTwE2rb8pMgFrzpfC6j&#10;yDf4+7TlSV5nkMDniSecquyK53Ml8DmjaI+V4IphPB+tZJfrEYQR3MCzuxB0bjfhpsOg4sfyvfge&#10;3YiA83sR43UFYVcvIDHQE6nhjCmjA5HH67M0PRLFqXSOseqScRl5IVupwKcIsDeK4jkBF2WjsSyX&#10;sGUYJb5NgKW2gvBBXTnu1pQRZIKbTgX09UT0Jb4fbw/GxLwGCPWjuzV40FCB5spiTv5FvC00t018&#10;nkaqcdMtqWgmrXoSAVacnYB63jYVaekq0aiv1FhAC2IDNS12c1mGSZppvblaNddKoqVF8ecTad+L&#10;cacyj3G9N5JvuKCE7zcvMgit33obf/jd/8BLf/49/viH3+H3/0mAs+jjNWSXdSuAs3lrrDS9uiy0&#10;CjcEsvYGGxt9Yh9OH9puTiRUH6wDO9bhm08+xIfqLDmoJ5wGdqNVHslYdxpj3uEG3Ilj+mMFv/6G&#10;VtGR4HZv/y66tH0TvQhv3x5t0Z/Qv0e17S5o330ZvXt1MJVT7zAG7ty5JXr06IiuXduiJ1W79Qev&#10;4eU//R6t3nvdJLG0oWEAldZphAMcaNn7MvYeNLg3Bjr2hA5GK8v2xbN7GfyHEE5C/Ji2+emdLDy7&#10;nUUbTYDtFrqcMXApVZj2+XZ+NBWYAGeHE+DQ/zvAcT4WvFGeKA6nfVYCiwDnMf7N8DiB2Au7kcA4&#10;7uyGlRje+mVM6f4B5g9sh+VOPYz6fj9X+39nYv/qhTi9diUub/4Snvs2wfeIFHgvQs8cQLgAtiWx&#10;7DGwHWA7sMou2xXW/ljadWv5SLbagMthL5u0ID5l7LPiXSluGhVYNtoCmBDq5zkSqILpBNKAaxTb&#10;glgKLmDTBbJtZPpeNrepipX5/SQVhPDv2K24RhwV+beZaxWARDgfJMAHqMRH+Xt8nptXaIGvIJ6v&#10;PeDkFoK9G1kRfgj3uGyUNoPqm0VgC5LDUUYIyjIJX5Ra31xFedxeAnwCOaE3TSVWVXaKaZncWGrZ&#10;52aqqbpEmk6RtM5VKbEmno12PsfX6UaQ+f9vuIVHd6pxm1b6bt0tPLlbjx8eNhPkSgpAiVH0Riq6&#10;QG4oy0YD1biBkBqIqb6NVFiprKAV0OaWKm32AxPehjxVhsUbYLVkVZ6qYo5oa+kqKYyPR6OhKAN3&#10;ynL4GENZuo/HBHrjF5+gRYsWeOml/yTAvyfMv0MLAWuH2NyP533CnEs1FsDuF4/iMpVXa8ECWDb6&#10;zKEduHBsjzkP6fDujdj0zcdYsWAiJozoj2GEd/rEYZg2YTDHIMyaMpS3jpg8biC+ocWeMXWYaVrX&#10;vd07jH/foQK3ps3tgk7t3sIHOj+Xyt2ja2t069zabFpoR1XuSzh79eyErlThrl0+MJsYXvvLH9GZ&#10;k4Da5fSk2joM7gVHQtuPtt1xUA8MGdYX/Qi8v+te/PI4B7epvIL3QX2KSVwJ3GdNhLcxHQ/rUvCg&#10;KonxL2OcElpoqu9tqm9TThTtSwRqU0NQk/TbOFjW2cdS36gbRn3V/L04RAC7ItuXVpI2MerMTiTR&#10;Hn4xYwSGtvy7OU508ZAu+HhUb3w9fTg2MLTY+/Fcxr9LcfKbFXDe8hUB3kIF3ongU3sRdpYAGxtN&#10;tbp81Njo30JsLDSBlKKa+NcGsIFYoApkfY+qKGjt31PVVZpU0gyqqYo5qL6CWF+nUv0UJ0uZk7Th&#10;gc8hcA20HBbAlq02v+tzmXaaVpz30/U8suEGZKs4JOH6CcRTiU2iSwAzRo7WRokL+6jEjIWpwqm+&#10;zsgKuIqcYHdkB7kjnQAn8u8Hnt5m1pLTqUJRXi5IC/VChjK28SEoovreyo5BWVYMipIjUJLoi+rk&#10;A4whjyEv3B8FMdpIEEfVSyO8DJ8YBzcRPKlyTUYCSsICkOhyHnGul5AXFWKazj24XY37jZV4dLsG&#10;D5trcLuugjDX40FzLe5RiR/z8duEX4qsrYCy1k1U4vriDNrydIKnAg7VXau+Ot4osJS2Ji/JJLFq&#10;CLBAvleWxZg63oCrW9lpVWndKcs0kGvvsrYy3q/IMxsgSqIDqMh+FLk38bv/pAr/0VJhA/D/YaEJ&#10;sPV4OK5fPGZT4ENm48I5xr92eHXSoI4I/XjeBMwYPwgjCI4Tx+hhfTBx9ACTsJozzQnjR/bB0gWT&#10;8NWnH2KYQxdjmXt2/ICq257xajc4EuCWtMm9+fXI4f3QtuXrePUvv8Pf//Af6N6zIwY49kLPHh3Q&#10;vQeVm/GyapzVuF0b9du0egMDBnbF4CFUXE4eDny+wUN7oXvXNvjuk/n4x6Mc3K8nmIT3UWOapb5U&#10;XiWvnnLIPt+vScH9yiRjn6W+d2Sf8yLQmB3BGDgC1VTgKpsCW+prAXzLHvsa+2wBXBDggkza53hl&#10;XM+pvc1OTOzWEhO7vId5AzrQPnfBZxMHYi3dytZFU7F/1ULGv8txbv2nuLpzPW4QYP9jOxFyeu8L&#10;eKMvMWYkvPEGXiuBZY9/FasmEw4lsaS8dqusxw2stMYGZgJst9Kpglkqa+C9aFVjETrBaRJVHIJc&#10;hR76Odloo7zGJitWFuS6bwH8K8jWfcGcQoCNCvO1yUbHciJQbKzYN9L5gFleir/KGFvZbf+ryFVV&#10;VeRNFET6IJsQp9Dex/H9hNBSq+gjj3Fhot91AnyD9pkAJ4SglMpbkRtPiBk3ptIxxvihNo2W3/8A&#10;Lacf8qODUJEaj9rsNNQXZDK+pMVNS0BxRDCSr19B1OVzSLnpScubRVgrOarwoKmKt9W4U38LD+/U&#10;Eeg63G2sxpN7jXj+oIkgV1OVyxkzl6FZCnwrzyjxHQ5luBsIcl1+sgFXymtsMoGtoa2WMpv9xqa+&#10;2tpWWJNlKbGUVzBro8MtDalxYhh/lgKSk4BbDGvreLtgxjSjwn/4vVSYAP8W3H+/byW1dJyKqq7U&#10;Osfs/+V9Wef9tM0bv/oIsxnzTh7RDxNG9sOoob0xlDBNGDUAUwm0bPTMycNoo53w0ZLpWEyIB/cj&#10;kL3UsL01htJuDxncA107v4dBjt0wZowjwWuJd9/4k9nU8B5j3EGMaR2H9EO/vt0MlH17dUQHKrg2&#10;OrT64FX06N7GACvVdXTsztENPWnHxzn1QU1pOK1zOuGlPW5MNctGT5W4upttAzgDj+sY/9am4V4V&#10;Y2AbwLcLok0GuiErHLVU3FsRXqhMDEJlvD/KbbGv6qFlnU3sS/ssBS4KVvzrjEzPU4ihfY533oeT&#10;Xy+Hw9t/ofq2w9z+7U0ju6+mDmH8Oxa7ls3CQYYex79agSvbvsF1uhnvg9ttACsDfchKYhFgS321&#10;YcFaPrInr+y2+FdgLfU1RRsa+hmOdLsCC24DMC2xVO+ms001qagE7oVNJrzpnrSztMMJagRHOyx4&#10;7RsgUqW4hDWLtlm3ss9pZjK4SHDpQAh5EicLyz5rOekgVZeDljyev5/hf41KSxiDPZFDeMviglAc&#10;E0Dl9EJW4DWk8bUl8jXGUJ2DCXE2wRbA6VTg7NhAusNQlKjemKAI4nxazXxe8LVZ55EfvMvYzgL+&#10;XEUq48vUOJTGEwqOnIAbiHE+i0R3V1RmJuE+VfVenQXj7eoSNMs211fgth5vqqV9biTI9Qbix4T4&#10;XhOtdQ0tNkGXnb6j32FcrCKPJlprA3FhqrUpwqbApqFdjpxAEu5QUc2mBsbDOr1Ba9D2sk11BhHc&#10;JYRVlVnFcSHmvkBW25/bVPbzh/ebZNbf/vIS/sIwkgALVGvYl49M/KskFn/5+sXjVNy9JoGlcsmT&#10;+7fiwLbv8D1VQ7Z5+lhHTKR1luIOGdAFTlo2GjnAfL1w9ljMmDQUC2aNxhL+7Dg+5tCvM7p3fh8D&#10;+nTA0ME90Ze3gwndMMI/YsQA2udWePPlP+CVl36Pjm3ew6gJI+A0aij6D+hBm/0OenVrh3ZU3TZm&#10;Wek9DHfqh8HDehuIBwzsYix0p3ZvIvrmGfzrh0L+g2iPm9JoiQjvnWz8cC/PlsDiIMxPaKMf1hLi&#10;qhRrDZgANzP+bciJNAocf2I7ks/vR00aZ0jFvwl+jLN8UBZD6yz1DbOdoST1DbyCPN9LSHE9Ah33&#10;Gcs4byFf15D3X8asvm3N8tHK0X3MUSVbPpyMXctn4/BnS3B23Sdw27EWHns34+bhHbTP1vqvSWAx&#10;/tWIczmGBMFLC5ok+0woBaQSTcr8Gqts4OWwQWuA5TDKK2U196WwUs8LhPcy400ppwC8xCElJZgE&#10;0BR66JZQC15ZaQMvwUyhw1AG2q68ssxS8XQ+RxqH7HMyfzZRCSzaZVPgcZWTDq12ZsgNZIV6m+1+&#10;ubTCJVRS04uZ8Kofc0GULzIDrxqAk5VUY5wdcekg8qJvIifKD6kEPpuwF6SEo1h7cAlvZR5VmOpU&#10;mBJNxXPhxLoFWcHXUciLvpA/WxIbjLxgb352FxB58STywwNwT0ms+jKT1KovpqVmnNxQlo9mAtlQ&#10;UcTbMlpmqXHtC4A1HjTX0VLTTteX444sd0M5n+cWmpTckrWWnS7SUUXa3aRMNAEmyM2l6bjNeLmu&#10;yFpe0tJRFUclFbg4kZCqTpoAa+jrYoYIeu0FmtgIcDFZrKalDr7ujL/+6SW89If/xJ8FcHaiVPff&#10;AbYy05HI4Cxw/cJxnD+6x9o2SPss67ztu0+xZPY4zGKcO2nUQIxg7KkNCBqCeCIfmzFJyjuCMfBw&#10;LJo7AdOoxGOp1IMHdCW8HQlyJ4wgfP36doAjVduJ9ydPGYme3dvh1T//Dq/88Q/o2qk1xkwajSEj&#10;BhHOngT6LVNh1an9O2azQ0+q+Fg6gF6922EEVX8QJ4QPPngNu9cux//6sRQPbxPMJsa4hPfJnSwD&#10;74/3C3mbb8bzu3mEOhdP6jPxsJIKXEqAC2PRlMfYNzsSdemc5dXzOcYXVckhBFgW+qaJfcuibxj7&#10;XEr11ekNhVRf2edsXvCxF/ci5vxuxrRfoP9bf8Ok7i0xp18HLHfqjVVj+hLgYbTP07Dn4/k4xolQ&#10;se/13d/D68A2qu9uo75hZyyAoy5aCmwstIokCHCysc1W7JvkYQFskk4q27SBbGDVrSy1UVyqHqHK&#10;8LDsbwZBy/G7bA1/KTGVlACn+6hgQ3GulFg2WgCfMTY6gRBaAFOBZaPNRECI+VyCN92mwqn8Pb0u&#10;KW+KJoRgD6QFeSCXFjk/Jgj55qLUVrxIU2+sPbP5kQQ63Ju3PgT4mkliZQa48TldjNXOjfJBFn8m&#10;zQ4wraUALqeyVeUnMg6ORmaMNhzw/5O4Bel+l1CWFE07foOTzFWEnz+ByEtnGU/G4h5Bu0O1rMxM&#10;pBLGQzuWytPiUVOQbpJcUtV7tVbyqrm23MTAPzy+a+z0YyryD4/uGJutOPkJbfa9ulu00YRXCbKq&#10;QjTTVtcU0rYXptM2Z6CxlPadr/FueS4fSyPIUukUY6fVk0tJrGJOZEXxwShMCGb8a9VglzKuz4sN&#10;4mNhKIznY8nq3xWNru3boQVV+O9/+5OlwLn8hqW8uo028GYlWLGwx+WTtn2/gngP9m9di48WTMX8&#10;qSMxwak/hjJ+7db+Ldri9mZZaOSQXrTTAzCFyjxn+ihMGz8UIwf1wvgxDhhDhXXo2wnDGa+OGe2I&#10;UaMczLZAxa6jxw7GuAnD0LFjS7zx1z+Y/lWdurTByPEjMchpEIY5ORiAO7V7mwr8uunWoeSXoB0/&#10;YQjGThyKzh3fxURa+Qe1iXh+n8pqlJdxLpX3KW3zDw8I7sNC/PiA414BfrhLiG8T4LoM3C/nB1wi&#10;gOMIMBWYsW9detiLGLgyifGULHQcLxAqcGk04ZUC2wAuCHJFHtUsjRdt1JkdVN8D+HjiEPR67SVM&#10;V/HGgM7mLKRPJ/Q38e+2JTOw/7NFOLF2JZy3fQ0Pk33eiZv8jIMJrxJYkRe1McAG8GV129AaMIeW&#10;WQQxYX0Br23YY11loY3yKhllu7VnpU0iyvcCsgmvhgXwJTOkwmZJSD9js8zKWKfesOqcEwmytVSk&#10;RJYV71pJKynxJaO8ss5pVNu8cF9elGHI54VZwAtTF2RpkqUwavKm3ThqNqe9scWEMkcnJIR5ojjq&#10;JrIFsd8Vo9qJjOOzQhmq8KJOC6XljgskwFQrWwwsgCtyCUNOIn8mkG5pDzL9DqEw3N+ULHod2IXw&#10;CydQn5NKeHIJTRxBjqP6R6IoNpTAR6EiJc4ArTPCFNdKUR82VvHaqcd9qvCT+0149vA2HvP2yf1m&#10;/OP5Qz5eg6f8+tFtqjSt9SMqthS9SQkzgtx0i8AWW3GxklhaQlKCS0kqxcdKWDUUp+JOZQ5qtQQl&#10;NSbIRoE5sZVSUIvIYZFWhaIDkU8nUcs4fsbIMSYOfvlvL/27Auu+ANYQzMpMS4GVtFL8e4oK8dXH&#10;H1J9qagEtF+Pduje8QMM6NES/Xu0xViq6LQJQzGZ35vJuHf+nHEYzjh3/EjB2x/9qbzDaZUnjBuM&#10;GTPGmCWhVu+/gqHD+mLS1NEYP3k0OnRoidf/9J9485U/ov/APhgxxgnjpkygRR6ALu3eRa+urdG+&#10;zRvmqJWBVPGhtM/jqfYDHbqiR8e3kRF7Hf96VsQPP4Uxb7oB+Iks832q76NC/PSoCD9z/CSICfCT&#10;RoJenYb7txifFMfjToEKOGKMAtdnMKaiCtekhVCBA6nAvy4fGQVmDCyAC0OuIV/NwmkdE10OIe78&#10;Htrhdej3zt8wqsNbJnm1dFA3rFLp5NTB+H7+BOxg/Hvoi6WmDY0L7bPnwa0GXv8TexFM+xxqAzhc&#10;jetMHbRVyKEEVgJBMgpMWKXCdnjVaUPrub+twDLw2gBWHKyRSVXMokLZAdbIJcS6tYMsKy0l1t9I&#10;1Zr2jZNGebXBIYHxtwo30giwlY2+wJ/T0hGtOMHLj/HHrcwYlKbT0vKiVKGDukAqWWMyr7yvNqvq&#10;TqGywjJaxFICrmNOdEZRYYQPcoKuI5XwptCaJ7lzwvBzMceopPH7uXG02gRYMbBloRNQXZCAfD5X&#10;dmwImrI5WXl/D59j++G2cwsCTx1GGS1pjWqd02NRQBiyQ32Qqx1BEX4ojJLNVssbbbxPRXUe7bQg&#10;ppW+W2tloe8QzgcE9ZcfHhmYFQ8/fdBMQbjLa6sJPz+9j6d87DGhfljH+Jn2+n5dKWHOw22CrAZ6&#10;ss1WJ8xoY5nNujDjYxVzPGuu5M+X8OdSTExcpM8jJtB00SxODOf9IGRH+hPgZKxfudoA/Ne//IEA&#10;C1wbwHmENj9Vu5G0kSEc6fwwPC6foIWmfWb8+91ny7B45njMpKo6UnF7dWmFwf1piXu2wSjGevMI&#10;5dTxQzCVivjx8pmYQpjH0U5PobI69KNaOnTHeMI7iY/LPrdtrfLHVpjB55wzfyqmzBiHDu0+wGtq&#10;VqeufEMcMGL0MCz/eIlZ0+3W4T306d4GHdtSiTm0pXCQQzf0798Zbdu8jouH1+O/nxcT3lQ8pvo+&#10;kXWm8lrwElqOXx5yPCrGz7x9ficPj+rS8JDx793SJNwuisdtA3C0WUIyKpwRbgCuTNIS0k2zfdBk&#10;nwmwEliFNvXNkQWlUqmda6Lzfqyh+2j/1xaY0rMl5vVVg7+e+HTcQHw9czg2L6Z9XmEtH13Y/CXc&#10;dtE+MzTxI8ABpyyAw84doH0+gmgDrwo4rOUjo74mBj5pg5bqaFNeE7NqZ5FJQFkA2yux9H0NJaWk&#10;snaApb7mNsDZjCx/xqlax75p2WktBWldV0kuK+4VrNoiJ5BPmF5aSSoCCbzOiy0AZbw41TZVQ6WF&#10;9So5LLDiQF2wal3TTFUqo/qqBY0gVquZEsbAhYx/8yIIMZ8rN4igEtZUqnuSO98v/3Y5L/Ycxss5&#10;0QHIl2qbZSQBnGiz0TEoy05GbbYrJ6FvcHbD17i6bxtfvzPKZUv5O9pkkOnnzvdKW+99hU7kKgoi&#10;A/l3A826cVkyIc7LQGUulbi8AA2VxWiqLsX9phrc4zBLSk1V/JoxcUO1UeeHtNa3aaOVENNSlJaW&#10;6jkBNHJIkWuLMlBboM8h1Uxm5n2rSQBfkw5AK+XkUpkWQ5Az8bRZCbISqPFAPgFWjqAoLtQArBZA&#10;DXQI/m6X8Zc//p4A25JYuYp7Ca1UV19n0vZk8pekyDecTxmAD2z91ijv9HFD4dC7A/oqi8zYtT8h&#10;0rKRBe5QDBnYBZ+smIOlC6ZgOKGbNG4QhhCyfgR+7GgHTJ0yAhP5cw783e5dPkBfPtccWvIZcyZh&#10;6qzxaK/+zq/9mUrcCo7DBmLshBFYtGw+hjv1RY9O76Nn55bo0uFddGYc3I+WfYhjD3SgtV61aBJ+&#10;vpdNaNMJbRYeU3kfNWcS3nwDr6yzoBW8GlLgZ7TPj2tt6lvEC0vw5vODNADHEOAoAhyGmtRgVGoN&#10;WOr7m/jXHvvmEwKBkeR6xNjnm4c2YGCrN9Hn7T9jZq92WER3sHJEX3w+wRHfzhqFLYun4+DqD3Hq&#10;25W4tOUbuO3eAO/DOyz1PXMQIYQ37JziX1pnwmsAdrHa59hLKRWTpnLCkAKbdWDFtwTXbFBQ8kfw&#10;8jFLeTn0fcJossxUVwMxldauwDlyEIEuNoA5GUmFbcOyx5etDLNiYP69JAFMeDMCrtK2EkzGexU5&#10;SaYZonqKq0zRbNnTkgrtoxI3qgdW0kYb6NUVstymxCW8gJXEKqM11vEmBVTiTD5vXggh499X7bQy&#10;2CXpEcjlRa2ijQKqVDEnhDLa0UrZU1pQKXEe1ao80wfVKVtNHy7Pw/uRH+pldvvkRzCG9nGle9Bu&#10;ILqla+fpZDhR3aRroArfYjysOPgugVUBhwo3Ht/RenA1fmQM/MsPj/H80T2jwD8+fYCfnz3m9XWb&#10;tw94fdFKE2od5q1dTEpuqdpL686qBFO9tWLjptJsgpxiYt8S2uRCxb1xVNsoOgFOTAoldCzp02ZO&#10;BlX5tPpRKFDeQLEwP6cKslpBqz94YF/8/o//Q7uRFPNa4KbHhSAtJtjEv4JZELsc24vt332GT5bO&#10;xgyCN3RANwzs1cEsGfWn8qqGeQTj0ClU1uGDemDapOH49ssVJtM8mirrROVRwqp/n/aYSYWePNkJ&#10;Y8YMMtnn3j3bYkC/zpg0YyxmfzjdQPw+L/y/vvwHdOzSFhOmjcfsuVMwdeZEjBs7yKi1EmC9qcJd&#10;qcYD+bs9ad0dGCuXZwTgX4+oqM1U3Xs5/OAJsbLOinkFMO2zwP2HTX1/vJePpw2ZNvVlPFJA9SW8&#10;zQVaAybE2TGoz4w0FroqJcjKQMdZpZNaPrKs81XkB/LCV9zIizqBcW8c1XcTFbbdX/8DQ+gw5vTt&#10;iCX8XFaP6o+vpw7Dd7PHWfb5sw9xdt2ncNn+Ha7t3QivIzsQcHIfIVY7GirwhUMm/o1k/GtZaFsD&#10;O4EsiGmjjQJzJCt5ZYAlvKpnFsBSTUJrYmKBbBuC2GSa/w+ICa+ScEaFNVwIr0AWuEpQXTDrzYlq&#10;lEdFzyIUJVQEnTJQW5iJ+tJcVJr40Yr/BEKtvkeYKwmZVcgfD7VuLc+IhfpQVWWqiF+JLMZ5qmsm&#10;wCXxQeZwsfwIL8bArpxMXIzah53fyfiQypsaiQzGyHnJjBMJQWkmJwUDMK0vwbAy0YFozFQjgdVw&#10;2bWDcbkzhyaCc4h2OWWAzQm5wfhXDdj12jLMBgYlr4yCVpXgNiG+TRibawhzfYXJRv9AeJ/RMisG&#10;fni3Af/1yw8M0RpMIssktTieUqHvCWAO1VdLje/W8PkIsgGYMDeV5pjstKq2tEtJybx8wpsV4oWc&#10;YG/kh/hQdYPM9x/U5ps6awGeHe7Licbf7GE+ffwQRtGxtihOT0BOfARSaCFSo0OQQeuskRTmj8ib&#10;17F3wxeYM8UJkwndGCfGsYR3zPD+GE47PIT2eRAhGkN1lBoL5BW8OIfwgu1J2EYyth1AhVWZ5MwZ&#10;o7Fo8QxMnDgMI0cOoPK2Nz+j5aP5S2Zj0UcLjdJ27Nwa//nn/4Fe/btj4pSxWL5qMWbOm4ZRIwei&#10;P2EYPqQXBg3oajLRvXu0QY/Wb+D6sY34Xz+W0DZTfQmtbLMV9+bj+cMC/PSYqsvxj8clFrz3C6zk&#10;lZaPqL73SghwoWWfbxfEEeQ4AhxNgGmf0xX/ag3Yj/D+WryhpaMClU1SsbJkK7Uf9uIeBJ3egtGM&#10;07u89nuM7fIeFtKRLBnUHatH9sfaGSOx+cPJZvP+4c8W4cLGNYR3EzwObIXP0V1GgQNP/Qqwek9F&#10;ccQ6WwDHXzmCON6anUhUYGWjDcA2G51F0KTA2uNrJaAseA20vxlKUJkkFRU1y88GrO02mxBnERqV&#10;M1oljZeR6qvEFP8WodeRJJVU0EZC2qiETUWBqQuuoeLW8cLUxVpdmIF6MwSw1Ncq7tfhXvUETUBr&#10;762UWGWDah4npVGCS5ZRLWfsSqzlJCXJYpwPIJMTZhkngbQIxq5UryJOBlLgctpywatRqnVVOoLG&#10;/BP8rD6H1+G9JhOt6q6cMIY98YG0q/ybZhN/HCeQGFSRgYo0OgPabyWxagqycIfwNhLkO7UEsZGW&#10;ubmO4N7B88eMdRX7PuL9h3eoxPeNrX58t47KW26ptm2NWAUeAvm+QOZnJCWWM9FOKGWna+gYlNxS&#10;fKwulXU5tM3RQXydN5Hufx2Z/jp4LcDArsYCiodzOXnpNinED/MXzUeLIr6BLM5EqbQQGQzk02JC&#10;ER/qjwhfD5w+uA2L547HWAI6lvA69OmEPrw4+3KMHNIHToN7EdpeRoU1Fs6lxZ42woA5lsANIeT9&#10;aZ1lc+fOnYipU0dhLJVUatqH1lJFG0MJ5KIVC7Fw2UJ8+sUqDB4+AH/9+x8xeJgDJk0ZgxlUYH1/&#10;sP4On2cQ7Wh/qnev7oSkzdtYPXs0fr5Pq3wvix+kLHMunt7TsOLen5+U4Jcnpfgn4bUDrOzzo/oM&#10;qm8qHpQl4h7ts5aPTPxLeJvz4tCYTfusBJYBOJDqe9PAa1ffAqO+rsj1075a2ucrh5F4eR+OfrUU&#10;Hekger/7V0zr3QYLHTpj2fBe+GysA9bPHoOti6di78r5OP7FMlza/BXcD2yD95FdLxJYAafVR4oW&#10;Wuu/ly2ILYCP0E4TYvtSkg1gexycTJVSDXC2DycUgSmV/Q28Lwo09LXUWI/58mf9CCnhTSeombwV&#10;sFLfbCmw7yVaZqo4FbqY8WMtAb1Da9hYw7iwpoiKo0L/SrOEotpisx5KoLWc0syLVFnYxpIsNBRp&#10;P24aL9pMxnlZVDxLmZWwqczkZFmUSoAEVSyq0wVUDMq1JpoQhIJo2t6bzqaCK4kxeRkBTVMrGkJe&#10;JOi1EYATQxXhrS1KQxEVPTsqhM/titLob/mezpiJIJtxtWLrdP9ryPB3J9Q+Bg5lyQt47SsbXUwh&#10;0/5hrQnX0/IqiXWf6qvloh+f3Mfje7fxj5+eGYB/Iri/PH9olpf09Z36SrP5QeCbghCtCxsLzc/B&#10;ZqF1Wn+9+lFzcmtUwQf/lmnxw3hXk1oF30sV398tvn8luTKDvOganJHocYXOJBx1/N1Sbf9luKEK&#10;rhWLPmQMnBCJPAbvuRzpMQSZAX1KZBDiw/ywixeY1nPHj2IsyqGzevt1b2uUeOKYwRhGqMaOoDIy&#10;Dp5BlV750VwMH9rLKO+o4f3MspEs75SpI0zWefr00eb+eMbLgrxv73boQxgXf/whFiyZh+WrlzAO&#10;noQPWr2D/o59qMCjMWnqGHy4dB5GjXGk3e5kSi/7SL27tMaw7h1oqW4S0EKzTGRUV0tFDwpMpvln&#10;qq4A/ufTMvyTENtjX6nvQ8W+FVJfbV6g+lKBm6i+jQI4lxYvK5IXlJWBribA5bTPpu450lo2ypf6&#10;Uq1yaC0zCFHcxX2Iv7Qfc4b2Rcs//wdj4Ncwo287LHQUwL3xxcShWD9nHLYtmWaLf1eZ5NWNQzvg&#10;I3iPU31poQNP7aECC2AL3hjno1QSLSERYllowmsVc1hDIAtia5wlwFRRgpetRJS3Ba5gtt8aBaYy&#10;G/UlGJkE3iwF8Wut5VqFHeeQSljSg66hiKFUPS/kxnpbIodqdLepnBayxsR9D7R8crsaDxsrOYnW&#10;m0TOI943CR0q0j1a0NsV+aYW+Y5275QQZl60VUpy8WJV1dL9ilyzc6cmm3aWitSouDk3DrXZsajJ&#10;jEZlagjyOWnGM+bX+moBlTrLdOOwADYKzN8RwCV8jtpiWdQAVCVu5meiY0ddGVLIVbjRTbhSjT05&#10;KfG9Ma7MCPbicysTHWhiTcWZaoBXkZFIe5uMxlv5qCeEiolloxX/avzw+J6BWrf/+umJtUZ8u9as&#10;CQvk++Z9W6qr7Yuqla6VI8mnU1DXD/6NBoYZ6ggil6JRRiuthvSqg9YZSsoRFDCsTfa9ihiXs0il&#10;KpcwBi5NjUEtJ75T+3dTgdOTGE/EIScxBhkxYUinhMfSgx/YuR7zZ47FlPFDMXXCMAOt7LLAHK31&#10;30E9MYFK2q9HewPsJ6sWYDZ/fgS/P33KCExhLKzHlaWeQNs8iV8PpV2eNJUx8FiVTNI+cwLQUtKM&#10;+VMJ8Bwspo1esmIe+vTtgp59umDqjPGYNnMCxk10wjROAFqCEsDd+LtdWr6JS/vX4b+eFdO+ZOHp&#10;/Rw8N+u8VFgCrGzzPwTtMwteKbCBV2u/jYyRq9NM5dXdYgve5sIEAkyI82JNAquO8W+VAObFU50Y&#10;YKlvpMomaZ2Dqb4BbsiVanmdQQrjwtgLe3Ftz3fo9tYr6PjqSxja/m3Tv2jhoK5YPqIvAR6GTfMn&#10;YsfymTjy6WKc/34NAd5A9d0Jv6O03ox9Q07tR8iZ/Qg6y/uqwmLsqwqseGcOwmxiYGV+qbTazCAr&#10;/SIWZnyqNV7FwFkEMYuqmaUYV6DS4gte3ZelTlVGmrZURRhWQcZZgqz7iqdpu4PdGV9Go7GyyMqw&#10;UmWbCeNjAvpc6vPsHp4+bMSTe3W81QXdaCB+cqcW96uLcK+csJZl8fNMoy1kfCq7mhiBUrV6pUiU&#10;cBRHBaOEQy1qsoOksh606NdM54u4a5f53s8i4NQx+B47BI9DuxnP7sKNfRt5cQchLy4UWYwFVf9c&#10;QoCVia4S9MXpJh5WIqswJQAN2YeReWODieEz/dXlguobcJ1xpso1PU3SKJcxZ26Yr+mOIaDzqMqy&#10;1SWJ6ovFCaWIjkEKShgfEeAHnMSkuM+ovD//8ITwPjUA//zsofn+/boK3KUjuaMMdnE2XUcOY1na&#10;Zaqt4DVbDgmwlFZN7Or4GUmRyzMZUmRaLW/lVtTaR1lqFXSoo4fWgiNdTiPm+mW6kmCz/BRFl9yi&#10;MC0RBam0JdFhCPdxR4C7M/ZsXYtF8yZh1rRRmEyAB6m7BRVPQI5h/Dpp3GDMnjbalEXKzi5ZNA0f&#10;LpiCifzZKZOdrEFgnYb1wbjRjhjp1A+jqOAqe5w6fZRZ9nEY2A2DB/VGr16dMIaAzpw3BcupxAsX&#10;z8Rk/t3Bw/ph5NghmDBpBEaMop2ePBKjeetAC/3may9h2Uwn/HBbG6FzaJetpJVuf2DM++PDQgOs&#10;wP3HU8L7G/VV5vlpXTYelnPmL1bppHpg0cYRYGOfCa8SWHUZtFO2TQzlsb4oI8AlApjqWySA/a8g&#10;V9VHnqcQd3k/EpwPYiPVtfVffo9eb/8NY7p8gFl922Px4G74iPHvt3xPmxdOxk4CfGzNMsa/Wj7a&#10;YIt99yCQChxEBQ4+sw9BHCEqpbxIiC/psLEjiHI+TJitXtBmN5LiYEIsNRbAstAaBmICm+OvXVGX&#10;CbSUl7dKRAlY7TSyrd2meZ01v5PCoaqqbMaIt3ixyCLfv2Mtm2gXzs9PLbX5+fkDwnuf4DbhEeF9&#10;Qmjv3eLFWpBNWKioVI5cbUR3v4RwtYC9cAJeR/bBdfc2OG/fgoubvselTRtwceNGXFj/Pc6tX08n&#10;8i1OfPU1jn/9DY5xnPpuHc5s3ISzmzbjwo6t8DlzFNHul5ET6omk63xvOm+KsWIu4StUJpoqZbfR&#10;UmApdD4BLiXUdbmM2QPWI9n9GK30FYLsgiLF1owxsxhfqidVBicNAVzA58sO9eatzgdW8/UY6GiW&#10;apVYKvlEIB81KZHF2Jfjl+eP8N+//EAr/QA/PLESW5rItO1QSS3VSj+h9X5Kp/KoqdIks+qowmri&#10;XkU4FX+bPlyc4BrpStTmR83n6xliNFcSftptHbagZSeFL9q2eIuqG+flipirdFRhXiig/W+RTQud&#10;xhkxKtALwfymNufPo5JOmzwck2h1Fef2pXWWVZ5JaGfPGItZjGVVEqlk0vw5EwjscHy4cCqmTx2J&#10;RbzVUtHgQT0wbtwgjKX1HSK1njAUwxhLz5g11uwemjh5BAYwRu7XryucRjhi5pxJWPbRfCruOCyl&#10;CqsqazQVftQoR0LbgxZ6EJwIwmDGzD3avo2cOA/88jjfQKsh+ywF/vER7TMBVrwrcP/1hAr8uNSK&#10;fe/l41ljNh7XZDD2TcY9AUwFbmYMLPUVwFLfxuxo1KaHoyol2BRu3Iqxlo5UNllMeLVlME8JH0KQ&#10;yos/7tI+hJ3ehvF0I23/8jsMa/MW7XN7zGf8+9HIPvhknCPWzR5nyicPfLIAp9Z+gkucJK9q84IU&#10;+LhOAqQKn+QQvIqBzxxAhM1GmyGAXWmjtZTEODhBa8KE2exMYgycdI1QX+d9xsVq2K5ElCyyKrZe&#10;bPUzy0F8zfx+mooztL7K+6rwqeSFelfWlyr6gBfgkweM9358jB+ptj//8ID3qTBaUuForshDM9Wu&#10;mgpYFOLN13EGNw/swMUta3F87Zc4/t3XOPbt1zixfh3ObtmMy7t3wmXfXlw/dgweJ07ixukzuHLg&#10;IFz27yegZ+B77izcDh7EzTOnEXHlMqJvuBFUbxRTEStSwxjKRFLFo8z2wgSGCVr3zYm8iUJOGHIK&#10;dhutTLQgLiMg5Tla1rqB8pjtdCkHGNNfR36YJwpUshnmbWWig28gxdsNmVRjZYFzGFvnMYTU56EW&#10;N4UJ4VRNOjVlommNn9yuN7uSHt9toBtpMstK/6D6Pnt0G//6+Sn++x/PeU1ysiPMjxgTP+Hn+bix&#10;3Nhpter58QFdS3OVaSygnlz25bSq7CROFKmozE0mwNmoUn8uThoPGK4oltYhC0rONfBzlyVP8r2O&#10;qCt0TfyMWsTRQvh7OOPapRPYvmEN5k0fgwmjHWiV+2Koo5WEkgovWjqT6smYlFZwBJV4CL83k19P&#10;GDsY06guy5fNwbzZE7BgwWSMoMXu1OE9wjsYo/lcSlQ50vpOJOiqXR4xciAt8Xj07tuZQPYl0L0w&#10;izZa4E7hJDGLk8JCXuxSa6fhA8xOpJF8rvFU9YE9OuPy4c34f5+X0s5k8IPMpgrnmtj36f18A+5/&#10;Mea1A6zxX4T45/tFeNakzHMmHlRQfUsZ/8o+C16pbwFHnpV91vpvdXooKpL8cSvOBq9tz6/gzWfs&#10;m0uLquRVMi1s3MU9uPj9Z+j49z+hy6t/wqhO7xDgtsY+rxw7AF9MGUqAx2Lb4mk49NkinKF9dt3x&#10;PTwPbDPLRzpnKPC4BXDgaQviUEIcfvEIhwC2FFinJKhJXBwBjhXMvG+WlQixqrO04UC36mdltgjK&#10;IbyIbZWwcjHqbGw3b1UoX1uSw/itAQ95QSqj+suzR/gHL0zd//HZXTy6W4+7tjXNusxkWuFIZAd6&#10;0B0co4PYhOPffIZDa1ZSQdfg5PpvcH7LBlw9uJ/jMK4fPoLrR47A8+Qp+Jw9B2/C6kV4PU6dgsfp&#10;U/A9fw5R152RToAyaWuLGYOq4KI2KxrlyWGoTAlHPWPB6jROFDEBpjwzlq7jFoHNjwtGfryWkqJN&#10;JloKrCx0bZHATUR2FOHn/7IuRR1Mthjnoax6uq9O85dld0NxtD8yCHaqH+GO9DNKXER7WkxlUyJJ&#10;GWHZ2rrCLNxvrKYSF5gE1T21l+VE9vReAx1dHe2yLHMRbsVHMay6QVemzpOX+f+4yEnVmZMlbbu/&#10;D4rjIlBLOO9WFOAhJ4Tm0nzcLstDdSbDjLwUxsx5jH0TOGmogrAKdYT1wZ1qNFGRzdJcEa047XYF&#10;nyM9yAuRrufQIsT7KtwuHMfebeuweukcE+8qzh1Fu6vE1XwCOWvuBEydNtKs4U5VDTTVdNascZg7&#10;byKmUG1n8/uLFk7DPGWhCV2PrqqWetfUOo+hCrfv+C4GD+5JKKdjyLDeVOEJhHm0AXfosIEYSkin&#10;zRqPKYxzBfC0GaMxl/HifKq5lLpXn0601JxQhvfHJ7Tqz5uz8FzLRbYlox8e5uEnFWponVfg2mzz&#10;fz27ZRJYPz1Q1RWtc30WY1+qb3kK7tqXjmzxb7MUODcWjYS3NkMXD62ztg2aog27dXazdhz5UX0F&#10;BkEx5+5SgdfOG4+WL/0H+r37Cib3bo1ZAzpgnhR4VF98OW0Y1s0Zi53LZprdR+c2fIGruzbC69AO&#10;eB/eiZtHdiFAFvrUXgvg0zrVQL2Tj/y6nOR8xNxGE1j1kdJ4ATNvtetH9zW0aT6FF6wyyvbMsooz&#10;tMlARRmF0YFo5AWnrXGPCO4TxnS/MIYzNpAW8BnH3dpbaCrL5MUVh1uMvzL93WnlT+P63s049tUq&#10;7Pp4CQ5+sZpq+yXObVmPy7tok3dthzNtr/OuHXDbfwBXqLBuhw/Ck7Gs/6WziPRwRYKvJ2NsqidV&#10;TnXQlWkMVXREZ3qkAbZSW+oSqIActarcUlE/J5rsEE8ri3zT1ZznW0nFzSaA9rVgexysRFFFLu28&#10;lqu0fJV+hnHwWiTxc0n30WmTjHlDvEz9tfpNqa1rqh/VOEyllb78rK4jI+gGYQth3BkOnS2sxvBa&#10;HmtiPCugpZ46KE2TWYG/N+KczyHgKN/nzm3w2LkZPvt2cEI+gOhLpxDLzyzOmc7B5Txd0yU6Ik7+&#10;fP8VhPa2WvyU5/M5k2in481xqGr9U82Y+W5dGWFXl48MKjIfV4EJQxuNkqwETiY5SL3pjhY+Vy/D&#10;+exRnDi4A5+vWGCWfwTuNIK5bNlszKSdVgJqwcIpVEgCToAV4+rxGVTgyfw5Qb5w/mRMVtxL5e7Q&#10;5l307duF8DnBcXAPdOj8PsZNHM7fn4tRjGsXLdXtcDgM1lbAgfzeCEykLR9Gmz53/hTMYfwttV64&#10;aAYWL52NMVT5AY49MWxoT+Qk0To/yoe6ajxpzsQPVN/nBPjnx0W0LyW8EBn3PqMC2+LeHx8UWNa5&#10;mXEyAX5QmWYKN5qLLHBvE9w7+TZ4bWu/1WmqvLIKN0zmOUwVV5y5gzgCCPBNKpqSP7TP2rgfcnIb&#10;RnHSavfXP8Cx1VuY0rsN4e2EpcN6YtW4Afhq+nCsmzsOO5bOwNE1y3Fx89cGBM+D2+F7mPAeJbjH&#10;9yHwpDLRioX3mo4cISYbbQ27lY65osbpGmqcrsZwVgN1+6kI9vtqX5OqZSOCm+6j7X3nkBvlh7pb&#10;ubjL2PURIX14hwpCeAXw8yf3cEdLQvVl0MHTNQS3iEqV6euGGOdTuEa7v+/T5di6dB72rFqC499S&#10;cdd9Rcv8BU6v/xbnNm/AtUP74H74APzOnmLcegVJfh7ICvcz65badVRFNVVFVj3hq6Jy6mCvqrQo&#10;ghuGCoJbmRKJcsavZQmhuJUYYvYIF+n0hQiCFXgNeYz7NPJ1sHdyKDKjqJhUZzvAv8bBKSjgc+bQ&#10;gtfluPB/9jWizm5BfogSWNeRGXDNlDCqaEL7hgWwGqyrJlu9mbN4v4QqrMx5YTzj6aRIvnZtqqcT&#10;oMXO9vdEwpUL8N65FWfXrMaJ1Stwed3XcN+5BQEnFe6co0PSLi1a8zCtO8ejJEmnRGRw4kmhuuvQ&#10;8ThjnZXs0sSgSaIoju89Ndq063nEMEZdPxpvFaKK78u8htwU3KsrxZ26EtTz/yiwW7idOwbn04ew&#10;7suVmD7JCdOmjjDAjqH11ZrtJIIki7xkyUzMI6QCeB4BkxqPY4ysJaEFfHwOFVlFGV07f2C2/PXv&#10;2wkDGSM7quBjSG+MnTAci5fPM8tC8xbOwIjRQ9CPCjxsxCBMnTmB9ngEY91emE4lnsHJYfac8ZjN&#10;vyPolyyZRas+BOePrqei5uFRk7VJQVVXzx8IXqrvE2vJSONfVF0psJV1zjPrvk8asvCIse/98mTc&#10;KSG4Sl5JgQnvbcKr2Lc+kxbHVnlVZSqvvFESYW3WLwzmhRDoYjbsZxMMJa9UOhl7abfp59xe9vmN&#10;v2FEx/cxs397LCDAywjwp5McsXbmKHxPd7KLE+KJr1biwqavCcQm3CDAPlThm1Rhv6OKgwkwhx8V&#10;OfDYbgviczpnSEeV2K20QNUZvtZ9S531vUOI4JDNFsTq0awa5fhrjIED3Hhxp1Jxaxnj1tMeM06j&#10;RX7yoAnPH99lDHeX8VYl7lXTpqnqJ9SLsbILFeQkPPZttRR32TxsWTgLW5fMw0Fa5rOb18N1304E&#10;XeTnQNXKooKVpkSggtZTGxdq8+hqFCfT3po2Mlnx5ljPBsV8/JlaPiYVLOeo4O9VUlVvESr1Sxa8&#10;txKDURQbgPxwKqM28Yd4IC+CNpuP5UZ58XXGEuJw5Knog5OBAFYcLIDrSzIYN8agNIN/OycA1fFb&#10;GDasM10xtekih5OBCjukvkV0I1kBjI3VpkcN1mMYA0f6828FEKgwUyctqAvD/JDpcx2R54/j6qbv&#10;cOGbNXDn+4/zuGJZbYLZSDt8l4A9aNLacbX5TB/frcXTBw2Mnevxz58f4eend/DDY8bITVVmnbnB&#10;1vK2sSjLZL5V93wrldcibbsqu8qzkqjKqShOptNgXF5GR6AE18N7NXSf1VRgt/M4f2wvPuU/aBrh&#10;NPCOcSS8gzGTMC0muPOpirLNgwf1xIcfTjPqq9hW7WtkoZcvn2PqnAf074wuHT9A986tCPL7cGCc&#10;PGb0IDgO6I5Bg/tg0ZK5ZllIo++AHhhE9R3u5IhJ06jyBLtvr878nZ6MmXtjMe32NNrxJctmYRFj&#10;xwObP2cMm4zHzWl4fOfXrPOzB7n4kYr8y1Na5+e38C/a5p9pmX+i8mqo6upJUzZjDlpnqu+9Ms56&#10;Argwlsprrfna656VuLI2LmjdlxekrLM27IcocSX1VbtYqe9ZpLofh5V93ocvZ4zDe7TPPd55FeO7&#10;t8HMAVLg9vh4dH98NnEw1s0ai820/gc/WYTTaz+lAn/7QoG1B9j3MONgDr+ju0wmWpban0DLUqsq&#10;K4gjWJb6wmHa6sMvVDn0vCq2FCsfNMM8dm4P49N95ihQnRFUkBSBB3fr8OTxHTym6v5ApVUW9RHj&#10;N11k99WZsaLQ7BBSeWGi61lOIvtxbc9mnP5uDfZ/thz7PlmGM+u+xLW9WxHuchrJvlSs6ABTz6s+&#10;ToK0KiuWsNDJECA9pnVMbWDQyXvaXaPT/26XZBHsJLON0BRrUHF1Xwd9WSWUAQQ4EKW8r03+Ut48&#10;2t3sYE/Gq35mo0NVegR/nqqWGYq8+GACTCueoUSWVZElG92g/bcFtKW5SSihwtdlHkWqxzdI9jpv&#10;un0UhlmVWVl83vQAD1PYURCh84lCTDY6Q0ecROikBF9kE+60G64IP3sM3vs44dKpJvu4oa44lfFp&#10;JX54ehe//PwQv/z4EP/86bFJbP3EcOQfPz7Bj0/uUmAaeX1q11ITnt6uNVD++OQO/uvHx3SGnEAJ&#10;trHnVHtZ6BJtHeTfLooOoZPIZBhgnSZRQnCVXMtSIwROGGVU8DtVhYqBXbFv63f4hOooSzx18kgs&#10;mDcVK1d+iBV8bM6cCQZoxbCKe6XGgnbgwK4YN24wFvDCnDN3orU5v3dHdG7/vjmbqBcvZKcRDhjs&#10;2JtgdjRZ5Y9WLqLCTsSM2ZMwYtRgjKaNnjBxJJVWse5I9OjSFkMG9TZnGqnmevLowZg3cxxWLJ2G&#10;glQfwqiYN9fsLpLyvlg2on3+J22zYt5/8faXRyX8WW3aL8DTplw8qlXNczru36L6qu6Z6ns7P/aF&#10;8qpoQ5sWqrVtkOqrvldKXKlcsjjkGooZ+5rklVHfC8hQ7bF6PqsB+YktGN6pFVr99fdwbPM2puls&#10;1/4E2LEzVo5xwBdThuO7WWOwlRPSgU+X4NR3n+PSFhvASmJxqAuHGtnZIdYQxEpqhWpd+Mw+Akyr&#10;TpBDGRNHOR8ziqwR5ayEljarH0KI7SC0wOPbEHfjItXgFi+uZ/hBxfbP7hHeO3hKiAXv3doSzvop&#10;JlmUHeCOJE9nxF29gNjrFxF9jfHajcuI8biAFH9e8ARK5+LqCM16wtlQkIK6Ah1BQkCzYkwZoPod&#10;66Q+lUyqIEGPmbOGaHFVZHGfF1s9Y1JtXlcpo4YAVueJSkHMWwGrBFN+hA784qDyFoV5c2Lx4GNU&#10;weibuJUSSuhpr1OtnU+5jJVLbEtJdhutbHRNUappsZNLW1qXq6TjV7S0l83EkBN8DRX8vWJOFrnh&#10;N019sbYV5hFixcE6oyjdl3ab8EZdPgmfAzsQfOYQrbYbbW88P9cS3G8sx4PmSk6ONWZNXGvDzx/e&#10;JsAPeL/JLLv9i0A/p/r+Qsh/IsTPNWmawpcaPL9PVeatNj2oiq2xONvYdFn3nEgrI57LW+2QyqUL&#10;kCqXJPOzzE02e4PT+NpuZcajxdVzR7BuzUeYP3uigXPBvClYtmQObetsA+jw4X3gpOWfGWMMwIJ5&#10;CK2yOmjIYgtgxb4j+DPdunyADu3eRZ+eHUyt8vBhjnDs34uK2h+LqfDLCfDgof2NhXakIjsQ7mHD&#10;BxLeUSYz3Yegj3IaiKEDe6Bn+/fQq1NLdPngDbgc34x/PM03pZJPCa/KJZ9TeX94qMKNAn5AVswr&#10;26wklobi3qfNuXjakINHNnjNhn0tHRUSYFOwYcW9AljWuTo1yMS+t1TzbG+XQ3iLA11tse9lo75p&#10;HieRfPWIyT6fWk/7/Oof0e3NP8Opw7uY2qs1pvVtjYVDumMlP58vpgrgUdi+dCYOfEYlW/8FLm9d&#10;S4XbZAF8cBtttGJhS4V9ZakJs5aV1Jkj8ASV+LSV3Iq4dJQ28KIBWEkuk+hS07vLJ2h5nZHp72ra&#10;8SR6u+FufSX+9c8fqQyP8NPzB/hZO2kI773qInO0Zk12AhUvkDEmL17Gmdqra/aqEoaydMZbVFRt&#10;Pq8tSqadS0G1anaprupXXK/HCWot7bZU1t77SfZbWwbtZYEqQNDXqsC6zaFyyaoUC+A6/n1Z6CJa&#10;5gq6hFsE2EBrG7LN+YRXZZB5VEytA2uTQ3UGrWQyY+NEX5NMytV2Oz6fMtEa9mRWfUkmFZivrzCD&#10;9lb7uDch1nkTcmibVWddoviaCm4/NT+D9jjLz9066sT7qkk6ee/fwUnxINJ9XM36sdxDFQFqqshH&#10;g94TJ8F7TbTJgvF+k1kjf/yg3twqm6/PW50tNX6gEj+kbVanjwd1lWiuKqZ9zuXnWYSmklyzoUKQ&#10;liVGmCx4XrQ/lfgmXYIXhzdtOq09HcLD+hI6mihk0h3khPqhxY5vP8dnK+ZjDm3xzOmMT6mmgnUM&#10;Lz4np/60zsOwePEME+eO52NDBvfCIFOT3N3Y6FmzxxNkRzj074qOHd9Dl84tzfGfvXp04O8PZvw7&#10;EGPHjcT8D2dhIcegwX0xc/ZkOA7py4mgP0YyFp4ybYwp7hDAI0f0hxMtdJfWb6ET4f1w0jDOUkm0&#10;zPa9vbLMBS9utcvIlEvawNV6r4Zpl9NEq12XhYe2xNVtLRuZyitr076lvkpcRZotg+r9bBrWRXuh&#10;NPwaikJcGfsSXn+ddeSMHO06YhyVJvtM9VXp5MeTh+ODP/0P9HznZYzt9gGm9m6JGX3bYAEB/nic&#10;IwF2MktIO5fPxVHGv2e//8IosNaAPfZvhSdjTJ8D2+HN4Xtop7FovoyJ1Von4Pge3lKRjzMe5oWU&#10;5HkBwYQ5gMocQLD9jgp22fDN8Nq/EaFn95omcc06JqS5Hv/4+TmeP3mAZ7TPWg7S+UDVBKqccaO9&#10;N7GO+TA9jAmgWrxoGChz401Gt6nKKirQ5nRTy1uSbv0cYdH2QLNJQVaZ9/W4bs05QTkqDYxCM23z&#10;fSpMjQr2lbDiUFO3W4KWAJdqKYgXZ2Gkn9WVUios68y4MyfE04Ar9dVQx0rBV0bbnM8JtiwtAtna&#10;RywlNyqswUkoJ442mq8zPxF5CeEoTApGffZR/t++hJrxFQmOYA/TfECbG3IDb5iMtJQ38folBB3b&#10;B69dmxHneg6FUVLBMNpXS/Gr9D7yUk0SqbGiAI18b4+psg+opgJZtdH/+OGRyTOo6OPHh3dwv6EK&#10;j6W8Wmev026nYlPY0ViaazLROoCtxnaGcXlqtFFhrUdnqeCEk5nyCwUx2nao3lmMk/mZ5dBmZwR5&#10;ocXmrz/FnOljMXncEMyYPALTOSaNH8p4eBQWLpyOT2n7VqyYh+lTRmLkMG0P7ItBOq6k4/sYOWoA&#10;JhCw4cNoe3u0Rcv3X0VH2si+vToR8n6YMnU8FXsk+vbtifkLpmM+lXfsOD73zPEYRqXVGvCUaeP5&#10;HCPRieqlftDa6DB0UA90bfsOBnR6nzboBn56UsDYQa1xrLhX4Gr89LiQ9rnQxL9KWP2D1tm+2+jZ&#10;nVw8blTiKhP3y1OMdTYb9qm+zbTP9oINk7hKC0NVktWwvTzGxzrjKExtYmmdA68Y65ynwn/VEXue&#10;RIrbEdO0PYhWdWiH99H+lT9hICeccT1a0UK3ooVuh4VDe2LFmIH4YpoTNnBS3P3RfBz+4iNa6M+M&#10;AgtgDfe9W3Bjv6w0QTRJLVlpLS0Jzl1GlX04gk4dMNB6E1adm+R3TKBvg/dBWvF9G6nS+5HFf6qW&#10;HdSc7T7jrX/QPivTrC1xDVIiwquY025htQNIsar6MynpVMmLX0Br65++rqFV1iaBOiqdLjw1R9fy&#10;jfb4VmVb8GpIeQWxHf5GAiwV1n7gp/W3qNjWyQTKPKtlqrK9ZVTeMiqglLdQLoAXqjLOulUsrgST&#10;WuwIWo38cCmyl1HkYv5cboArY+8wWuYUqnAYivi+VBtdRBdRxPdZxtdSwfcgdS7NSEBt5nnkB6xB&#10;uv8Z8xpyg7Tb5ypy+bdSGNOmMZSMunQC3vx/aEVAbW51smAerbVa3GjvbhVjam2f1FbJxoo8a6sg&#10;w5RHyjEwlv2BE6Vi32e00E/u1tIdNlNoGPvyeyb+pV2+p3iX4N+r5oRYzAlRB6/x+ZppoRUDV2fE&#10;8/VFUYUFqbYQ3kQG1TaPca8glq0uiA1BNm91v8XUicMxZeIwLKJ1VnnkXCrqypULsGr1Yqxevcgk&#10;qLQJYdzoQRhBxRzi0NNkmYcP7YOpU0cYmz3EsRdat3odb735JypwK6oo49sxw6m0U2ilW6Nvn25Y&#10;yeeaNmMcFdcBUzhhDOLvD3DoQQWfAsdBvUyHSXXoGD68r1H2zgTi1K4v8K+nhaYpnfb2mozzEwJq&#10;g1fjl6fFZhgrLQV+VMwPi8rblEWrkoH7lakvEldW7EvlzbXgbcjUmq8qrrTf15dxkS/Kom7QOl99&#10;seYr9ZV1zvG5aCWvPI4jye2w6bpx7JuP0P7ll9Dr/dfg2PpNjO78Lqb0aYlZDh2wdERfrJowCJ/T&#10;Qgvg7ctmG4BPrxPA3+LKjvWmlNJ93xajxEaNaak1vLXBgbba22avNTz3bTZf+1N9vQ9u5SD4BFdH&#10;sUS4nmacqh7CcVS+NAKTbY7H1Ayvfbpq6VKRGkHl5QVPtVJbGyWe1GBcKqxY1YLWssLmxPmSDD5H&#10;jll/rKfyPmqq4GNUCtXz2gAXsLKVSlAJYu33NRAbkBPMbqQ7vFjrCLQBPUMtXgmxAZhxNYfU1q68&#10;gjePtjkrSOroQYBuUi1vUiUDzJJWAaGSciqLrCqzymQf2uNkZEQFmXY6ubTDeRyKfXWrnUkqPyzP&#10;SkZxgisqY9Yj3m2D6TtdQEWv4ftO00mAvu4IPXkIHrs3IYHxfz7/rtq6qqdXCZ9LClxIq65tf9rj&#10;rH29DaX6TCpNjPuU9vinx/d4HT6wSi359eM7AriJACsDXUf1pQKrVW1tKe1zIe5yUtVJEToVsU47&#10;oLKpvimxHAwHkiJRSiutjHQhoS3hfZ1MkcMJRfFvLt9vcUIEY2V/tBg3ygEzqLazCO88wrt61UKs&#10;+mSRUd6PPrKSWFOoyiOH9jPw9unejnGtWuMMxZzZE8xBYn16dMSbb/wZLVu+jn79e9J+O2HixFHo&#10;17sr3nr1r4ytx2HR0lmYM2+yKYmcPHU0Y9/+BLc3LfpwU1Pdo0tLtCME3anCfbq3xcdzJ5jmdOpr&#10;9bAp3cBrB1cQ/3pbZBTYvmn/+X3GvtptZIeXse9tZZ1lnQvifoWXca/UV2u+qndWt43yWC+U0DoL&#10;YKviyirasOA9j3SPU0i+pp1BB5HocgArOPG1/Mvv0O+D1zG263uY0ON92ui3MLlXKypwdywb1Ref&#10;TBqMtbPHYPOS6dj3yWIc/2Y1zm/8Cpe3rYXLjnVw3fm9gfkKb113fW+pMmH12LuJyrzFQKv7gjjZ&#10;kxMJLXLg6QNw3fYlfI5uRxKVI1c7aQQwL4DqHDVNS0ZRbDgvMjoRWrsy2kh1elASqkb9iZWtJcRq&#10;NF6rhnBqXlBotb2pyaGqElLFkLVFmSZGU7tU7SgS1GqTo72pssT1qnwiwGqXqiNEzPEhnBgU/zbx&#10;sXtVRWYbXRN/T83JTVGIsc0hKKUlLTUx+K/WWcqr2FdrvUWm1ay/abNTTstsYmFaanXpyA25jiT3&#10;c1TRy5xMUpBNtcqMDkAmlVyxYTpjxjTay2Sd9BfK59basnaVJexBptdXiLlymAondfXm//MivHZv&#10;wc3Du8zEoaWrIrWy4WvUBvtaTkaKk01bV743fW616jbJSe1BY7kF6uNm/PKElpmK+xNV+Efe/kh4&#10;7SA/pUJr26WaBTzmRGgOW6soJMDarJ9iIK7JTrJiYH4+ZQwv1KWjUpnnaKouwVUGWjXa+TEhyCXU&#10;2XxMO5VazJwyCjMJ8LxZ47GQgK2g4kp9P1+z3MS+s2eNw4hh/TFu1CCC2w1DBvbA6BEOmD1zHFV5&#10;CHp0bou2rd42o3vX9hjhNAQTJo5mrNwfrT94E316dsaiJbPx4eKZmDV3EkbTqo+lRR810gFO2q3k&#10;2B0D+7Q3p/SrVU6X9u+hZ4e3kR3tzg8hB3cJ8cPmjBfw2kHWsANsdiA95PdUsHEnx8S+D6rUKicZ&#10;d6m+glcbFuy1zloyUsGGElcVyWpWR/usDQtRjKsIbwmts/pcSYG140iZZxVuKPZNcDuEWMa/QUe3&#10;YiBtfptX/ohBrd/BwmFdsWRkTywb0wcfjXHAmqkjaZ9H4RNCvoa3GxdNxQ5OiPs5MR77eiUubPwC&#10;lzd/jSsCmYrsuv073q6FK6F2I9DXCbPAdd2+FiEXj6I0JogXt04toL0M9kLklTOIu87XFkwFo6VS&#10;5jKP/2wdgpUW4IWaojz88vyBSXgU8R9ek0voCKZ6EVcTUnVKbOJFKFUVbDVUUamLiu1lebWWqm1w&#10;2ox+v77M7KapK+L3CW+1AGfcpv292qRfoec0CpxgkmDa83qfVlHLU+o+oRYxOsSrghZaIGgyUQ8s&#10;O7x25bVU2NcsGZXG8aIlYFLgMsapxkLTUqueOVt9o29cMOu6DaUZqObfS/S7hkQfDi83xHq4IIH3&#10;UwhxCVW/tjSTsWs8yiL38X/5FZI8j3NSC2SMewaeezbz60ucKPh3UsJoUzlxEGIVlegE/UIqv6Au&#10;TpQCW+GC1mWNheZn08RJ6uHtarOV8keC/OOT28YyP7/fyOvzDq004WXs++xuvck4S7XvqeuHJsby&#10;AhPyaDeS9kdrd5JCHCX4lFiTGpcSWhVx5Kk+m7eKj3WMTD4nGDW5azGTF9rcmWM5xmHBnIlYtmQm&#10;li6dbeCVnR43xhHDhvTBmJGDMGhAD4wfMxTTp44xO4McB3ZHx3bvmTHEoTechjti3PgRaN/2PVri&#10;NhhA2KfNGIsZs8dhNuGdPkPN66TCjqZiS21o1ZbHoVc79Oj4DroT4o7vvYaz+7821VZqyi54n5kN&#10;+iqZpE1+wniXIP/0uIBf5xNoQsuY11Rb0To/bKBiV6e/iHtfFG3Yuk3alVflktXqdZWkfaN+JnGl&#10;rYIloa5UX2ez7qua5xzfS7alozOcrY8h1vkAkq4cwt7VH6Lln/8TXd75G4Zy0pk3uBPV1hHfUG13&#10;rJiHo18sx/GvP8LhNctw4NPFBHeRgffgZ0v42HIc4/dPfrUCp79ZibNrV+MCrfV5bXLYsAYXOS59&#10;/zkub/rKFNs/5j+8qTDb/ENVMZQR6EkoQ5BChYl1v8x4zQ8pN3n/mjNir1/hxaWw4gEviBSUJkfz&#10;wktnHJttukEYoHhfF5DZeM9hWqHScgvYptIsA2pTeY75GR2nWUtQK6gQglalfuZ4TlvPK23KV1cJ&#10;ewJLcKuI/1FdufX3tBWPv6+qK60Hy5IK4NI4Ja5+tc6qSxbUulVvLIFbEuuPWwmC3Y/D3yhwTgDt&#10;s58bUglwPP8P5TmRKGPsmMOJKz3EF1lUYhV2VMjal/P1lqahgpa/ujAZeQHb+L/7BKlenPxcz+IG&#10;4U3zdaUrCDVdMQ2o/DvqnZWvDLB6WcsV0BHkcVKx8gXaMUQF5ufz+K52bFWa5SRZaXXl+OGxBbDW&#10;e5WF/unJXbpIqrDZoWTtStJnqs/2biVVmCFOk7YsanKVe2Ecb9bRqcbVmQnmVAatpWufsk6aUDyu&#10;RFaJbDZvW6iH1dSJQ42FXrJwOhYvnGZ2FqnaSoUdIwjatMmjMHXSaMyaMRFjRw0xMe8Qx97o0a0d&#10;OlCFhg3ug/FjhzK+HYzufKx7l7ZwJNDTZ9J+Tx+DhZwMZnFymMrYd868iXx8jFk37k9wB/Zog75d&#10;W6F3Z8bA7/wdq+eNx0/NaXyzqdZxKIx9te6rOFc2+UclqUzm2YqF1TJH+3+1Sf8p4977dfw9m3W2&#10;EleMe9Uqh7GvaRVL5TWN6mSpaJ2rZJ21VTDcndb5GmNflxfwmtjX+6IBWD2vkq8S4Ev7EcexYMRA&#10;tP37S+j5/qsY3P5tTOnbBh8O7421tP67V36Ik9+swoUNUtmvcP57wrnuU379Oc6v/xRnvvuE8K4k&#10;vKvM0PfO8vbid7z9dhVOEWrXbd8h8sIx1KlmtjSP76nY/MOrMuJ5cQdThVW764csWkS/00fgvmsb&#10;gs+dwZPmOjy/24jydKoirbTOx20oYSxapSyyumRYZ/moeMAkYWpLTILqIeMzJVe0C6aZdvlOTTEe&#10;qsMG47QKxpkmcUP41XLGOqqT8RvvKzlm2sIYC824l/bQqEyVsqyMofM5eRB0tVI1ZwAZgANRkcT4&#10;TkprK+DQbYke5wVaye9JdTWUwCqijVYNc46KL25eRYavi2lpq80chUk30VhNNePrVcF//a1sDsbq&#10;JWmoZFhQSXgFc0V2FP+fW5Bw6Wt47d0Ar/3bOHF4U9FUNOKPAiqwYM0JYHwcqqUrbzOZyNZrXVq1&#10;2jq7tyZXe4STTVwv9/KgSfukVW3FOPj5PbNrS/um1QzvMaF9SiV+cqfeNDxQ/PugvpzhXTn/DwXm&#10;f6FuJWZZLzfJJAetMIYKTIBvJUfSXTH04WeXx/BADd+ttjoBvB+BW2kxaPHpykVYTns7Z8YYzGdM&#10;q+2AWjJSscboUQMwefxwWuzxhHgspk8ebaqq1A1jIOPgLgKVME9VT2fGsp07tzaHkA0dyt+bMhbj&#10;J43CZEIr+6xNCjOp6JOmOFGJR2MawdamCfWT7kYAurZ7Gw49W6Mk3ZtKmk67kUz7kWWWjgSs6Sr5&#10;RBBbNloq/ANVWqr8030+ph5XjUpcUX0rUmidbSWTZs03Bs25invVJtbq9VyVKuvM+CqG/0TCWxrm&#10;/qLiqjDQKtpQ7Gu3z6nuJ5HkdsQ0rvPavx59Wr6BLm++jP6t38bYXm0xdWAHLB7ZG19MH4HvF0zF&#10;doYiR9eswImvPjYK60qb7EYoNVxllW1fX92+nmMd3HdugPOGL3GaYMdcPok0T2ek0SJrTTIviK8z&#10;ida0IJNqRgXNS6M6hVIhfDi8EXv1Ei31Bcai+aYET3W1Opm+OjeNNq3QwNtQVsALjq7GHMx1y2xQ&#10;14YFXVA6F0j3dVSI1dDcOi9Iymx6RDHms6uuVFj3tW/VgplD7VKlvrSBTxnzaZlEhQnqwKjlJPuS&#10;k4o47ACX0CJLhUuosKXJIYxJA00JZbmBN8jAKxVWDKxG77LPBmD/q2ZTgo4hjXVRm51zaKzk+67M&#10;Q52Sbozdq4tSqLj8u1TdSkJRzgmoLDWI/8evcWPnYn7e35mlKE0cOWokx9BE2wsFsKq+pMB5hLuC&#10;r0cTje5rHVgKXRjnz9erJvXBBCgUtzLCcYuOTnmEuiJBqFAiDnW07Er01RYkoqkklcDTwRTReit0&#10;4WhgmNJEZ9LEz7ae8Ko4RoUuSv5pSU/9sVSvrVhYGWnBrHOScmjpCxWCJDBO5uMt5tM6T5/sZBR4&#10;0YIpmDtnAiYwRh092tF00JiozfbTaKWprgP7dkHfnh3QmZbRgfbYibHwrFkTMH78MHQhvO3afoBe&#10;jHlVNjmc31NL2I9WLjDqawCeRatOBVZv6AmMhbVNcbhi4N5t0P6dv8L1zHb880kBL6YE09vZ2t9r&#10;WyZ6VGyLf2WZc42tlvJquUjWWeWS6nOl2FfK21wSb1nnvGg05uqY0MgXAEt9K5JoieK8fz2czMBr&#10;xb2CVyWTWSq909KR1NeWvEp2OYwtH89Cy5d/j27vvIIBbd/CdEfG+aP74pu547GV4ceOFfNplZfh&#10;0KfLCO/npjjDjZA6b/qaavs5Lmot+Ps1uEKIPfduNkC7bPkGVxn7Rp4/iiyfq0hwPYdEjuSrF5B2&#10;TQUkfH1UXPWQuqOYNSuBdi8EWYFevPAjcZtwaUO4jgippGrXMrZqLKJtJvCC+DYV/E61+jXpPJ9q&#10;k1TRyQN3akqtLXJ1t0z/JwGoljBS4WpOFOoPZVddOQCpqpZSVEjfyL8py1ytkkVaOvXEUmmgVFw/&#10;pzNuBbBV3BFrlEQQ66CuUoEqOyhYbeCaDQyqrNLarjYqUKHNLRUwn3Bl0T6n0/Km+bggmRZaDeaj&#10;Lx9GaWoEGghwjSYMwlEjgAsIsNa2bQCXpwfzf7cavns+NPXmgjKDcXMaP2vVQhdrO2EwLTMBVrGH&#10;1qHTA64iO9QdeRE67V9VYAGoyAqmIwnnBBlB5xHFyS2Kn41GJCGN4udNm10cS1Dj+Pmru0Y0FZbi&#10;kU9rnBfJz0MbI2iLtWmG12QV4a/KiDB7nqvSVBsuWGXpraRjIW9vJYdxWEUvKjst5ffzoulQGCe3&#10;mDCiHyaNHYRpk5wwiVCNcupvABszZjCmMNadO38aJk1wwoA+ndCP8A7o1QmDHftgBu3xnHlTGfMO&#10;w/vvv24O3x4woCcGD+5v1nhH8jlHjRmCNZ8vxYTJIzBh4nBTZz2bE8Rk3lefrRGDe2DEkJ4YNagn&#10;Nqyei+fNVM/6BFqwdMYQto0K2lX0tMwMwWzZ5nxzptGLs42as/HYbFaQdWbca7POZr2Xyttoa9Ju&#10;ukymhjDmpfqq4sqorwfUHlZJK7Pm68+416a8Alixb5raqWrtl9Y55uJ+TB3cDR1efwm9W9I+d3oP&#10;H47qgy9mj8WGxbOwe9VSHP7yY9rkzxjDfgO/I3tx89BOo7QC1W3bOrhsFrgb4bzxK6ybMg77ViyA&#10;7+HtiHNWieYlgnvejDiXM5w0TvP2NBKUtLp8ykCdo+RMog6G1o4erRsyHuKMXEqVLiPAt6jANbnp&#10;tLVpVASCXKJmalpaYqyrHS7qcUWo71KZ79WWG3AFtMr8dGq9ivKlsrVUfAFs2sZSUZV00a1UWPZR&#10;gKpZuXbQVFPxlbi5TWuuJRZtWtfe11oCLGtYrmNQFJtyqMzS6kApaH8FVxCXUOUEsAUxY+RQa+lI&#10;txmC18vFbCnUkSsphFinNqj5fZliR9rnGm2gsPWI1rbCcsaTt7JVbBLJz+5zRJ3+CGFndiDVz9Xs&#10;Bc72dzdWuoCWWZODLHSazxWT6S5J8OFrDeRnGcrJjM4tL9yAWlNEtSWk9RolKhpJ4GeWxEkrme9b&#10;+3p1XAqFRLf8upnXYxMFpZk/Zw2tADDcsO1FbyyIp6vic+XSZfFarRXc6drSyskswY//32DGv/60&#10;zn7mM1MFmU5uKKC9bjFjstW0TvCqA4dA1lZCtbCZOWMCRo1wNIdt9+3eAY79e2D4kL6YOGmkKcoY&#10;PKgvWn3wBvoQ7lFU6H4DumHI0H6mDc4YPteM2ROxaNFMjB3nxElhCCZMGEL7PAbTp40xk8ZYpz6M&#10;g1thNtW+gR/M09vaLpVomrLbT1P4B8GVdVa2WUUb2vv7I23zE6qu1nufCl4q76OaNNwvT8JdAmyW&#10;jcwhZZb66qTBBs50pkWOyTpLfW+iLMoLxaHXTXP2Fxv11SeZ8FrWWUtHp03LWCVMEp0PUUm/pvK+&#10;TPv8Vwyk7Z80oDM+meqETQwTtM3uzHdrGPd+i0sbvob/kd28WA6bKiuvfVtNxtNj92bcOKgm7vuw&#10;efokbJs7Hf7H9iLh6jnEOp+ifT5FkAXuWQNszKWTCDquyqCN8OXzaCmpIFzroyGM38Jp9wKQG8oY&#10;LiKIcRwf0+kCKXEEhRBTkWsJch1BVCzaTAAbGXs1aCN5ZSkvslLGvcW00CUG3vuEuaFEjedyTaKr&#10;rijLSnKpaohQN2hJyMTRWmNWfJtm4C3mBKJ4WdlW9VZWVwltxaumSqsFbZ255Wsyy1jxJhmk829V&#10;TFLGuK6UdlaKU6XjRnhxCl7Fwkoo6XQGJa8y/a4asDJuupn72YHunMg8+HlwwnPj53XDxRSdVHJU&#10;5CUSXv6d7HiUZsSiKJ1/j38z++Ye+OycgZt7FyPBeTdyqbQpXtYGfz1vkuc5wnwNt5K8OTH6E3q+&#10;puxAjmDeD6XzIMBFnCgIbgPBrReIZQSS193tchu4FWm4W5HOyZFiVJXBcC7dgNys65Lw3i6jO+Rt&#10;k0Au0bZWAkyhEcANvF7rcqnkOtqWtw3ZYajLDEJ1WiCVWUtbOvOY8XkULb0SboS4xeihvTCLwC2a&#10;O9nEwMt4IS5bOgvTGNcOodJ2bPc+HB16YaQyzGOHWYkpKnO/Pl3x+qt/xiCzluuE3r07mbVd2eXx&#10;VFjtBV7w4SyMpUKPo1UeP2aQOZFB9dSq9JpIgHV64bhBXRB+4wStVwb/+bG8kDiT31XWWfGtKq2K&#10;8PPTItpl9XjWY/mm6kob9B81Zr6A94FOF7QdUGa1h40hvFJfa6OCaU6XzH+IDunW4dymywatk9mo&#10;/2uXDTu8Ghn8h6ZeV+x71BxWlup6FGvnTUK7V/+EXnQdw7u2xoejB2DzktnYvfxDHPtilVHa64xn&#10;PXZtRcS542ajvqmu4pAS+x3di8iLpxBx8QTCLx6lolxGlrcLkghwIpU2niosaKPOH0fgod24+v23&#10;uPL91wg/fQh5AVIixr1+7oyNVbvLC/vmDV7QPsgLVjWT2rAS4kSdeMcLOM1KZFkAq7Gamq2rQKMA&#10;dYS4qVyZaALMoYO51AamvpSgKnNMQAWtygVVdGAv/btD9a6RMtNSl2dq1xEvwHI5IrXa4fNR2aXe&#10;stZ1tLNmnZOxsYogFN9pGcaKhyN5UUaiTJ03aB9lowWuarN1ayWQPJEdxPdJ65xBeNVVMofg5gZ6&#10;okSll2E+pvwxw5dKyscKqODlVPtSThZlGVEo5iRRwJg7j0O7skrDzyL88EJkXv8e8SelxpsYT19C&#10;2Lm9COf/tyjGHeUp3gxDOMFnBDB2D+RrpmPLpfoWUBntykt4Gwlvk6CsSOZnwlGZQmjpAKszcYfw&#10;3qvUkbVqXUyIOe4qtNMJILbRTJAN0LYlzsZCZbijaLcjGQsLYI7sEANwXUYwatJ57Spvk+JHt6K8&#10;gJbUrqPF0g+nYumH07CMY9H8KZil5BJtdK9utMR9uxG6kYyDR5oloGlU5OHDB6Jzh5Z47+1XTF3z&#10;uPFOpqZ59JihmEm4xyh2HtaHiuxIq93TZKinUtV1koMTLfN0QjuWtn1Q/46YQODP7f0Sz2+n4m5d&#10;AmOoZBP7qkXsc20FpGVWsuoXjh9pp022WU3Z79A6q0yyjvDWatmIH5zUl7OhlFdJK1nnBp2wz3ij&#10;NoPwpnAmTfKn+lr9ne3N2aW8SlqpRax9zVfWWVVXVuaZ6utyCDEX9iLkxA6M6d4WnV7/M3q++wom&#10;9emM7+ZNwV4q7/6VS3Bh3Re4tuN7wrvJVPaEnjqIQKqrRtjpg4xvjyHkzCFE8HbPsvk4vmYF9n+0&#10;APtXLTZ7bk9/8ykurGVsvP5ruHz/JTx3bkTYqUNI93RGlu9VpN64gsRrl5DqcQVJ12kheZvq6caL&#10;0IMw02qG+CMvjPYznupGG12Zpu6H2mRgWWmBbFngXIJWRBWm3S0rwP2ackKqGt0yfk2AqbCqp5at&#10;fkCo62TBCXUVFVcNymWP1QRdS0sq9njcVEkbbusJze9p6cjEzQXqKJFmVFixcD3vK1NdTkVUUYRs&#10;tOqipcRqmaPCjgItKUXeJLgeZpeU4E3xcjZtYTN8pb7aDqjTMQKQx1BCdcyJ7s50SHQwVy+YEspi&#10;WvQCqnoun0+VS9kq8Aj3oz2m5b70OVKcv8G9tIvw2DAbruuWwO/w9yiOvc543IOTijdfjz8djP8L&#10;gGsYu9YVMJYt0llPCWY00TI3S3UrqboEV/DerSa4NZlm3K/NwoMa1YHzPsc9QnxP21mpxnfLNVJw&#10;R2psA7iJk0Mj1b1RcTQhFsCNjLXrDcTBvIYFcQCqU2+aCrSKRIZ/MQR4Ju3yAqqihtaCte6rBNOM&#10;6WMxf/5UKuZELF0+HzMIb++enUzBRu+eHfn1REyeMoZqOxJTp/H3xg3FUDXA08kNox1MJ0odRDZ2&#10;5ABj0Yeog2W3Vpgw1hFTJg3FwD7t8MnC8bQY0bhP23y3LomKmoHHzToSJeuF2mr56LkSVrTUP9nW&#10;e1Xj/JQx7+MawluVwufgrCZ4+cFqvddY52wlrbRkFGLefHWK1nt1NOivPa4KQtyovG4o8HNDru9l&#10;s+ZrJa4U+yoe1Wn4aqh+0Cwd6ST9zq/9CV3f+ju6v/l3LB05CDsI4v7Vy3Dwk6W4zJjWfdcGY50j&#10;zx5FOGGNPHeEt4eNosZSXRPczhPKg1TpjeZA7z3LF2Bmnx4Y0a4lPhrrhOOfr6bF20HIj5izewRv&#10;uqcL4q7QUjMujjW3Z/m9iwbi5OsuSLtxlYqsDK0PAQimmkXRkkahkjZaVVmVmcmEJwMNArhQiS2V&#10;AuYbeJXYUpZa9vku79fTQtfTJj9Skquh2ljuWlppwakY+K7Wjw3AtKo5yWY5Sl0itDSlBmx1pjBE&#10;x2pa2eo6s8xkVRtpyaQyQxlpq55aR6qY2uh4qm90gIE3N1iOQqp6zcSnabS4KTf4GXhTgflYiqcr&#10;4vne49wu8LO4gCiGG9GEVxNb5MVjyOdEoNaw2aHejHHVbeM6kqjecdcvINL5BIKOfQu3jYvQGH8K&#10;UcdX49CysZwEnGlJ3VESR4BpnysFCQFW/GvZ5zCGA5GMfxX3JtA+EzzFtoTRAEwBEcR2cDUeNeQw&#10;rMjBA3VA1ajlIMhS5ftUZwtkxsw2JRbEzXz+Rip9Y4FNhXOkwqFGhWszGIsT4Bq+rhq+viq+zopE&#10;L7SYN2005nLMmT4aH1KBly6egeXLZtNGz8GSxbOwUEmsiSNMkqpbt3YYPWowoZ5EhR2CEbyAJ0wa&#10;jTFjtDbcA/17t4fjgK60233Ru3trqixj42G94KRMs61gY5hDd0wePwhTRvRHesQVxrKMGWoJbxNt&#10;cH2qqaR6ZtuwoBP1f9ESkuJhFWwo5m3KNt01nuhkBX5wlnVWPGFlnX9V3lADbm1aEGoEr7LO8Toa&#10;hQCb0xU8aJ2vId+P6utL9bUVbFjqq8zzKWOdE9R/Sk3babGWjRqEDrTP3d78GwYTuG9mTsTuFQtx&#10;+tvPce47qu/2DfDcvZUXyX5EnD2G6AvHaYdP0H6fooqfQzzh1fLQyc8/QoaXG2dXvu7CVM6kwQij&#10;rQ6gTQ48egABh3ebpSS1shG4sa5nzG286zkzAcRe4URAtbFU2IUX9RUke7jSZnrQSvshL5wXMZVY&#10;LWDKEiN5MSagNofqp2J5gleTl44qfq2k1m3bEtNtm5VuLCs0je4EpFqpalP5farzg7oKWuwKqk6+&#10;sc9aolLvJq1vKpOt4oQGWmwpstaItQn9ttY5CfId/o4pIOFEICWuyNQJfaoy0low43eCmx/sQ3vs&#10;hXRfd6rtNcajboh1u4hol/OIdj6P0PMnOE4h+OxJcz/y8hl+LlaPqUz/G3zPNxF+Qo3cj/OxS4jn&#10;5xPGSVCdTtx3b8K1XRtNaOO8cQ1OrlmEmHNrkef+PYKPfom8iKsoiLpGFXanPb1BG+1rFLjCAEz3&#10;ZgBmfEoFbuB11kT7fFsluuVpJu69KweoTqcE1Sgvbx/VEWAbvLqvIUU2qlzFz1SVghVUcNppY6Vt&#10;5b7NVOKmQgqQQLarcJZlpV9ATItfzddYSYhbTKfVncmYddaUkZhN+6xCjo+Xz8XiBdMwa9pYjBkp&#10;K9zL7N2dMnUsxjPe7UqQRxLeSYR33LjhZvdQn26t0beHjhntDce+HU1V1XDHbpg6nr/frwN6dnwH&#10;g6i6Dn06wmlAFwQQjB/uMsCvTaRVs87yVY+rp7d1kr6WiBhX3c1hvJuPH/n1z/r6djYhzsbTeto2&#10;xb129S2VBbHFvTpZXzEvYwYF/1Le6kQ/VMZbB5NJfdUmR2f6FvhTgf3U3/nX2FcAm8QV1dcATPWN&#10;vbAPHvvXo5/cx7uvUX3/htlDBmD3R4uovMvgtm0DY9+NBl6f/TsRceY4xzFEnWOcSyWO5cWWrKWg&#10;m+7G6m2dPQVXN681Sxhmg3gZL3otuWTFoyDCD/EelxHOOFggBxzegyDGzSHHOSmcPmxlpK+epwoT&#10;5quWCsfzNpl2WhCnUI0zGRtn8aLOvOmBnCDCEREInVav5NYtxsay19VZqbwgc8yoL8yhuhAwrRVz&#10;mNiYSqsjU7Rm/LC+iv+bWipyJSGnIisrXcSLs6Ecj01XD6vgQ3GzKbEss5aaBLGp3tKGiOJM0/9Y&#10;9llFCqokK9KOGjV197qOmCuXEHrhDMIunEXQ2VMIPHPSjPCL5wjwRX7/MuKuuiDJXTuH3Pk+eWv2&#10;8PK9BmjnUCjiLu5AwoVv4LXjc3jSCWl3l/vu73GDTufG3q04sGoh1kx0xPpZo3D5uyWMhbdwotiH&#10;nHBeB5FuBuDSeE++PgvgSkJTmRXM/5Gy0EpexZnklZJQdwiwlXG2x76MeQnri0FQpboC93F9Lie/&#10;3BeW+l614mICLPVWiyeqsFn6pADdZowtiAVwE1XfDnA9X8evEPv/CvDM0QPx4YwxWEFwl1CBl6iv&#10;8/ghGETIundqie6d22Dk6KGYTHhHjnTAwIHdMZ5x7wTGxk5OA83pgj27fIB+PduaXtE66Kwv1VcF&#10;GqOH9ebohd5d3kevTu9Sgduia/u3sf7TBfiBinuvNo7/fEt9n9z+Fd7nBPdHqu5TWmk7wD9Imfn9&#10;p020IdUpJmEl9b1bxtmwhLa5kDMXZ0nZZilvVSrBtSmv4l77qYLF4Yx7Q64iN0BLRjpVX8tGjDG9&#10;fo1909xPmHVf9bzSvl81bd+6YjY6vvIn9PvgDfR4/S/4Zu40HPlyNU4xbvU+sBPuOzfDm9bXj8BF&#10;Un3DCVvEWdrvy6eRSCVJ5QVXFBFgrLS6FaZ4ufL3djA+3m8SMOrUr03dzaXK/kotE2npQsySUaL7&#10;ZYQqm71vG9y3f2+2vAWd2G+SXXr+WMF8XefoXkYSQU7zUrzM2NhbVpTWmvFxXpiymKqr1UHb8SY2&#10;VmGIkltV2anGWquBmuyz7LTi43tU3Z8e3jWx8ePGaj5WZLLTSm49ILTP7zZw8qUq0zorMy2LLaUV&#10;tOptrCx1heJf3lccbI4SjQtDTogfX7MzQgiq99FD8Dx0AF6HD8Dn6GEq7GlEuVBBCWqipyyzYFUs&#10;7IOswJu0xbwN8OV97Re+icIIf07I/D8nxzAmvoqQAysQTlV1WbcKnvyc3LavhTsBjuBnvp8AfzSy&#10;F5Y79cTJLz9E6OkNyAg4i6ygy8gPv4LCqKsG4FuMg8vTaVOpwJWMgysJcK3WcYtjGCJQLLRMWUYF&#10;LhPAafx8dCQpobTZ59+CbBTYBrBRZUIsgO8Jeg1NAITYstEx/w4w/2ZTbrhJZglgDbsKV6f68T37&#10;oMWqOROwasEULJ49AdMY++qs395dWqIHodSGgwXzVUU1DkMG9cHY0YMZv44yNnrY0L4YRGvci3Gt&#10;rPNAqq56RQ/q3xk9CKsT1VdjQM/W6NetJfp1b4kubd/A9HEDUJUfjKeNCZyN4ji7S32tDpPqNCmA&#10;Ba8Fsu4zFubtcwMvLVtdKq0zlZcA3zepeWvW0pttyFYfYR1IRvVN4SyV7G/qnI3yCt4wHUp2jf9o&#10;NWa34M31daby6kQ/wut1zsS+WjbSum+CyyHEnt+L8PO7MblvF3R7468m9h3S7i0c/OJjHPz8Y5xe&#10;u4az+zbcPLgLAUf2wZ8AK3kVeuoAwghx9IWTtM4XkRPKiy06EOHHD1JlA81OHZ2How0J7ts3meWj&#10;ohi+btUc56t/VDYVTGu4mWY3T1OpztZJRSGhTnC/hICT+3GDQHvu2gSfA9tMtjvywglabcLMeDD5&#10;htSYEPtq3+sN5NBaF0eG8AJVQQBjz9RYxsc6XIwxsslUUzlL83iRqpopzxR83CXAdwizWtAq6VXP&#10;76mmWllnqW+9klscJslFRdYxJJXZyQQgBlWcJCqSY1GeGM33HYrUm54IvXgGbrt34Pzmjbi8fQuu&#10;H9wL35PHEHr5PGKuKk69SnCvIcHjOuEluD7aaK/1WS/a65tUay2XhaDAvI9w814qEyNQGOrHn/Ng&#10;yHEal7+ahbgL63D2i3k4vGoRzn2zGiHnjiCFE9kp3v9iAh1n71bYsnAsPPZ+wQnhHCeDi8gLceZz&#10;u5k4uCzJC2VS4QyqMAGuooUWwPYsdAMFo1HAKaNsj4OVoLInr+zwMgbWeNSQy8+LAOtWVpo/c4/Q&#10;3+Hv3a2Ui+StMtN83mZOEnYL3ZRPBc4N4wh9AXFtBkPC9EDU2mLhFh9RfT+aPQ4fThuJ4QO7mQ0G&#10;wxnPKhu9+MPpZrvf0MF9TDZ5lJMDRmuv7whH04HSgSo9eKBOaOhiYt5+jHFV3zxkQGcM6d+R1rkj&#10;+hNexb+9qML9Or6J+IBTVFYqaA3hNWu+FrzPVPPMIRUWwM/VfYOqa84y4u0TwvuoXrY5idbDlnHm&#10;h2lmLM1UtBpaN6vhGzTWmfBWmqSVj2WbIxnzEuB8ztLaDJ5nrLPKJbWMo1P7rPNzVbRh1n0Jb/SF&#10;vYi/uB+n1q9E99f+SvV9Ex1f+zPmDu6L8xu/xaEvVuLsuq/hsWsLlXSfAdj3wG6EnDxgMs/hZ44Y&#10;Gy17q61gapIWRnWW3VORxcO6Msb7tShKioTv/t1U2SPI8Wd8Hquta4lWEQSBVtnd7SrGkZX5UCfC&#10;5w/qONlVMObMQREv5DjGwSHnjsKLin5j9xY+l6XssZdOW83F+f00H3fTXLwwTDFnIG7RUpcIZL4u&#10;KbJi49ocbWvTaXlS5CyzHiwwGziqMpJRlZ4IHcMpFa8m+FXpSShPikMFR3kiYU3mbUIMbsVEmlg8&#10;lrbY6+B+nP1+HU58+w2OffUFTq39BtcP7MXNMwwvXBjj0hbHubsiycuD8F5H0g1PpPmqtNEXmQGM&#10;58OCqLIhyA8LZqwajALG9pl0FFF8bv+TR+Fz5AAVfD88Dh6g0u7Cqc/mwn3rh5xQP8cxOr3Taz5C&#10;wJlDSOZEdvLr1VgzbhDm9GqDhQPbwn3PGv6Nc5zgzhuAZaP/d4ArsqjuBFhVV7V0ebW83qziDWsN&#10;+DbDODMEo02F7fA+bswz0Gr89r6s9YNqS4nv21VYtft8viYC/KsCE+A8AqxhA9huo18A/M2iaVi7&#10;dAa+WTIDk0Y5mKNUxo0cyHh4LKZOdsJoqrDKKEc6DTAAS4XVPkcdOHTcyhBCr8O8BbDUeDBhdhrU&#10;nfB2IrhtDbwCuXubN3F8xyf4+Z4sR6xlnX8T+wpeu/LKMivWNUNrwvz+o3oqb00KHhLee7cYg/BD&#10;vCPLUaC13nArVpD6piruteBV0soOb0HoVeQHX0VegBsv5CvIMfBKfa3Mc4Zt2UgA29d9I8/tQezF&#10;ffh4/DB0fe0v6Pv+a6b31edTJuDk2i9wfsM3uPj9t7S2O+C1dzsvmt24sWcbgk8cRBBj1qDjfI6z&#10;x81yjwou8ghPUWwYsmkhyzO0JsrZu6II/3x+H43FeYigvQ7YvwvJbpeQF+hLxdThX0FU5lCztqsT&#10;81TeqHhTZYs/P7mNJ5wAfn6mPaiNvICKTXKpICYMMYy5/TmpyG6rZU/UBSXlLpkkWhbVKpdxY2GI&#10;Dy9cbZnj69L6MZWyPI42m79fTriL+bdL+BpK+bhGfnAA8kMC6GbC+HUYKvizt6LD6Wj8qfbXGbue&#10;hNuO7VS6r7FnxQrsXrYcez7+CEe//grOO3fgCsf1A/tw8/QxBCu2dbtiKa7ndaR4e5mR6U+lDVar&#10;Vz9kB6lIJRDpft5I9vYw9d43D+2G27bvcerbT3GcIYzrrq0Iv3yZz+UG/1PH4bL5Sxz7eAJu7PoY&#10;F9d9iGOfzMGV7d9xgriOE599iPUzBmCpY0uMbfUSTn47nwp8hup9hn+LKiwbHX0NJUk36FB8cSud&#10;/ycDcAhqCFMNlfG3ADdXqDNJKPKi3HG3Jo2ff7oB2K66vwX3V4CthJaB2MTE/B3Cf8+2rHS71BIl&#10;qXBTQSQhDmdoSIBzLBX+bSKrVgAf/GYljqz7BJs+WYhpKp9UBdUkJ8yaPNJ06JhCBZ45bSwmjB1q&#10;zjjScaED+nQwJxSOoI2W1Ra4A6jcgle1zSOH9CK0nU3W2bFPO/To8DZWzx/LWSeeI4ZvNJYXIGE0&#10;AFu2+bfjucBttuLdZ7LWVN6HNcmWda6g+urDk/oS3mZ7xUoWVY3W+UXGWd01bPAWK2kVZh0JKvU1&#10;p9GbxBXVl7Gvss4q2khzZ2yq40l06sGl/YxX98Ln4AYMavkmer37KsfLGNjyNXw3ZzpOfvcFLm/6&#10;Flc2fQf/Q3vgxyGAfQ/sQsiJQwg+fghBxw4ihJY5+qIO4HZGGaF4ersaWVGqc9V6aJxJKGlt9end&#10;WrOemu7ngeCj+xBz7iSybzJ2pVrmhwZR0QRPoLktElS0wKbbhg4iayzn79fgJ20s/+EB/td//4T/&#10;+d8/4IcnzSYzrE3uWm4JPnEYQXQJMZwokl3pNm5Qmb3dTCGElF8Ny4vD/XmfltsMT054/AzD/VCi&#10;9WW+lmw/T8baVxBKZ+G2cwtOfLmGoC7F+jkz8c20qfhu5kzsXLEUhz7/zBxUdmnHDrjs2QP3Awdw&#10;dd8+eJ04hsDzZxDlSuW9Tnjd3ZHq403lpV329aad9eVn4EOYbyDowmn4nzlJwK8h3d8b8QwNtIvI&#10;lQCf+/5LXN68Fp6H9xnljiDAvseOwGXLtzj/7XIcWTmR4cUKKvI0nPx0HoJOHoLrpg+xb1kvrB76&#10;BmZ0+APOrZ+PZB9ObN4n+fznOLFespJZBLgsxccAfCuTKqxqrLxwVBMqY6F5/RmAy5NMgYcgFsD3&#10;av4dYEH7f1NhJbUem6x0Nu6rV7kB2LZ3nSGhxKm5SEtKEQZgWeh/A9imwLWEuMU5BvknN32Bb5bO&#10;wthh/TB+5ABMGTsYcwnt7CmjqMYOGD96kIHXkXbZkZBqrVhn/3bv9D76UIkFtdPgnlTeHiYLrdP6&#10;hzl0M7f9GQOPHdINRameeNZI61wZYzptPGq0lo0EsLLLSlwZeHXGL230Y+3rZbz7mONRLWGndX6g&#10;83xpM8wbFLy0zlJeC95gqi+D++SbVF/OnuquIdsccd0krnQgd26gBW+OAGbcayWutFVQ9c6C94RZ&#10;941zVtHFblP3vH3ZbHT8+x/Qt+Xr6P3+KxjdvQ3WL5iB0+u+hMvWdUZ9Qwhr6MnDCD52wICsHsJh&#10;p48wDubgbfiZo4h3Psc4zhs/Pb3NWTwb+VHBaCjMpGVVc7kU1OWnM7SopUWu4T8pgb/H2PD4Yf6O&#10;GrmF034TXtpJJXKyA27SRvogJ8gPBbEqrKeSVxWaDebWnlS1OG0yB1D/1z9+wP/81w/45y9Pab2b&#10;qSRZ5pxZrZmGnz5IZT6KBDctm7nQhdCZ+Llz4rhOcD2puFRFD1f4cRJy3aEjVT7H7uWLsHb6ZKwe&#10;NxorRjph1fgx+HL6VGxYMBfbly/FwS+/wNnNm+C8ayfc9u/H1UMEZ99+Ku8huB86zJj3JK2zMyIJ&#10;cLxi3RsehMiLNvqqUeJU3s+g+up+4JnjiL5yGZlU4owAH8RcOW+Wha7t2IDzBuB1uHH4AGI1EXgR&#10;+NOn4LJpLZw3f4OTny3EvoVOdCCr4bZpCQ4tH49En++R7LkWK3r9BQeW9uf/5VtEuOznBHCME8Zp&#10;ZDIWzo1wRVECJ32bjb4lGy2AcwkwYbVXYmk03YpHUzknYNpgU8xRbamwLPT/DrD9vhn6us5mpWu1&#10;HErwbevCd+kuBbFi4eYi2mhB/BsFtiqzglCfEYA6TjAtXA5swZUDW/HZgskYM7QPpo8fSoCHYOq4&#10;oZhAeEcM6oWhjImdCOYIfl/Kq1LIXp0+QNcO75i4d8jA7hg9vC/GOfVj/NvFxNECWGu+jt3bwvfK&#10;XsaxFrwPaxJoiRn3MqZ93GjZ53+DV7Ew1feJACa4j2tpnRX3ViT8Ci/Bbc6jvVCGjvDWGXg5M8k6&#10;J3HmjOUMGnXDKG+Rss6hVF/Cm+vviiw/2mZb4ko7jexrvrLO2u9rV9+wMzs5a+/AuO4d0IW2uc8H&#10;r6DHO3/FDDoMNTo/t3Etru3aDF+qrmLfIMIbTOWVbQ6/cIK/fxQhpw6bM3JCCHLUxZO4uW8XbXCy&#10;6c6fGXwTdbZOhEpc6ayd6izOwMoCMza+W1XE13oDEWdPIJuqpBizMDKUVs8PGTe9kXrDnXBdRzLV&#10;J40XrznCg3GpGtrdayjH7bpSTgZ1eP7oNn7g0O3//K9/APhf+P/9v/80gDffKkAh3YAKQ8JOH0L4&#10;qYOIYFwZwdfttWcz9n68mKCOwsJBAzDXsT9mO/TDfMeBWDV2NL6YPoUT2Vxso9ruXLkCO1d9hCPf&#10;fotTGzbgyp79uEZwBa/boYPwPHoUN44dR/ClSwhzcUH4FReEOl9CJC10zPWriLrmylvZ6atW/MsJ&#10;KvqaM8IunUGi1zU6CNloL0SoLvwEJ4NdG3Bp09fm8w+9cI7wXzcj6PRJwr3JQKxx5qul2DN3KM5+&#10;Phk3di/nZLGOE/NqnFs1FFkuXyDn6lba7i2IuXoEiZ4n+HcvIIc2uiCO102ip1HhchvA1QLYlsiy&#10;A9xYJhvN/1kl7a8N4juMh5XMsqvu/w6v+VqDKqwMtQB+YGy0qrSUkRbAfN4SC+DGQtnoiBeJrDpl&#10;owUwbbQBOOrqWXie3Ievl8/FeCrwBALqRLWdOGoQphHUmepSSUUeTlus/lkTqcYDenVAj47voX+v&#10;thhGeDWm02qPU5cNKu6wgV2M+vamQu9btww/NqdZGWclrai6TwRuQwaeGYucZUFL1ZV1NvaZjz8V&#10;wLTNj6qTcb9ca6VxtM5xuM0PULa5KTcM9dlUMc1IhNcsF1F5y+O8oFJJrfUaeMOuU0mu/WqddSo9&#10;rXOm1NdYZ52ycMKMRFcr9o26oKWg3Tj+7Ufo8Mqf0fuDV9GH6tuNAE9z7IadHy/CRc7+13Zvxw0l&#10;jAipRvApWmdatQgCHHragtc8zsf0PV/GyX4HD+L////+aDYeFDOuvad1VcJrgZxilndU8qhNAWok&#10;p0Zn8bzAcwP9UBobyVg1DLmENTvEn7EbFZIgx18lAFQqZWuLIhmbpsZDJZNq93KnvgzPHugUhhoq&#10;81388tNj/Exl/tcvz2mzLaD/+dMjU01VkhpjrO2xz1dh9chBmNGzM2b06Y4lwxywYvQwrJ4wBmum&#10;TsTaubOxcckibCO4ez5fjf1ffoZ9az7HifVUxq3bcWXvfrjRMl87fBjeVEWfUydxnTB7HT+OG0eP&#10;w/fESYRevmgAjr52lcMNCYyhU/h+0vk+pb4Rl88j4gon2XCGDPGRBOwqws4dMb3Bru3YiCvb1sFj&#10;7zZEcCJI8fZGDC104OkTcN+9Fa5b18N9z1YCfZiwr8fJz+fj8PJx8NuzCGdWD8LF1YMRvm8BLq0Z&#10;C78j3xkVjnM/ijRlpMNckB/L64YqXJLkTQVmOGYDuIYAKw62q7DZyMA42ALYDjGvdWOj/094Xww+&#10;/qQ+z2Sj7xPg+6aiUNVZApiKronBDrDNRms0EGJd8/WZwYRXAPujRZAz3/SJ3VgyZQSc+nUxEE8c&#10;ORALVFY5oj8mjBqIkVReHew9YbQj+tJCOvTugBG0zBqOtM/jaKcF++C+nUwCSzXPvTu3xIcTh6Kx&#10;JIQgxtMmxONRfTKVN93Y4yeNVGGOp4p1ZZmpyPa4VzGvbPODaipvVSKVNw73+IHdNeVmVF9T6M03&#10;Q3jrFRNQeRXz3orlBx5jrfcqaWUSV8Y6uxnbLOXVYdeZXlaTOiWuZJ11SJkSV6bmmbY5nOobeXYX&#10;lo13RJuXX0K/1m8aBe7X6nVMGdDVLB957N0Jj/274X1oL4J5oYRoULk0Iqi2intlnwOO7bcAPkG7&#10;evYoLnz5lTljtiE/g7bY36pSKsqmGqdbAGepN5K1AUFtV3SIttZds4MJrDdj1KgwqmYochmP5tBS&#10;5/CCT/e5YSAXxImEIYsKXUTbfSs9AerIoYoqrdWq1enTR0208XfxX788M6r88w8P8dPz+7TaT/Bf&#10;/3xGu/3UZMbVeDyb9jzS0w3XGSJc2LUNR9Z+g12rPsaWj1Zg00fLCfBH2LHyY+z+dDX2fS6Av8fF&#10;7TtwcetWXN6+FafWf4uDn63Ggc8+xcn163CZ8bCstO/JUwi6eAERnCwEbyxVONnXk/BQaRnjx169&#10;gjDGyUm+HqbeOj8mFCle1/k5HoDPQQK8cwNct6/HDYYvMa7OVGdfA/LNY4fgyQn12u7N8D68m0p/&#10;GtEeFxHj7gzfo5vgv2c2Tq3mtd37VYx8//eY0/nvuL51GcIv7eXfPIQkn9P8+5eRE+WGgnh3A3A5&#10;Va7CtpRUzeuuOj+GKiyAGaOqBkGFRAJYWWjCa6/I+i3AT5ryXwzztSBWHKxlprrM36iwbDQBpjW/&#10;XUqACbHKKu0AKxv9wkbr2k8PRIt4b1cc/G41lk4ahgkEdfzQfhjerzMWzhrL+Lc/FdcBExTz0h4P&#10;7t8JgwipElUOfTqgZ+f3+VhnTFLfLF7Yo2Wxh/cxkA/v1QnZEVfww50MzkqxfFOMe5W0Yuz7WOor&#10;m2yyzxbAjxoIrcBV3GsD+B7hfVApgKnAnPXu5Ef/urAt9aWVqE0JMBnnMqquumsIXkt5r5m4V4v7&#10;OQFXfk1aeV8iwKp11gkLjHuv66T7Y1bNs2Jfqm/Y6R1w3/s1+hPcrm+/gp5U3z6tX4dT15b4mI7k&#10;5Hdfwpex140D+zh0nu9hU2ghUBX/SoEjz5/g1wcRcJT2mvAKYFVlXd+yhbN6MiesKmT4eUNdJB9U&#10;lUCNvZWV1tqs2YCQbW0F1GZ8tbu5S6CKEyKR5HHVqK5+V4orO53pS0vt5cHvXTMXctQVXtR8LJsw&#10;FMZGUcEYu2k7ISG+rc6IVOPnj5ugLoo64kMN2Z4R7mcP6kwM/vh2Ff714338908P8N8/PsDP/Nmf&#10;ODSZqCa6nK+zkM4gi3F8PGNx/yuXcPXIAZzbthX7Pv0M62bPwdppU/HN5An4bsZUbFv0IUH+FGe+&#10;X49re/fB48hRBJw/R8CcEet+DYmcmBJveiKTk1IGnUWMm7NR4EI6lPqSXGQGeCP2yjl+lnvMlkwB&#10;7L5rI9VzH9/rZaTwcwi/dA4hZ4/D6+BOeOoolHMMYZxPIi2E10VGEvxP7obnpsk497kTVji8jc9H&#10;tsaM9n/GuXUzEHByE6JdDyH+xkmk+J9HVqgzbfR1lCR700bT1THerOQ1V0mIK7WJ39joWBMDC+Db&#10;ldqRpMKMDMbA1lLS/w3g3yqwAH7C20cEWBDfZ/xsklnK81Qk/iYWVjbapsJ5Wm2hcGk5SVZaAB/8&#10;9CPOsDux8dNFGEkInfp2xsiB3TB3yijMmDScyjrEZJVVoKHMcn/C2avLB+jNi1klk2Nom5W8GkbL&#10;LOvtQHvt0LU1rp3eYoo17lZROaW+BNQUbdhAlfpKiR9x2FX3gTLNss1KWtE636uIxz3ZZ70RpdXz&#10;GAsw5m2ghZDy1qUFoJrWWfZZ6lsa5UF4rzHmvWrFvYRXy0bGOvuo1vlX9U2XdabyCt7f1jyHU3kj&#10;zu7AxsWT0e7lP6Fv67fQ472X4djpXUzn+9yxailOb/wOPgTY7ygt4qF9CGSMG8KYN+zccSrxEcJM&#10;iM+f5P2jZkO/78Fd8KeVDuDwoXJnU2m0BJTNOLgsPoLvu8QAKtXVziGzxkoV1lZAbRqQit6tKsSD&#10;hlu8kJKQcF1Hfl5CAtVLsXAS7WeSl7upXEpkXByuWPPCBSQqPvb3JRQByGP8XBijDhApUI8sqbJK&#10;IHVi/FMCrWUpLUU9I8C6rzhcPZx0+0wn8zOufkKwdbqASiofNlUapRb8zx82mE0NKugoTI01fZpj&#10;fBiTXjyDK7u249AXn2EvlfvQ55/ixNdfw3nHTnMafzStv5JP6XQX6SF+hCYCqUE+iHI5j9QAL9SX&#10;5qAkLQ6pfC5NkAFHdtmqq9ab28AThxHPzyKe7zvg1DE6ou1w20mw+TmHchKNuXYROdG82EsLac+v&#10;4Ownjlg/ug2OLB0Aj83jscbpXRxd5QDnjQsR7rKPcTgncp9TyAy5bGy04uDSZMXBUuEgs5xUxWvQ&#10;XtCh7YRmL7DZUmgVcwhgo8C2IWAF8pPG30Bs1Ncaj+otGy0FtuC1DQJ89xZDxpLoF8kssx5sA9hA&#10;TAFrcXn7BsT7XMHXS2dgNAGeSBWdQtu8cMY4zJs2BlMZ/zo5UHFpm/sR3p6MawWvFFgAK9YV2BqD&#10;+ndB744fYM83i/CsNoFvKIYvLoG2QgBTaZSQUlZZFtpmo43qctiXimSZzajg75dRdWUlZJu1qK0X&#10;T+vQqBhA8CbfpHXmBxzvg9JoDxSG0zarJWywG5XXtt7rZ6mvlNcsGXkK3jNIlfpes+qd7eqrZaPw&#10;09qz+z3G9GiDLm/9HYM6cbJq+RpG92yHj8Y7Ya/Og13/DQJOHEU4bV7o2ZO8PYXIS2cQefksQs+d&#10;5AV0iPHYUQQTZJVW6nCsmwTZ5zAVe8c2ZAXdxI9Pb5uev+pppR07D+vLOePmmYx0VYZtFxGVw4Cs&#10;THV+mtlIoPN1VMCRRgUOZmwZzVhSljPmuqu5kGN5G0M7HenigohL/N61K0ahUv1uIt3/JvJCQ1CW&#10;GGclvBgn6znvaetgTamB1IBKqLX/V4otMO23AltDfbO02UGnDJj2saqZpovQc+jEPBWZPGouNxOO&#10;Njk0lmaZ407SIwMQwdcT7HKR6ngB0YQvmpNMIl1EBsOJfNr+RF93Y3nLshRfFqKIriPVy40OZh/8&#10;DtGCq3f2TgK8jwBz4oyzAexPmH2O7MZVm30OOnsE0W6MoSMZYhXnUk1j4fzdfKzs/RpCji7CiU8c&#10;cHx1f5z9rD9vnRB4djPjf04IXseRFnQR2ZGuxkaXpnjhVpoO5KYK5wRbsfBvlpPsECsWthJYlgLf&#10;r5OrtFTYDLv6/hZgrQkTYCnwQ0Gs36f6WgocjzuKg4ujcJsq3FxoK+r4TVWWRgu/c/wQPK9g66cL&#10;MGlIT8zSxvthvbFw+hiq8AiMHdob/bq2Qr9ubWw1zm1M7KtMc59urcxjg/p1whAqtKzzvPEOvAh9&#10;8aiG8WsNLXBdEi9OqmojAa5LeQGt1FfKq/sPBbFKJAmwbLOJe2VPTCCvFx6OZm2tsilvbarKJG+i&#10;kvAq4yx4iyOsGucCFWso5iW82Te1j5aqq1JJu/JqychY51/VVwAr8xxxZhciGf/u+Wwe2r/6Jwxo&#10;9w76t3sbA9u/jemcxL6ZM43fW4XNyxdxtt+DRMISduEMwi+cRvxV2kHXS4xDeXFKfTniXC8T8BPw&#10;YqzmsVsnKfB211bE0iKqDWlZcjSh8mSsGsd/IJWOqiarq4ooWWkVbphSR1pqqbHqlh/VVeChTsUj&#10;aLq4bx47DN8jh6halxFzldDyNUTxtcQxrgx3vmzWXEMJcqKnh8nwamiZJjc8BKWJMUbhVfyhqivV&#10;M5sMOKFT3bMKQ8yupEq1ny00va4EdhOhF/iqedYats73UQ/o+qIs0yfLuq/dSJwc+PtqCn+vppgX&#10;bzmB5sTA31V3DzXLU420TuBTaWc2lTtKu4vC/XGntoSvKxXZBDuBSup/dBe89m+F247vzNC5xUGc&#10;OKM5WSW4X8XNE4dwlbZaR6B6H9nDifS4yWTnx4cbZ1CelYoIl9M4tnIk/PbPxd5FXXH2y5H4flJb&#10;nFw9DIEn1yP08n6ycAypWhNm+JcTfRXFSVRhAqyCDjvAZmuhLRttXw82iSzFsbW2csp6aylJRRtS&#10;30eNBJbwKv590mAflgKboTO8aKMF730DMZ2nFJjwmkEVbqYKN9hKK7VP2AAc6+nMGOQqjq77BBMd&#10;u2KKUx9MHtoLkxnLThszEOOHMabt/AEG9mqP4bSQY/i4lor6EWQNR8I71KGb+f7g3p0Q6X0MTxsS&#10;CKHiXsJLaGWdH9RSXQmoPXklgM2ot9Z771cnmaSVHWCpr170bVkHxh4NWRy29Hl1sq+lvLFUXtrm&#10;kkjaHVOoYcGbLdVV0ooAW8UainutDhtp2mnkfsKKfd2s2FfJq6jzjH1PbUfQya2YxYms4+t/w8B2&#10;75q+V0PpOKYN6I5Vk8ZiruMArBg7Eld2bjO7Y8Ivnuc4izg37QrSRnuqChUmgoqcQmVIY2waxfjM&#10;a/9uA7G2HAZQOX55dofwJCE31NeUQ6rbxY+MQ3Viu/bu2gGuIsDWbZIFMmG7zTj0cXM1dMxlcUqU&#10;2QRwdTtf+2lOHHwtqi3WiNB66xUq3oXzHFQ8N74+gpzk5cmhOmNf5EfpSJZ4a7IgzKryqrPtNpIy&#10;63XZtxbqvobVH8vqI60NC9rnK/ego0L0mCBu4lAvrjr1zSrO4MWumm6rvrsqPxWm64f2DqtLoxrJ&#10;q7F8XhLUnL4sOYaTSS4KYkORTPWNJng6gvX67g1w2f41XLd9y9BlJ4IvnTVJMG1+8DtpAXzzxAHc&#10;PL7fqHOijwdyYsOowFmmT1gy42znDXNwc98sfDO2FUa/+XsMf+V32DSjBwKOrYb/Gf5P3Y8iyfsU&#10;ww5eO1FWUUdpmq8p6Cg3G/z5fLkR/5aNNomsKlUYKt+T8Wsii/BaAP+qvr8msCyIpcJS4EeE/jFV&#10;2J6FlgO1W+g7xdrkEG2WlEwiK89SYY0Wqf4ejENccGrTl5g4sBNmjOyHybyAR/TtgHFDe2I4bXGv&#10;Du+ZDPMoPj5Mdc42y+zAnxnqYMW+vTu+j5O7v8MPjXwj5VFWwYYUWF02bMprQCXEdvXV7UPGxILX&#10;rPNq1uEQvPL9ss1KWr3YTkX1rad1rkqyb8z3QGmkO0qkvso425XXtlyUbeqcZZ2lvlZ3ScW9ss6/&#10;jX1N2SRj3/DT23Fh02r0fPdV9PzgDZN97tv6dYzo2RaT+3bGzIG9MX1AH1zcvglXODz270Lslcsm&#10;Yypo4wl0Ii1ijDaaE6Cw89opdNlSav7MzSMH4KFdS7TTPzxuMtvs8sP9UBxHW5ajXkpUPdpRdZNU&#10;PysBW6G2Nbz4KtITTJ+r8rQENBRayqcTE9S/WRvr/WjXD6xcYWJO31MnEHDuFEIunEP45UtU4AsI&#10;4n3/0ycYH583ipXkqZhZGwZ0fGUgimOtNjx6fqmy2teqbFP7ebW/V5v01VZWtruJYN6humr7oByD&#10;sfgqRrGta6vZu7nV0liuqpXU95iWnfDq+aptB4RV5XBCyla4oJ7SurWNDL5Xxr4qO03zZSx95iDc&#10;dRjczu/gsuVLc+t9eBct72UqpgcCz5yAOxXZTYmtk4fhT5jDLnKi9vcifPGo5Ouq4uep5veXN8yG&#10;89qxWNTzVSzu9Rqmtf4rvp3QCRfWjYTnoa8YivCauHGKMfgF5EbZFFhVWWY5KcjsTFIcbMoqbSos&#10;BTaZaEJ815bIMsUcNoClxI/tqvsC4F/HI6q1IH7Mofj3DuNf0x7Klo2+U2rx0EAxkwobiKXCjMlb&#10;JPnQal05g+tHt2PB2P6YRvs8e4wDRg3sAicOx17t4NCjHUYM7EY73QtDqbgjHXqYrLO2EI5izDy0&#10;X1d8u2wO7pVFcwaJpIKqZDKeENtU2Kz9Wsr7QMtDHIqDjX2WMldSdcstcA28WrymbW6yb2iWdWbs&#10;W53ih5pk+95eVVpdQ0n4ddMax8S9OgpFAKtQQ0krKq9RX9t6r7VR4diLrLPgjbtyiADvJ7w7qMBb&#10;sWqKE9q/9hL6tXkD/du+CYeO7xiAp/TvinmOfbFl2SIEMMa9uP5LXNz4LS+cXVSD/bhxcB+u7NgK&#10;1+1U2d20yvv30uZRdfftIbAHjdW9cXA/nLdswKVtm/HsTp2xkoUxIRy8KBjv1hFMZae1Lc8kswiS&#10;ZaMFMgfhEmTKUEslZXNNn2fa3tridHge3YuvpkzEwU9XGYfgydfke5wX9KnjCOYEEnyOSsbYXfts&#10;pVoJ7m4mRk72UlZbvZCDaaujTHmn/qay4toKqO6SAlWVYxp31DZWm/MJRr2y2wRaFl/gVRPGGsKo&#10;oS2SGuYxQZrB1y5A9V54v0LdObS5Pz3W3OqkAfM7WXyM98tpqyuoxurZ7LFvMy58vwaXN67BNcbA&#10;Xoxzo91cGC648T0d5mfP2HjXZngd2ktHcgBhzmeRGkx3k6LWrlkcOUaBb+z5COvGt8WK/q/Dd/dk&#10;fDnyLexd3A0HlnfG8a/HI/oqrwePY0jxO4vs8CsmmVWc6IUyxcFU4Ara6AoCXEVxsQOsOPhFTyw1&#10;s1PnjVopq7UrSVsJ7fAa1bWBKwttWekcAq7qQ/6sbZ/7Q1V2KZFlaiBUHx1NpxJpsWEgpgpztIh2&#10;p3J4XUHktTP4fP44THDojNmj+2EuY9lxUlwq7TCq76Ce7TCaFnpInw5wYNzrwK+HEeqJwwZgzmgH&#10;zlbX6OH5R0rD+Sbi+MKT+Ybi+SaowKp7NiOVb4axcI0gtmJegWtlmgkvY14TuNtscxOHUV8tFzHu&#10;lfJWJfCD1PZA09PqGq3zVRP7yjrnBbjatgcKWrXGkfJeNNb5V4B/TVzJOit5FS37TOt8dfdXcGj7&#10;Nrq9+3eTdZb6Dmf8P75PR0zkJLV45FBauI1mWej015/xYvoW59Z9gUu83f3xEgx45y0Ma/0+lboP&#10;Vk8eh32frMLlbdvhdfwEQlyuwPvkSexf/Qn2rFrNf2A148oClDCOLaTSaJePOmaYzpGyqtq6R4iN&#10;bSbIstRa19XXapWj+FDdL5RUUiN2xYx3a4v4d87g26kTsWnBbJzga7ywaT1cpcrHDnEcppqdQsBJ&#10;KjShVvwe6XzBxORagkql5czkRV8cH4GyBMalKXFUZJ02aFWJ1eelE1zLCgtgddi4LTuteFYqzJCg&#10;KpM/T1jVOqeKQ0eE6EgYHdQlKNUC91ZSFMo4KgmugC1Pszb56xwgnf+jYT9isyQ2hJN1CHRa/jWq&#10;8Pl1n9FKbzRxbphcDh2Q36mjBHgD3Pduw40DuwkxY2CXs0gP8zddQ9SEryI7HRnBPgxlvsLm6V1w&#10;5fsxCD01F+e+6ou4cx/i7JqBOPzJUASc3cxJjZO76qNDLjMOvoaCeE9TVlme5c84OMj0hFZVllTY&#10;XtChTLTpiyWIGQvbN/M/4K3KJg20ApjW+VeA8xhu6hxr3m9UpxkqMeNgdZp5xCGA1W3GcGGz0QZk&#10;I3CMhSlyLdIDPBDtfglBl47i64UTMGtEH8wbOwAr547G7HEOGNGvC0Y7dsfowd0Jc0f069IS3dry&#10;QmUcPGnEQAzt3gleVK/HtdpeFcHZmX/EZJ8Zz9qSWNYgrPaYmAosK21iXsFLr68XeVfw6sVp0VqV&#10;VoTXbJ0yy0U3qbw+phn7La31qpskh+DVJoUcf1cr6yzbrGwzVdcaVuJK5ZJ262xXX8Ebc3EfIvj6&#10;I05vw6ZlU9Hp9T+hT+vXGP++BYd2b2N87w6YwDG5X3esmTPFbE3zObgLJ9esxNlvP8PRz5fj1Fer&#10;sH3ZAvR98zU4vPsWJvXuitmD++C7+XPgsmc3/C45I/gqZ/+T/19X7x1c1ZVte7vqq3rfu+/27WB3&#10;st3ObpxwwDm0c47tbOMA2MY2YGzAmJxzzgiQQBLKQllCCSUUQTkLBZQlRAbj3Pe+qvHGmOtsSe4/&#10;Vu19gqQjaf/2GHOuuebahtWTp2DzzFn8hx3l36LJWcWsVF60B9BGONX+VUv5ehlTKhaWshm0HIMA&#10;U62bpHZUwG5aW1PiziM40a3Wrg3IYEg0441XsPDDd7B91jT4z6f9XLaIyrQGcRupwLTYyVThpG0b&#10;kUKrncq4WQm4vBAtOwxHYUwEyvcnWF+tI0U5BJkKyRvMUf7sLt5UdLMRvK264VgRilPiDip162F+&#10;Lo52Kq3AbS7UFiEEt1BgpuKI7Q/MkZ/G763eXfzd9ZjHptxUaMNvrYvWqM5UW9koVCZFoyIxCkWR&#10;QYhYtdD2V45cswRJfqro2omYTesI8GwELZ6NiJWL6YoWInWPHyoYQ7fRqjfzc9UX5VFVQxG3bi5W&#10;j30OMcvfgd+Ue2inH8buaU9izsvXI3rZawhdMxmZwWuRG0EVVmWWlVaGu/lgb2EDhUWJLC1ukApb&#10;mx2ppaqxTIk1JVpKeJVhVttjAuuz0YNxsB7z+bM8CmCp72llpI+WkAuVDxeajR5QLCwF1nSSLyPd&#10;QzvtGKECJ+/k3Xg7VShsCzbN/RyfvPowpo17BZ+/8zTefuZePEFon7zvFjx+zw1U4hG2l9Fj996M&#10;5x+7C/fcfAUWTP6Alo8Bdn0a4zJCyPM+WueBo4RW9tjgdcAeayPQmuOlAh9r4QfTPK8CdfuAusO4&#10;D6a7iwJ0wdtRokorlUkS3lxaGcW96eEGr7PNDlzFvDZ82WbPNpv6EuCiMMJL++zFvbk+gDP9eLfe&#10;pO0lv8Ezo67DiD//J+685o/4xw1/w8M3XIHn+Tu/wFj/zQfvxsqvJtqugMELZ2L1R6Ox5tMPsXbC&#10;WCrCfKrqONx+8W/xwGWX4bmRdDH3jcKYxx/GUqpw+GY/RPv5w2/xUqz7ZiZ2LV3GEKLNVibZulwB&#10;TFhMham26lnVraywLxbWc56d1p5HTXzfEQ4psbpqdFIBVXyhzba+PdWNk71HkBHuj9nvvGrtbnfM&#10;+ppOYI7NXUesXIYY63zh+kslbqW95lFJt8zdfoMxe0FkCA4nxViGWBA3cwhilXYe5U3FYl66gG5a&#10;agHcRaXT8SidQjvVupnwGrgF6n2Vzq/PsP2Jm/KkqtrcTIvyUwiq4m8+1vaZOj+QCG0sptZC2o1R&#10;uyYc2kd3QHjVaUT9v/atW0K3NN8cRcqubQjiud/sqbxRfYPgpbTR65YiK2IPaqnq2k2/mZ+rnH/j&#10;gthQpO9cjR3TRiNy0T+xddL9eP663+D+S/4/PH3F/0bs8tcRsuxDJO1cYsmsgphtKE0NRKUa3qkq&#10;65ASWcpGu06V7dXqk+USWQK4r/mgJbTUE1orjaS+g9lo3zjdU2lTSlrgL6DPdjuAz3TLRstyH6aN&#10;poIT4uMt5EcZ6SPajUOL/YcUWC61pyoVF1VlhVobTX3AtPD12DLvM6ycPgafvvkERj93P5648zo8&#10;zvEoY+HHGP8+S1v95D034q7rL8WbT93Du1E8YcwgxBkEkjFwM60wx7FWzf/yh3MctymloSzzCU0T&#10;+by95nl1d5G/F7xdmuslvFYqRusseFvzpLxRtM4EOMNthaKeVrY8UADHMe6V8tp2KG6VkYNYAPvW&#10;+fqSVx7AWnFk6rttMdK2qdhgNK7/439g5BW/I8B/xj9uuhoP3egD+O4bMPa5JxGyejlyQwOwZ+7X&#10;WPTOy1hFiNVSJ2HzWqz+4jPc/dc/4qFrrsQj11+NZ2+5Aa/edTsmvPgcNs6ag9BNW7FrxUpsmjcf&#10;/stX8m9Ux39wPVoIhgBWIquJ8V6LL4l0rKmG/7QqS1w5C13g4mAfxEo2CWTFyir00PTOcVrpU/3t&#10;VmQx0FWPvNi9WEIVXkaIN0+diEBCHKa4fNUyA1fqm7SNakyAU3duNYgzAvwsCZcXspuwqKNHBGNj&#10;be9BiPnzmqio7bqZHD5o8OpcLkH2uleqzM8nKy1b3EzbbJaYADdxCFIBqqPWIAvShgNJqFEiL1PL&#10;JmNQw+cMXipveWIkSuPDbX+oIgKpZnUF4btRQoehBgZKIobRLm+fNQWbpk0wgCMYG+/buAp5ceFo&#10;ofo28vNU8zOXHdBujhHI2r0BEUs/QdCs5/HF49fihav/Dz558HK8PfL32DPtEeya+gyVfSEyglbj&#10;oFYo7d+NStro2jytEVYc7LZX0XRSR3UmOn1xsC1sUHNFAqeySlNgXwwsWL2OHEPllFUu/vUB7Kmw&#10;ppSUzLKGjVRh1/fNzcqIlX4CbAleXyx8UWNRNC8QbVvIf9SBvUgNXk3FmItFX43G20/eiefvvwmP&#10;j7qWVvkqPMTY96Fbr8b9N/2NYI9AFgP9k0epoLTN/c2Z6Jf6NlFNm6jEVNcThHaAcbDGcQJt87wt&#10;LtN8rJF3Ffl6fpg+fpguqa5XZeKDV8UaBm82/3hZEbTOkWjQPkZaoEB4VSapRQqKe627RrTKJb3E&#10;la9cMsxtjVJMeAt9mWeLff1X2mL91M0LkbhhLt5+ZBRu/MtvfADTPo+4wqaPXrxnBF5mCPHFO2/R&#10;lvnb3rOB82Zg8ehXsJ7q6zfjS8RuWIVdc77BhmlfYj3H7A9H4+NnnsDr996J1+6+nVb6LWyeO9cA&#10;Dli1GjuXLqcF01263hYeGMCMg+ulwoWKhZW1LbYiCNlp7d7uWWfrgiGAfUqs7LQAV720tjU51tWI&#10;0/1tOH+8EwM9jShMisSaz8Zh+bjRvMgnIWDebEu2aR47jtZTAGsRQOLWDUjb5UG8HQcCdyCXlrog&#10;IhSHYrXEL9oWYMjqS5HbyqnCBFeK3MXfRbXd7QKZn1s2WhuFt5YwhqYCN3McYazfwFi2SrtKaHNq&#10;H6iCtzrFdaWs43mlwFW/Z47S2DAc1j6/4QEoCFMDv508+vOxP6HeQ+u/ATsWzMBGhjJrvvgIu9Uv&#10;bMMK262xZH8cmioKcYR/m0bebOoOHkAJbfiB3RsRtmQC1o99DK9c/r+wbcJD2PnlQ/j6mSuxe/rD&#10;WDZ6JGI2znBFHZGbUJLsj/KMYAPYZaOlwspGS4VTDWLNBWuXBpVWCuJjrVROlVS2qUDDZaFPKlEl&#10;cIcBfLaLg4o8XIFtTlixcMch8uLi4eO05YqFtSbgWL3LFUmJBfJFRxmUNx+K4z8jkXfXfQZxzM7F&#10;2LliKt5+6g68+MDNeOS2q/D4Hdfh4VuvJMRX4fYrLoH/qq95p2CsU5PsA5bf+MivhyltM38oLYCg&#10;FcQ2TaTH/DB2J+FdpG9YjadlnBX3qqfVwRizzU0HItBA5ZV1NnhpnZVttjHY10qlkvxj+yAeyjz7&#10;po6GTRsJYJVNpm/X4vuF2DFzPEZe/jvcduXFuIXHe/+uAo6/4MlR1+PVh0birUfvxtJJk5EfG408&#10;qkHQwllYOe5tbCTA/nOmMvaaR3WbjbgNayzbrKx0BNV6F2PP5RM/xaz33sW8j8ZhzdfTsXH2HPgt&#10;XIQWWs1T7U3W8lXw2o4KijkJsNRWAPerCKKp2h6bhZY6E2JBq7lb2WgDmK8rK91Rzzu+9qo93WVq&#10;fLynGX2ddSgiFAFzZ2DHjCkEeCYClSlfsgihyxdb9lyfOV4wU5XTaUnT/LcikxBnB+5CdnCAKbHG&#10;ITXHS9POgumEkzcRwttcSPtIByB1VozcyZuPgO5mTNxCgBUPt1KJmw9m8EbFuFbQUn0rUnmt0SJX&#10;JUejPiPBQK5IYaxrzdqjcDgm1AAuitxjwKpHdm6w+mHvMJAN5vBdiFq/BMv5f1g3eTx2L5qJyPXL&#10;kczPf4jf86jmrBsr0ECAK7PTUERVTtq0HKGLJmPJW/dj3gt/R17AWGyf+ACCvnkUYXOfxlaeR62d&#10;iNTdWqGkoo6dtNGqyopAfWEsAU5gLOymk9oqtF9SBjrrvG1WBDDFSfGrFjbQSp+klR5MYBHes73V&#10;drQhiHk8J6gVA3MIZA1XoaVZGw9iih9vEIL4VwAL3hYG593VaeisYnxSEImUkLXYwHj4g+fuxVN3&#10;XouHb7sSj41i7HvHNbjrmkswa+xLOEG73MO4V7FvbyMttFSY0B4jsAJVSusdnSoTatkAJawU8/ID&#10;uLWO/HoCbOVhVqjhKq1a8qLRepBxR04EGjMJr/o4K3GlpJXtnO9TXVpnl7jShmSyzxrOPg8t1B9K&#10;Xglet2B/Gf+Z85GyeT7Gv/ggrr34P2zu9/Yr/4R7rvurTSE9y5DhtYduxZjnn0DAslUoToxH/r5w&#10;W0K4/rMPsXHSOJtK2k1QAxfNRaR6Pa1fQ3Vbisg1KwxigRG2fCl2zJ1Fdf4Kiz8bjyWMi+t54atJ&#10;utRVmejqLO1cr1hRPZzVk0r9lausOEIbdJuF1vSO9aWijVbxhaaVeN5MVdbUTztjPdU3n2Q8rHGq&#10;/ygGepvRc7SGF3AyErTVy7b1vEBXIGzZYoM4bJmWQ65BPF2EpsdSqMQpfF8mQc4J2mV2WuMg1bgo&#10;ci/VOALlybG0wvy8B1LRZjcVDf58/i49jMm7qcYa7YyTjzdVEOJc60bSkOUsdFVqLAGOodpGo4a2&#10;uUoKzGMpAavZH2sxbxnhLY1T7Lsb+SH6+Q5cHbWPlI1gP+RTmYOXzsLS8e8jcMlsWuoliN+xAdW0&#10;7B2N1WhkPN7EUcG/b15UMFK2LEfChjlU2sfgN/FJhC18EWs+vBsRs1/C4jduwabP/8Eb2TQkbl+E&#10;7JD1KNzH6yiJ19qBMNTm70NjiQBOZJiTitaKDDqRdIrYUFGHFLhf3VJ9U0qy0gJYU0mKfz2QfwWx&#10;7LSBK9DdcIosG06AfVNLSmh58bAHMS10FNorkmmBUvkEL6TcUJSk7cGKaWPwzuOj8NojtzEGvpbj&#10;Gjxw06UY/dTdvPtH826gxcb7CTG/jgAr++wKOHRhyibLWmc5iKW6/KGaKvLuIPLyAljWWRB30Jao&#10;SEPKe7Qg1uBtzdPa3jCbMhLA3hagasYuaD2AnW12iSsdrceVxb5asDA0dTQY+9I+a9FC0sZ5CF48&#10;GQ9efxlu/dvFuPWyP+Beno+6+k948Ma/4aX7bibAt2PSO28ievs2HE6JR2FsJC/0Fdg65VNsmvwJ&#10;FXgaAV1MVZuLCIIbRUWTsoUsdVMa4SsYp3Fo1dK+dauwd/kibPpmKu2YK58UrJq2UadIDSmsYNXO&#10;gKo11vag2hbFVFgQF2s+OB+NFpNqXlgwO6BtMzN+nbYH1WL+UwPtOHOyB2dOdKLrSBkqcpKQvS8Y&#10;OZGByAz2R/zGdUhYt9JWSqkJXtw6xsabVyNlBwHevd2SWmqsnrVnJ3L4/oOhvrhY/Zjjo20vpia6&#10;hqY8ZZtzzFJ3Vmo1FS0lFbiNytdRwZsLFbiJv2M94916ASxgOaS2OpYlMHwjzFXKNsdHoDgyiOFR&#10;BH9OkI2Dapnrg1cqLDstgIercsgyhijzpyOSv8MBftbqgkyrgdaqqUr+XYtT4pAbEcQb9zrErp2J&#10;zRNfh9/k5xAx/xWMv/8qPH3pf+KxP/3/mPLs9Uj3+wIxG2YzDl6D/GiKQAKvsfRgVOdRTIrVz0yt&#10;ZglweRpVmDcK7WtU52x0N69vl8hSCOTZaFljp8IaAlbjXE+1Ox8GtBT6tIHtLLVqpF1Sy8XCLqnl&#10;yx+Ro4vayggNAe6oTEFPbTrv6LHIT9iJJV+MxhuP3ILRz95j8D5IeF+4bwQKE7fhVKvgS0JPXSp6&#10;G6igDR7AGlkGcT/h7W1QYQfVVsE3f5g31zuovprv9dV1WsZZ00U+eFsIbzPVt4l3vob0UDdlRHi1&#10;f6/UVyWSnnX2Ms+C1ps+0ragToEdwIPqG6AF+8uRumWRVV5Nf/s53HDJf9lO+6p9vm/E5Xjopqvw&#10;5B0j8M/7b8GHzzyCBV9MQkKAWsMm0YZFI3nbOttBf+vUz2wnwqjVy2wOMnzFIkJMYAlp6LKFfLwY&#10;ESuWIobgaiFDDBU5dv0qqvNSF+O21jkF5sXtQay5Vymt5oFP0wZLgVU+6eqjGXNScZsK8ggwVY2j&#10;IT/HnfPrVCAhtVbZ48kexsHqkXX+OAHuQl8H4+3KApTnJqMoPQbFVMB8gpO5dyfj3e1II7TqHKI2&#10;QElaUbVzs+1+kGUAc1CFc/cqFnUN5IsiQ6iQUahJpSLJOTDG1JSR5oC7qjSddBBdFTzSRh+ljW4+&#10;yPAgj3E+bbRgVYKqhkosC6053hKqbqV2ZogKon3e69RX+yERYDXiK4kKHIRV8OYEbbPHGnosJY7Z&#10;sBzBy+YhjZ+3OD0BLXQxdbT2JWkJtlgiN2wP9m9bjeAFk7B71gfY9Onj2DD2Prx89W/w8d2X2vrg&#10;qc+NwN65zyN69RSkaoWSFXXQRqfxppLDa7Eo1gBuLt3vIFalIBW4u07TSVojLICVyJIKq8pwCGCv&#10;HtoprsCtNvt8hsfTOu+rsXGm1wOYQ1lsJbXaSwY38dMSW5t6JU8WA8s6d1WnEirt2RqBkHUzMWf8&#10;6/j4n//AW0/egWfuuQ6v3D8C+3YuwYk2KW8SeglvN9VX8Pba/K+6SxBUgny8JduGnutvJLD1B2ya&#10;SAALXqXBuzSP5cs6q0SyrUhd9hj35scYvEc0eZ4dhrr0vajbH2w7CFYn7nG7CMZoFwUX8zp4vcZ0&#10;LuvshrPPw1vlWNEGY9+MbUuQunkB7eM0PHbj1Rh56SUYSfWVdX7gxisN3mc53nhoFCa+/jI2zZ+L&#10;zPAQVKQl2yL6tICtCF8+H7tmTqF9nm6lkSoe0CJ/wSyINR8piKXCGtFr+R6+piGItU+RFuyrWEOJ&#10;IdloQSxVbWN8LGhVFz3QXGtTRZqesefLiuiAGAMX5hHeXNQf1F67mqulpaYKK1ZW4kt7AJ87pSZ3&#10;x/H9uWM870F/ZwNaa4pwODMBpbSz5bkpKM9JxsG4UNpLKl24IPFn7LuTFnorsvh7ZlGJtR9TdhDV&#10;jgDnhwaaCgviYrW7iQlnzBqN2vREHMknpIx126i43ZVF/F+X2e8nO32Ev2MrVVF7IHkKLOUtiw8n&#10;wJHWUK8kmjcGQit4i6MDDd5CyzoHGsTakaIoIoCfZ6uBK4i9ofa5+VTqxK1rkE2ncIjuoIE3vBbe&#10;RIoJb1HiPmTt9Ufy5pUIYQy8Z+5YAvwkvrz/L/jqkauRseU9zHzuSqwacw+2THwQgfPeR3rQShwI&#10;W4f8GArD/kBUZoUy9ImhCsej+XCKT4GVjaYQMR7t9i3y79HUqOZvZXutqGNYSaUstOaDrYCDoHZq&#10;uyCnvOf7a22c66My90qtHcQq8HAJLu2tpMy0r/SYSnyRwJXydlKBm4pjkBa8BntWTMOamR/h/Rfu&#10;xSsP34wnbrscyye/RSVNo+rSNtfuN+XtNgV28HoAawjeE1oHzOfc5LMs81DgrTYhgtdr1HWUfxAt&#10;UPCsc3Ouss7hjH1DUJcabADXJO4mvIxFbAtQB+4QvG7aSNA66+zUV/ZZG5R59lnWWbFvGtU3ZQvV&#10;9/2XqL7/iVFX/Rl3WOx7KR699To8c+eNvGHdhrHPPo5p772DkPWMn2MZs2Xst5Ebugcxa9XedBb2&#10;zJ9BOJcx1lU3CNehw4NY5zG0qAJYCmyPedRSQ/VaVowr2yv7WZebYTsnaBpJPaNVu9tDFdacsFb5&#10;mI2mwgpQD2AprwCuy8uyY6P6MxNiKbWWAJ481m7dNr47dxw/XTiFC+f60dlcheaKQlSq2qksHzVF&#10;WagpOIAagleTl4bDqXGM+bQLQjS0y4Omk3JkoYOkwP7WkTI/jNY2Wr24FKPupeV1IFcTlMbsVDTR&#10;SbQQ1jaqbw8/+9FDuWg3FebPUPaZ8a43RaTdBQ/Rkgvkogh/fk+pbjBBpl0PDyC4e2zaKDuQkNJG&#10;C1YBPHTUVjNOkc1Wc2QR9IKUWDSWl/B3LUYxFTgrOoTK7If4ddpFYzIB/QibJr6IaY9chch5LyF9&#10;41tY/d5IRCx4BTunPoqg+e9gv/8SZISuxcF9vK4YB5fzeqzJj6YKx6HpUBJVWBCr6TsFSSpMgJWR&#10;HrLRQ3GwAewls3hUMYea2WlhxJketVF26nu2V0NAK1bWtJOLh23Yhn6MiQWw6igYD18k9RXAstAN&#10;hdFIDVyNCMaGU95/Cm88eiNeuvc6THr7EbSURlOyCbvi3jrZ5vRBeFW84YGrRQx6fFxq3EiAazPQ&#10;V0sF5hC4Ul5TXyvWYOytRQqaLjq4z9TX4M0WvKGMewlvShCts3YRpPLG849oOwgqy+xBK+V1w8CN&#10;2Mrj1kHrrOINp76r3JJBvyVI5u8XsWo6Hrvtetz0l99bVn3UVX/EfX+/HE+MugHPcLz92H2Y8NpL&#10;WPD5p4jdvgtF8dr1Tj2A03GQF23KtrW2ukh7Isk+75MKE9y4DasNWp0r7o2mbRa4Ul09v4/n+3du&#10;sXpnrfbprC6zzLMKOZoOZrlpJCqtAPYKOk4wptUqIc0Da/635VChxb0C2IPXGwJbSS7dINrrS3Gy&#10;rx2/fH+OSnzaQD4z0IWBzibUMU5tripGk5rp1R5GExVT0y71tMANBE776ZZnqG0P7WdCNBWX6rx3&#10;l8XBgvjQvjCDVmosiHVeGhMB7ZJQm8FYN4uCkEt7qemmsoMMl4pNnfW8YmEpcHkS4Y3RjUBxdZAB&#10;amqrzDOVtoCKKoD1vJRXxwO7tUxT1n4LMgM22TE7UGOrxca5ApsjnzeFSv5tqvn3LEqNR0ZEIJL8&#10;tyJmDUObJVOpwhPgP2sslr7zD4TNfxXrx96BVWNHYdfUJ7Bw9A0E/WOk7FyM9BCGXtFaGOFbI0yH&#10;6mWjm7T1SpnbdkU2uktrhFWVRRV2FVkl/B+X4LhvTviU1y9aIHdpOklH9YOrpm2mjZa9FsB87IB2&#10;SmzTTBxWL237gmn1HuNhWumLBG53DUGs592RHj9mx2JsXzABE15/EB+/dDe+JLzlB3bRd8s6M06m&#10;6gpMT3WViTaAOaS4J5TAYvw7wFj4GO2zALYiDZ9t7mTMa8pb7oo1bJ8XVVrlRpl19uCtTw1CbUog&#10;4Q10cS/hLYtxRRr/XqjhDVttZA3qpLy+VUfBGwYTVyrcSNm0AEmb5mHJ52/ihj/+FqOuvhSj1DKW&#10;4xGq7yOE+sk7/o4xzz5C9X0L62fPREogVSYhgSqZiaoDGSiKiTRrKRUOX76QAC8kpLTHaq/DGDJh&#10;82rrCiFoBXAMj7EbV7vHBDg9wM/qnW31UVONyywrqywL7OvGIXhVoKFyS608EsCyxlofLMAFsGD1&#10;FFijNpdW3CDOsekpFfEPdDbi7EAnzhzvxumBbmtsp55canhXR1CPlDm1biPsrXWlVOhqA7uxgvaz&#10;kj+HQFdnp6CMqqxN04qpZCVSXt/UkikwH2tIlcvUGocwy1I3UI0bCbEWMii5dUSJpUP8zMpGZySY&#10;EpfsE/whKIgMMPss1VXmWQAL2oO+DPQhWmoprBcHC1jBK6C9cx31us7VNjc3Otj6eh0iwOmhAUgh&#10;wJEr59g0UsjCSdg1YxwWv/cYYpe+g3Xj7sbLI/4Lz1zzf/DCtf+BkPn/5P9pPvZT0HIiNiE/1pVV&#10;VuWGo67Ay0a76SRv/+CuWgKsfs5UYVcbraWfbpWSFXSoB5ZiWoIqWE9Iiam2pwnqCcXFfU0WD3/b&#10;zzi4x1etReU9L4h5lIU+3aXuNWpFW8hRgIsGmrJ5EWWjg7FwduRG7NuxBLtpoXcu+gL+y75EfvwW&#10;vk7FlPLWKk6mfSa0yjz3DQeYse8xxsMDmkrS97TY11los8xSX1+xhpRXc75KXLXJPkt5cyLRmKWl&#10;gXsJL5U3eQ+qaZkFr9S3PNa3/acv0+wlq6S6Dl435yvlHT7vqz2OtFxQ26Rk+i1F8oa5VMIZeOHu&#10;Gw3gkZf9Hndd8xcbjxLeh2+9Fi8+cDsmvvYi5n4yDkHr1iIzLBKHk5NpcbNQvj/ZGpCrpC+ZKhy1&#10;xtnjKCkt49y0HZsI70pCu9za6GgJYcyGVYijxY7btJYQr0BqwHbLLvdoDS1BtkqrEmWXVYVFQH3q&#10;29vo2zCM8GqRvN5v9lpFHSro8EEscGtyMg1iHet5bMzXQoF8fp9iW610ovcozh7vwXkC/N35kzh7&#10;sgfqT61plp7WGnS28CLStFNPK9r5czv4szpo8TsItZrIN5VI7dNQQ/jUilYKLJBtAzWfGhfrPDoM&#10;h2ipKxlz1meqPDIFLbTpmgtu5bGLKq/pJFVjKZk1ON9L5RW4XsJKSSkpsQDWPLDU14t7dRSsGgJY&#10;SuyNLB/MGTvV5mg1cqnuhYyx0wL9ELNxBdV3GnbPHg//GR9zjMPKj5/B5s8fw+ePXoHXbvotJjx6&#10;Jd64/jfw//ppgv4e0oJWISd8AwoYBx9KCbA4WNNJDbxum3zJLGWinQpnMRb2ANYG4AXo0xYqHTU8&#10;HoK6dAhcjQEltnr4f6EKn6AKnx3QljmdfE2WWVvrtvL/dRSnemudSmsKymJhAtyt9cMuqXVRdxWV&#10;sDyR/5i9SApcjgPRG1GYxLtePIFI2UUApdAaqQQy3YZiX4FrjwWyppEalahivMthN4VfAezUV8uf&#10;vDJJxb1W51ygUsloU14HbxDqqby1iQSYqlsR5+Le0n1S3h0E2E0TeUkrL97VsKSVp7wEeDB5RfUV&#10;wFoymLRxLpZOeAM3/fm/cPvf/oRbL78Y91z7Vzx++99NgZXA+uCZRzD9w3excOIExO7wx8GYOFSm&#10;M7ZjjFmelkKAo6gYwbx4/ExtYzcQ2HUrDM402uNUQpy0da1lcxO3rDd4pb6JW9Q9YxnywoNMfVWN&#10;JVUVwKqysrW4Ul8CrGyyYmR1rtAYaKkzW6y4WO9XUktTTkcYD0t1lcgSyNUEuDbnAB8zJi7I4Y3h&#10;IC8qft0R7f7QiW/P9OPMiW6OHhynve6ijT9Cxe1TJ46eFoP4RF8bx1H0dzWjp63OiiFaaIFbCJ/W&#10;8DYWZKAqLZ4AxqIszm1jahZa6kuAiyP2opTHSlrvWtpwWeemPBV/5KCdcXezViPlMhxRIoux76EY&#10;zS9rR0XFvf6mvLLDXgGHjsOLOf7dRqdTbTP8N9rQ+QE+l+a3Fgkbl/EGShtMi522e4u1pN274Evs&#10;ILw7Z34Mv6/HYstXb2POa6Pw+t//A3vnPY+AaQ9j2pNXIGLRy1g75m4kbJ2N3IjN1iurKJE2Op1x&#10;8MFoS2TZdJLFwUMAmwLTRqugo4ux8Mk+/k27m+l+2gnxYUtgqWPH6WOtON1zxM6Pd9fgh/MDdEYt&#10;hLwC54+343T/ERzrrLR9sEyde5TsEtw+iDsO4QzHRZ0Viegoox0ojjRIFRNraqmxKJJxcSIBpOUl&#10;wL2Me/s1XaSsM8HV4746Wm+fne7lsa9BxdZ8rOkjAq3YWta5uyqd1tm3CJnq20770UrVtSWCjH1l&#10;nxvMNivmJby0zR7A5bHaOZ/W2bd373B4XZZZMS/hDVXFlVrEuqyzqW+QU1/t75u5neq7cT6iV32D&#10;V++7Gddd8r9dt0nGvkpePXP3zXiM1vnVf9yFyW+8hFkffYC1M2cgNTicAMeidH8S6nIyLImlHfNs&#10;A+qgXdbMLn4zrTHtdORqXiy0aekB2zi0WGCDdYdQqWXCpnWI36Q4eBlK4iMNSMW5fVS7blnjQ27h&#10;frvW+hJedcfQFJKKPWw/Xr6nv6maVu2wKbTUVZZbAHsJLc9GVx5Is2NdnouJdXPQ6qEeqviJvlYq&#10;8DFcOMdx9gTOnehFG793Fy31sc4j6DpaT4jb8e3ZAZwj7Md62gh6q/WXlu3WEkYt0m85rHloKj4B&#10;raNdrkqKYZgTxRstgYyiElOFSzgqCLFUuJn2WfPBGp10GXW5qVZSWZ4ogIMt81zgA1dq6w1vzldQ&#10;e8kqT30Fr6xy+s71Bq4eC+5Uwiv1jV2/BPtWzadDWoT4DcsQtuQb7J47Edu/+Qh+HNumjsH2aR9i&#10;1mt3YfE7I5Ht9wk2fnwXNowfhZhlr2L7xIf4Pb5EVojs+GYqOUM3XqNVuZGoL3Lzwc2Hk206abgK&#10;d9W52mgVdmjbm46GAvS3V+FkbzOOHWVM3MmYlwBr8f/Jnnprr3S8m/aZ0J5Uhrqv3oo+VGZ5sreB&#10;atxsSaxzSmz5AD5DO32WVvqiU7awIAfntLi+hbEKFbmdUHdWJRLAZA7NDwtgp77eMIB5FKhSW09x&#10;PdXtY0ytaalO2WapL5W3m/GCWWdf0srg1ZRRjkolQyxhJXAFcHVCAJXX39S3fJ+rrvp3gAWr+lsV&#10;q0mdb8rI2x5Fyqt53yzZ5x3LkLZ5IRLWzcaGr96zJu23XfEHKrASWH/AAzf8zSWv7roZnzz3OGaO&#10;4V3503HYsWwJsqL28c6bSHBTaaEzbYe80vhYFITvtWx02i6CulW75C2n0q6kQuzkc7yI/DdbZ8SE&#10;LWsI+Fra6TX2nn1rlhjA6gypjbUHWuoNWM0Ha8pFqqqF9NYXeljsq6WF6omlfXzVvUPdJZXMauVo&#10;8mWjpcKCuCIzFVVZ6UMxsU0vMbbm9+1q4kVBm3x6oAM//3AW//2vH3jeifZm2nMtTeQF16/Ok/1d&#10;jJt7cOHMAE4f78JAL1X5mNrOdlhPrK4G7WNcwnj8IBpy0k1lGw6koCo+mjddqjIVWABLmbWdqvYF&#10;FsRttONawKHVTQ05UuEoS2Ap+ywFPuiD1rPMngLrqOcErqfCykwLVm0Po6MUWLvy79++BkmbVyCG&#10;4EavXoCoFfMQoXY8877ArlnjsW36WGyl+vrP+hQBsydg5bhXsGfmK4hf8ToWvHkTVo69D+s/fRhb&#10;JzzM7/clFXwVsiLp6OJ53VnHyjDUWrdKAeyy0YJYAHcR4A4ltKjCKrE83tWI7uYijmLa4RbeRAtx&#10;qq+Zz9fgJC31iZ5anjMO7mmg6hJUxsSaSvr2WC3O99Xwa5por1twttcBPFg3TYBPCeCzaiZHcI+r&#10;RKuBd5AqzQsno6s6mQA6gDXnK2A9aDVMiQm1VFbwSnU9gE15TX3Tac9l0Z1tbj9My8zRVhjLuJcA&#10;W7EGY98DVN+0YFpnAsy4t0rW2dTX39RXsa8X83rDs8/qLmkdJmmdi3zWWQB7iSvN+yr2TdkwHzGr&#10;p2PsM3fi5r/+BqOuvIQK/HtT4X/cfLXFvy/fdzsmv/UyFn7xCRZ9+RmCN65HTnSMxb9VmdqPluqW&#10;lkzbF8sYOAQHw1z/q7QdWwnnCiou37/XH9pdX8URmXu2IVFbjO7eTpDXIs5ntdVOVurbUXXYQO0l&#10;zFqep6EklYo8BKviZPWa0jywrLVstb5Gc8F6nwexV9AhWM1GZ2fYsHiYz8lKS4Vtjph2uv9oAwYI&#10;6QXath9/+hY/fH8WJwl0N+2ynj/e227gnjvZh++o0lLqE7Tfp2m7z53s50V1lBddE451NNAdHLJF&#10;FbZZWxFVPzsF2sK0JjnOYmRtklaZrLrnWMa9dHeqny7IRl91qR2lwodilRALYMy72yD1LLTU1gNX&#10;Rw2psKyzAJZVNgX2QZsicLeuMphlnwVw5Kp51gw+auVc7Jz1GbZM/QBbp37IQYAJ746Zn2LdpPfg&#10;/82ryN42xvpFv33HZXhz5J/x1TPXI3XzeCRsn8cbuRJZ23DI1/i9xrp0JBjA2sXf1UbzetcSQyW0&#10;VB/NMdDdwBCEsfDRMpzUedNBAqyun4pltbSwgn9Pqi7V98yxFgP4WwO43hT4NGPhM8eO4Gyfppqq&#10;BiGWChvAZ9TmtS3f4O2qJmiVSQRXttlTXyWvHLxKYh2jVdZR73dqyxjYB673WMqr+WWXtHL9rJRt&#10;bqXtaFOdM+FtYRyhMskjqrRKU7FGIOqkvPFU3thdzjpTeT31HYLXFWm4uJcqHE7VDXfTRd58rxf3&#10;quIqnfAq9pX6bpk+Bvdf9yeq78W440o1bP897r5WixZG4Inbr8e4Zx/F3PEfYuGkT7Bh7kzsC6B9&#10;Y/xbut/1VK7NTueFmEQFjkExFUZN1tXMTqt4rBPiDn6OqL2E14/QbrPHqVThFL8NVmCQTLutpFbp&#10;/niDUaoqOFWsobjXi39lkQWwppA0/6vnbEilbe2tA1odPFoOqTor/1c2WuBKgatp+fXYVWsxvi4h&#10;xPw+Ax1NOGG9nXlxnOzGv/71Hb4nxN8S2mMdDuBzp/oM4u/On8L//b+/4PsLp2m7j3Oc8Cky47pj&#10;RzEgkGm7O2jR2xgjW4scLSHM2o/q/W7OV3FuWVIkFTeVI83mvdW84ChvQtqkW3XQJTGq8HJxryD1&#10;hqD1lFhHDUtSEV6zzFRdVVelEeIEqm4K4U3cspKWeanFvBEr5iKKNjqKIO+e+wU2TBqNLZM/wLZp&#10;H2HX7M+oxOOwffrHWPvps1jw1s344Pbf4ZsXr8fYuy7B7JdvQdLK9xC5YgJyeI3lEuJixcHauSGP&#10;NrrQV1bpA1iFHVJhAdxL+9xRm4O+DoZKdQUW8/YcUXP9w1TdJmg/YVvYT2BPEdRTfVpFRgXmuRT4&#10;wgBtNO30ueMdfE8tzvUT3j6+xuHFwme6DzsFPk2ABaissyAWoA7c/YPgegos5XXPKx52qitgPZC7&#10;eN6hZFVVKmNrl232potaC2Kss4asc1NOOC2X5nr3WtKqLtnBW0l4K6i6Bi+VVwsUvJY4nuoekm2m&#10;XfYqrTR15AHs2WeprzpNpm9fjJRNLvb9/KUHcfOlv8VdVzuIR172Ozx88xV4etT1ePbOEaa+i78Y&#10;jyVfTsDOZUuRFBSE/Lg43nUTUX0gHXWEuCotBaUJsbzgwpEXFoisoJ20blssgZUd7G9NyLWaJ2uP&#10;n9lrbcilxQHqkpiwmXZ642oCxbs0wVRGWQmmfmV8ZaMJl6C2c76m0Vnp3qeh53WUkurYfNi1ndVi&#10;BlvUQJA9JTaQszM5eOPJUTzsMtNWKMLvo1LN40cbzRJfODeAn366QCU+j+/PnUJfZzO6W/naQDd+&#10;ILg//fgtIf+Br5/Dj98RdMbH+pqzVGRls8/xJqC5ZYGsVrPa66ml4IDrspGT4konOWoyEqi4tJz8&#10;/bXQXwktVWhp0+6yuFCqsD+VVzbZxbkesFJiwaxzL4EleAWt1DeDFloQxxHahE3LkUiQpcD71ixA&#10;+PLZhHgOIlbOQdjSb7BtykfYOOl9bP9aiaxPbWydNg6rxr+I9+/8Axa8OxJp29/D5Mf+ioCpLyBu&#10;5Yfwm/4askLXEWBeawk7bHlhNePgusIYNNl0kpsPlgJ7U0qdddm24P9EzxGGKEfR0VSMXqpvXxsV&#10;d6CdMXE1IVZvdGWXpcK00H18LxX52/56U+HTvYyPldCSrTZLXY1vNT/Mx7LRZ3vKpcDFNvUj5ZV1&#10;9qaKlNAannkeDrIDXM8PWWavllrK26mGW1JegmvWmXcpA1hlkpa0kvr6ss6WtApADWPeKsW8MfwD&#10;7dsxaJsduFLbLRxbURLmALb5XtlmX9bZyzyb+iruVckkAbZWsetnYfvMj/Dg9X+16aJRWjZIeO++&#10;5k947p4RePKOa/DWI3dh7icfYMWUiVg/awZCN9KehUegMD6eAMcTYG0sRlVL1w6B8SgmqPkRQbTM&#10;u2ijt/HiWWFdLJSdzgrahUz/7VRfB7BqihMYJwvoNMLeUJAF7VIoCAWskliD4BJim1aiwupxFwG2&#10;dcBSXB+4Hugaes4W+dsKJTetJIhrGK/LNdTwc1fp5kOA3etahkg1pgLaPHFbIxWgzeaHfyao//M/&#10;P1GJj1OJm6nUjL00d3z2uG2E9t987Scq9X//fMFA/u+fv8MvP32H86cHcP5Ur803qz9XV2M5rTrj&#10;4woCWpBO1U1GU+5+lKdEo5FAK6mlOWFruVPEz8X4uTxpH2PhYFNaASoLLWAFsh5ryEp7iapMZZwJ&#10;r7LNAjiF1jmR8CYQ4kTPPtM2hy+fhbBlMwnxbJ7PRPCCr7B5ylhTXf/ZnzMm/hwBcyZi01fvYdoz&#10;t/J7foiqxG8w7583ImTea9i/+VMEz30d+/0XIocKXBS3HYd5zVbw+rXVSV42ehjAR6sz0V6XRTXO&#10;IsDKN3Sim8qr3ln9Ryv5t+7DScbBJ7rrreWOVWVZDCyAK3GB9lmqrGmk07Tdmhf+9lidG30c/dWE&#10;2DUBuEjxqxJXLu516jsEqRveY2WjlZzqJaiC26aIeDRweezSkkSpL+FtL0m0GmeBq6yzFWv4EldH&#10;siNcpVVqMOHd7YN3lw9gF/N6ADurrPld2hdTXTdUrOFBq2O+Kq6ovlJgV3G11Bq1J2+Yh9jVX2Pq&#10;G4/j1ssvsXrnkX/7HQH+LZ6h8r5w7w144Z4b8dkrT2IZY99VU7/AjiVLELV9B9JDwwlvEg7TNlcQ&#10;XMW/BnBiHA7HRqIoOpRx8B5eXDttztf6SUXKVu+yRfFaHO8WyG+zjLTi4my+1kwglWUWfIJRllhD&#10;j5XI8iC21znUG1oAaxG/LLAKOfQ+Ae6B7dVIewpsAFOBG/KyUU07XUWY63neYDGx2vFoXbG6fRRZ&#10;sqyvpY4XTDfOM979+UeqMQE9yxi4nxCf6D5q578Q3F8UM/O1f/38vXufqrx+OEugzxDiflwgyNpf&#10;SXHeQLtWUzEEKM1Fc14aHVci6rOTUZEaR3VOR4sPYE0vKclVnhTFsMTFvh68GrLMw5NXSlZl8znB&#10;q5Gq+HebAF6G+HVLELtmEePeBYMAhy7lDVmDIOvoP2cSAf7EYmC1qQ0k1Fumfowlo59EXeo3yNk9&#10;Dkveux/rJjyB1eP/gZjl7yLZ7xtkRWyw6aSSpD0oywhBjRb5D1vc4AFs2WifAh9rr0NzlaaTjjD+&#10;ZfjSXoXjXQ3oaiqkw2mz+WAtI1Q2+kw/Y2ACfI7AnuypsaYMp7ur8Z0Hr6x1vwews9IXebZZqquj&#10;YJXiOmClxG44iPW6i3Md3K7Ao6uawzLODl5ZZ6uw4t1Jce9Rxb7aBiVXG5CFu7g3PcQAdvA69a2M&#10;FcC+gg3GvZ5lNuVlrDsIcLiUdwjgAh7z9jrr7Clw+o6lSKZ1jl83i3fY8Xj+jutxx1WquPoDbrnc&#10;2ej3nrwX/3xgJN5+5G7MHvM21kybhE1zZiBkwybE796DrMgoApxAFUvjBZaFqnTawdQkxnS01TGR&#10;VIxw5EdqV8CdSKLClsZHoSAi2FRZxf+KjTN3axGAP0HeQmWmDQzbTRXVjgQEiMopCKXA6n+ltjSe&#10;RRaYHsiaYtJSQimxOnPoNUt2+eB3ECsWdgBbcQcVV9ZZ1r8yM9VlpjNSGce7Qg+LizlUO93Cr1cT&#10;9uOdjIsV/57ux49UY41faK1PH+uyzLSmlC5QbaXQKgb5iSBrA/F//fKDWex/SY0J8Q/fKvHVb/Zc&#10;XTOPtdTws9LuF/AmciAJpWankxiSpDAedr2zjtCVlCZGojhaN8RtvizzEMAevHosFfYAlvJqJG1m&#10;3Lt+KeLWLsa+VQss7v13gHUesmQGghd+Tes8ATtmfIaghVN4fUzC1qnjsGzss8jd8yn8pj6NKc/f&#10;iY/uuwrv3fxHhC54jeHPZGuzkxu5kXFwAErTZKMZBhYSYIpVyzCAzULXUoGrswzglsos9HfWoPNI&#10;ES10Od1NDePhYktaCWDZ5hPdtMw+gJXIOtvfZop8rpe2eRjA3/bJSg8lsy7y4BWQngIPB3joeQey&#10;5nW9pJYHr+yz4l6v2bTmeg1e/nKtjBNaC/ehWVk7gquMc5PgTQlGvZJWBq7i3p20zv6/Slo5gF1t&#10;s7cJd4kPYg9gg5jjIOPf3EC3WF/JK6331cLtqNVTMePdp3GfNim74ve4jdZ5JOPgh2+6Am8/fDte&#10;fXAkPn/5Caz66lNsmjkNu5byDr4rAPv30g7TPpftT0Qj48gGKpp2yq8mxOW00KWxsnzhOBgRyItp&#10;J9IJa0VKrNnq3BB1eNQ2K37I3LPdjrLZWulzMCrYWViqqBJQglkQq/+V5oQFk8C0IZAJr9Sy7XCR&#10;K9wozDHIhye3zEJTnWWLh2ekpcDKnquGu8K3EKOajwVxNRVZ73MFH1RB/VzeDI53taBPTQH6O/H9&#10;+TMOTo4L354m3J04RshPEHJNMf307Sn8eOEMfvrhnMXJstmy4T98d8oWUXzLG4F2QDzVw+/ZxgtY&#10;tdcHqcTZ+63UsjItnj9bCzjUCyyHf9sEy0ZnEVRVVAlWD2azzXqe4Op1wau4N3nLcg7Cu24Z4tYR&#10;YCqwN30UuXLeIMAhS74ZBFnnAXPotAhw4PzJ8PvmE2yZMg5rP3sdc9+8A2NGXYZpT12Pea/8HZ+M&#10;uhgZfmNwYMdXSNmxyO1gyDhYAFcpj8NrW9noI4eToYUNZqF9EMtCDwjgCh5phTsa8tDTVkqAqy0z&#10;fYqqfEwLHbp48+xiXGsAu21YzjJOPkUVFrTeKqXBQagFsMZFHqQ6eufecBVYTpnd667Qo8sWQPgy&#10;zVUchLe9lPFumYZXIslfyreuVyuMGrPDh6qt9gdZxrkmYTcqZZuVdd7nElae8g7B66muOw4B/OvY&#10;Nz/I1+uK6qvYN3nzAsSum4Fdc8bh1XtuwO1X/BG3U31vvVwA/w6P3Xo11fdmvPHQrVg47h1smP4F&#10;tszlP3f9eiTsDqR9DqNVSqKCUX05qglBrS7+DNpR25c31npFqaBDCqwElqZKCqNCkBe6mzaa8Rot&#10;c06ovwGt9+SHB6EghjcwWWFaV1lYL6btqjrMu3Y5+mhnuyp9qiqoCLq6dEhVBb5a6KgaSwALXA2p&#10;slPqAnuf4LVBpa3OZNzOz1+ZkcIwgA6Cv4MSWwLbEnNWeikVpBrzeykuVm30QOcRnOrtoPp240fa&#10;5H/98j3V9gLj4ROW2Do90IOzJ3pts/DvCff3507agon/oRL/N98rS/0vxsjnqNinB7psk3HtJNFR&#10;wbBAZZlqIZSbThegAg8VhfBmwlj4cHw4wXUxr5RWI91XYWXnPApczfNKcZ36ruD/mjdewbuGCrxm&#10;IWLWCeKFBHiOxcChS78ZhDho4TQEL/oaAXO/sDhY8fDWaR9h/YS3MeHxEVTevzIU4w39i5GY9fy1&#10;6C9eyetvCoIWfWp7CBdYHKyNwMNQdzASjSrqoONUVZapMIcAbqMC97VVoa2uCNroTduS9mjnhq4a&#10;K+44qWy01gt3lvFvI4DbTIFPaanhAMMQ2mfNB9sw6+wAliorI20K7EHrqa8D10E7NJzS6jUXLzvV&#10;1VG2WT2cBXBrSSyOHnLTRS2MDVo02Z0bMbRIIYu/MO9cNRb3+uC1EYCyYcUazjYraSVwN6IkgvGv&#10;2eZNBrDta+QD1+D1ZZ+9VjlS3/j1cxC5fArmj34e91wjeDV1dDFu/ut/4Y4rLsFLD9yC1/5xG8Y8&#10;fR/WqrvGjCnYtYT/9B1+SAoMRnbkPlqlBMs8t0qpeKHX8IKvzcpEeUoiypJiUZag9i+RVIadjH1D&#10;+bslW1xcQFXODdmFA8F+yCLIebTNAlsZ6pIE3tQIm1YWCbpBgKtL0ddQg36O9jLFti45pYUOsrmW&#10;gCLAst6ejdbrXuysuLpJ76ECS4VNiQlxbfYBK0LRHkjlVGCNMsKsxJYg1lCyqy5X0OeYXbc2PmoT&#10;W19m1VknaJ3PHu+l0lJlBafsNaGWXZYSa75YSS1NM32njDYVWZb6Z9rv78+dxs/fnzVFPn+qhxdg&#10;O92b1jfzd+DPOlKQjTYerVme9cjez5ufH/ZTYQWr4E3buR7JhFZzvgJWiqtj3DrtJEmnpeSVL3El&#10;eGWfpcCaQnIAzx5UXw9kARy0cCpV2GWhN0/5kMCOxozXH8X2aS/jfOMWBM1+DPNfuw51ybMoDBOx&#10;d/F4ZIasRX4MhSXJn3/DENQKYF7nzcVx/J8yFi4TxFRhxsEtVGJVYp3sa0M7Fbe7KR9djYV0ME04&#10;TniPMR5WZdbJTu1mqEUNbW7VUlc1Ae7g64JZK5JcEsviX1lorR322eiLun3q2uVTW28IXMHqAezO&#10;dSS8GuXJ6Kzge2SZfXGvF/MK3iP5vFAFcE6EjfpM/rJqS+JbpFCp+V7Gu1ZpRYhLo4dXWTmANU1k&#10;R8IrkAezzj6APXCHTx0J3hSqb8zqGXZ3fe2+kQautkqR+t5CgB+//Rq889TdeOX+mzHx1SewZeZk&#10;bJ8zE4GrVyE+YDdS94YiLybWgBW8RwiClvo1GhAZKE9VX6ckVDE+Lovbh4yAHQQ3HBXJcSiMDqEy&#10;a7PtPcgL380YORA5IQHWDeIgFfhQ4r5hAMsCa4pIm3tR+eqr+Lct5c3Rrf21/s+0zEcIo9eFwxbu&#10;01LLdituFryuzazLQhvoHHqvMs9S4SoqsIBVLFzGm4wstR7LVpenUZXT99tCDSW5GvMJP28YukGo&#10;/PI4Y9ju5mr0tzfS8nVYUceF86ct9hWo31+gjabaCtYfqcznT7kSzR/5muLnX348j//5hcp95hi+&#10;U+xMwPU9j7XWQjs8aF7bmuOp0yV/Z1VpFUcFWSnk/u1rbKrISiN5rmSVp74CWHXOglZD54JX4Apg&#10;wavN0MKWzRmEOHix4JWFZhy8aDpCOPxnT8LGrz7Elq/GYPPk9zH37SeQuP5DfFuzFbu+fgnz3rwd&#10;Gz5/FP5fv8DP8AXits2li9qKovgdKEtXszva6IIY/s2pwgTYWek0A7itKgOdTQx3GorQXpeL3uZC&#10;Qpxnc8Gqc+5pLiCwPNdyw54Gn0vRVq7lBFgFHEddQrCnzpYXuiy04uAam1I6R7Av6vUg9cW4gwAT&#10;aIE6XHG9YTZaR0Is29x2KN6qrARwizrYqwl2XiSaqbxS3Qat4KB1rqZ1rqb6qrNGdUIgymmZFfOW&#10;+RYquEINV6wxOG2kVUZUYjVmHx7zDgfYa1SXuXMZtFA/keobsWwKZlN979fU0bV/wairLsEtl1J9&#10;r7oYLxDc9566F289OgorJo8lvNOwc+E8RG3bigQCnB0ZbeqruLcp9wAaNQiwlhMqC11NCGo4yqnA&#10;2n0wZ+8elCbsQ2lSjNlqqXAegS2I3ItD8RE4GBmMHGWr1SkiOdZnewtpkVUSqVhXSa1iWuNK/t1L&#10;rS90qy/J1ZivnQ1cYspstAAtVPLrENTEzhS8gnbcNw/cXFJg7/HiYA2rzhLAVGJBXMtYXvCW0VIr&#10;u67kVvWBVN6w+JosNb+2iTB1UIXVY0vbk2hVkmqy+4428mLjhdXfYarsYuCzZqN/+uE8fvqOUNNO&#10;/8g4WBnrf3H8SJv9y8/nLfGlueULVGzFxdqL2HZD5M1IWXUtgTzK37mIAAveZIKaSmC9eFfgSn2l&#10;tl6hhhTYi3k1hiuwoNU8sAN4jgGtEbJE00lfI2ThdIQS5m3TP8GGSe9i/cR3MPedp7F96quIWvo+&#10;ln/0PKa9fAfevv23mP3KLUjcOAbhKyahUADH+aE0dQ8qs7WTv9elQwB7LWfV+D0TrVVqepeFLlpm&#10;KXBvS75BrFppdevQRmjHOiotS60SS80FH++scEsPGRefUmzc45VX1rmjqXANzjFGvqi7Ug3tkmFK&#10;LJAJbDeV1s4JqeJbg1ZqyyHl7eLR5nk5BG5rcaxT3kJenLITSlj5LLM2IKvL2Iua1CBUJfla4ihx&#10;pfW9gnfYlJE3huJft8LIzfkOi3f3rucYqrzyElcpWxYhYQNBXD6N/5QxeJMWWcqrcdvffmcKfO/1&#10;f8Ebj9yB1/nah0/fj53zp2PrnG8Qtn4tkvZIffciOzoaJcmJBm4DFdcUmFbPIGZMWcMLXwosC10S&#10;HUG7HIgyxsTlVODSOMIfHWbtaQxiNSWPCeMxBAdpo6sO7DcFPVKsrLKmiVQHXYLu2goCU0aQC3mD&#10;ZDxMQJ36qorKlUMeIbiCWNDLYpv1JvAW//oKOqS+XkGHVNgD2BJXhNjmhrOkxlRfwluupJxApq2u&#10;zJS1JsS8UanuW4s3FHPrZmFxOyHTli9Ktmlp44mOJlueqGklWeifCKuquX66wHPa5p8J9A/fUZVP&#10;9/MxVVrPqTCEiq0547O00wNUdq151q6H1h8sJ51/13Czy5rXFbAaNsfrs8mCV4rrKbCg9cD1jp59&#10;Dl02y50vG2anlxDihVTjxbTUhDlw/pdY/ekbWP7xy1g05kV89eKDeHnEJZj09DVY89GdmPTwpVj+&#10;wZ28Tqdh78L33LYrsYyDk+kgM/fSRmt1UoJNJwlg1UZbLEwVPlqrjpU5HHnobDhIeDXy0aOlhi1u&#10;HyU1vxPI2lt4QDsVqs0OAXVJK3XocO12/h3g871VuKirIolAJjGOdaOHQPcQ2F7FtgRUTee6CK3O&#10;dexUsopxro7q4Xy0RLZZADPmpfq2UH2bVWamdjiMdy3mpfJWJQWikvAKXKtx1vpe3yqj4eAODoPX&#10;re/V8NTXoA1a66xzoIt7XdZ5GfZv1V1Z/5AJmPne03jghssIr9rlXEx4f28AP3TT5VTfe/DivTdg&#10;5gevInDxPAQsXoj4nTuQGhyMjPBQ5ERHUZXS6CKyDWCNZsLQqDjxgNrCaIE7YU2kZWbsW0hgSxNj&#10;UBJH9Y3S2tZQ28FBGer8qL2EV6/vQ0liNC2XoBBsToEFsY4d5YfpfMrRV19NeAkln29W5RQts5JM&#10;1oWyiAqrsknVHlMh1ehORy8T3cgY0nufpohkoQW8A1jgOngFphJbUl9BXMrfpzQ9ifGxRjKfTzZF&#10;lgOp53sbaWsFsFl7Wmtlwztp+zX11NtSa2WZZ/o7DWZLap0/ZQksJbtknfW8yjJ/VmKL1vpH2W61&#10;+jndh9O9sohtvHibXDhwUJVZMUjbtR5JBFdDKqthiSvCq/N/h/ffh6ANo/pGrtDG6spGC2IvHnYq&#10;rJ3+9y4ixLTSO6Z/jMUfPo95HzyLBR88j/fuvApRK17ltfcppjz2NySsfQ3tOUuozi8jbvsCA7jE&#10;lhdqOinKyipdVZYAdjZaCqy9k7T9SrtqowlwV6OGB3AhwdWm4G4HB+vWoSklnqugQ+C69jpKWnlA&#10;c+jcAK6mAvvA7Srn0Qdqj3XNILwetIxv1fpG0GoxfgdVt50Qa3jgNmsIXqpvg/aSORCK6pQgVGhx&#10;QpL2L9rDWDfAAawySbPOKpMcgtYlr1yl1WGBa/Gui3u9hJWGVNdLWinudYmrpbxLz0fQAsU0o2mP&#10;R+Lea/+Ee6/7o1Ve3UaA7/jb7/Hs3SPwzhN3Y/Sjd2HzjMnwJ8B7V69EzPZt1nkyMyKU1iiJF667&#10;eFX/bFZadpQQ1FHF6jJ58SfH4zDj3/ww2eRoHKZ1lp0uZiyshe3qJ5VPC12kdbKEuywljrY8CrW0&#10;xIp/tRBByiuYBXB7+SH01lYavEf4nF6zeFeVUwSoUUefAisbrc4dSnAJKmWfW/g1Ul/ZXxcrD/XM&#10;0lH10co+C2LBq6SWINV5OYEtI7gGMM81BLFWXpWnJfHr0vi9c6yCTPG2mgRouks3DUGnnl3aGeJE&#10;ZwtOHevk6HCZZyqvFXcQYPXkUoz8C+22Hn/P8cO54xYj/0T73a9dKOg8Wuk6imNCkO6/wYDVkPJ6&#10;Ma7OPSUebpk19FzMWvc4coUG3djK+aa+EcvnDdloQix4DeJF31BVv0HQ/ClYN+FtzBn9FFaMfxNL&#10;xz7H6+9jFASPw6RHrkDMirdQGjEVe+e9hpCVX9gC/+K4HSjdH4jqrAjUHdzHG128A5iMNJfttw3Q&#10;lHnuqMv2qbCWGFKBCbAt9m8pQL/6Zh2V+rq2O65rh2u9M7zV7CDAFgPzaADLQnvq64N3EFx+CFNZ&#10;3xC0w8895ZVlVszbJNtM5W1UB3vCazFvinbLDyC8tMtxBJfnlrSSbbbWOMOnjBy8LnmlbPNG2w5F&#10;1tnLNHsAe3GvK5dczjhpsRVtRCybip0zPsac957CQ3//Mx64nmPEXwzcO6/4Ix4ccRlee/h2jtsw&#10;6bWnsHvxXAQs4R17yybE7tiGtL2BKKYtltVsovrV52keVQ3XlaXlxc9zzQNXp+33ARyNvNBAOwpc&#10;qbFt00kF1qKGAmWeYyIM8MK4SNubR2rWICBVQEGVdQrsbHRHhcoptVmYtlNhfEybrPXB6tSh+VrF&#10;tq2E1Tp3UAWlvEp8CX6LfWnLBX+DD2C9X/DKTgtgrVBSjOtNLVVnEWDGw1LdMlPgZJSmxPNGE2M9&#10;sMtSEniBJqBivyqo+LV5DCf4s+tVy0zQVBGmXtCuqXwRtPH38bZG6yTS31qHE92tOH+iF5qOunCG&#10;IHOojPC78ycsLrZBsM8d78Jx7XFcXoxahhiH4sNtrle7KGiqKHbtULLKU13B60Gs+d4h++wr4iDA&#10;USsXGLje8BRYVtpT4JDFM6nAAtlZ6SXjXsLc0c9jzWcvoibuM15X71OZH8PqT57G5olPYd+KN3md&#10;fYg82uii2B200QQ4M4wuh9e/EllWleVa7ajxu9sATUsMCXGtlhjmoYsQd1GNe5uHVHjg6GGDWPB6&#10;XTt+BTCHgFXiyuAVyL21WtBPdZXCcnjgesOD1YP335VX8DYR3gZZ5pzwQfWtoa2oSQ9Cbdpeg7dU&#10;llngDtrmX6/rHQQ4QhlnN02kdb12DHWlkh7EHrxS3ix/Auy3HPs38+688msEzB6PLVPex5gnbsW9&#10;V/0Bj914Ge644mLc/Jff4M6r/oQn77gOY59/CG8+eieWfj6WABP6TesRvW0zUoJ2oyA2GpWpqtV1&#10;hRu1BNdZTg4CXKVCiPRUi38reGEX74uAtuWsoJ0+HK85YapuhNvZr3BfOEr43KEEWueEaBxKiaWy&#10;02bR/jYf0iJ7Z6MVt0rFlIzqYgx84kg9eqorTJXbSot8SSuXwJLqagsTASN4LYlVXsJxmN9T30cA&#10;H/QBrKyuW2ooK202mkMgKx7W9FFFhqaWGA6kJzqAOcpSEw1ggVzOm1SpQgX9fgmEmnG+bmhqwtdA&#10;Wy93Yo34+JnUCkhLCjv5mTrKFceXQLv4q4uItodRE/uBtjpa5lZcONGNbwe6eTEexRm1+unV/Gez&#10;xcD6W1emxPB/u8VawMZqszKVRhJOD2BPeTU8ePXckPJq8QphJsDe44hlDmDB6w2z0oqDBTFHyOLp&#10;8KOVnvfec1gy9nmq7ptYOf5RrJ7wLCY+fiXGjboYYQtfZfz8FtIClqIwxs+avpfzOq/WTIuy0T4b&#10;rUSWtzqpUxBXy0o7gDU66gkyY2EHcLEvBlZRB2209cIagljHc91VON/jIPZA/paPL5I97lQBBuEc&#10;Du5wYIcD3FYcZ0MAm/KqHpTQNlF5GzTPq6Bem0EpNqACm/oK4BhXZSXb7IFrsa+Ovkqrkgja5giB&#10;S2gNXoGsUskh5fWsswo2sgJWIl2dNtYv4D9gMrbPGIf5Hz6Np265HI/ccCkeGnE5bvrrb3HrZRfb&#10;3O8rD96Gj158FO8/8RD85jD+WbkU8VTepN27kBsdwX9EskGqOV9laqVOulBNgRn7NmTRVhPuSipS&#10;OdUpLzQIeeHBKLa66DDLOmtouqiQNro4PhLaVLqE47C2E8lM4D85Cw2F6lfFeM+XNXYJKQJcVWZD&#10;iqpElSkr3yMIlchqM6usRBWB5uikWrdRqfvrquz9nqW19jy+4g9Z6CGAtWm2W+QgC62EmhJXZWn8&#10;fQQv7XIpzw8R3hLCauCqYIXwDkKsRB1fL+XvL4CVaPN2UJTN1l7Cmtdt1Y2KMbk2POsg3B3KavM9&#10;PbWH0VtXhmOWfS5m3O/KSC0LfZg3H35PNchL89tgAKu6Sioc44NYoHrDgCXAHsQewFLb4QAPKfFQ&#10;Iss7KollKmxHWekvsXbS21j60T/x0cPX4q3bf4Pt0x/FonevxZdPXkJX+CVvLhP4tZ/btiuDAGeH&#10;o448eIsbPBUeqsxyAFsyS0NW2pfMcgArFnYK7EHsDUtqdVXivAexb3zbTYA9aAWnB+pweAWrB/Gg&#10;beYHtWQVFVfTRR7AlrhSxjktyKaMKpRx9jWkM3h9CStPcU19Ce9hq7KiZVaxhqaLDOD1BrAD99fz&#10;vV7sqwULKZt5Z145k7HvRKz74i28/fDNhPcyPHrj5Yx/tdv+7zHqij/jvusuxeinH8S7Tz6A2WPe&#10;RZj2Mdq+BWnBgTgYE2Utc2SbXVyYallZHS0bS/vYkH2Avy/jScItgCupwNr4Sy1XBbDiX+3kJwst&#10;iAtpobWZ1qGUfShNj8OhtFiDuEEbXvPiFoAewAbxYTel1FlVanGw4NUQvIJRltntiSQbTcXma50V&#10;pVTtcpt+OiroqdhSQr3/iBJZBv5QJrpGTsLiekGsaSX3O7oqLWejBbBANhvtqS8hLhG8HNaRhI9r&#10;rDiENzslneyml2FJN2+LGDWpt72ECW4Lbz6tPFeCqjk/C618X6vNq2favK+2Z6lnnK0MdEVyLA6G&#10;BBDg9UjcuMIAVoWVFwcLUmeVh47Dh6e4gtYD2IuBIxUP+5TXg9gDWSOEz+9dMh3+M8djzYS3MOfd&#10;xzH/rVvRmT8fa8bdhKWjR+CH+j28dr+ixX6C/+vN/B9TkFJc0/caMaCWs1Rh16mDNtqav6tGOhPt&#10;NTmMibVOWLEwFbjRZaU9K+3Fwr+CuFuL9ysGAT6nNcIezN1V+H9O/QbtLrg5fwAAAABJRU5ErkJg&#10;gg=="/>
  <p:tag name="ISPRING_PRESENTER_PHOTO_1" val="jpg|/9j/4AAQSkZJRgABAQIAHAAcAAD/2wBDAAUDBAQEAwUEBAQFBQUGBwwIBwcHBw8LCwkMEQ8SEhEP&#10;ERETFhwXExQaFRERGCEYGh0dHx8fExciJCIeJBweHx7/2wBDAQUFBQcGBw4ICA4eFBEUHh4eHh4e&#10;Hh4eHh4eHh4eHh4eHh4eHh4eHh4eHh4eHh4eHh4eHh4eHh4eHh4eHh4eHh7/wAARCAECAQQDASIA&#10;AhEBAxEB/8QAHQAAAgIDAQEBAAAAAAAAAAAAAAcFBgIECAMBCf/EAFsQAAEDAwMCBAMEBQcFCQwL&#10;AAECAwQFBhEAByESMQgTQVEUYYEVInGRFiMyQqEXUmKCsbPBJDdydbIYJSY2c5KT0eEnKDM0NUNF&#10;Y5Si0vBEU1RVZYOFo8LD8f/EABwBAAEFAQEBAAAAAAAAAAAAAAACAwQFBgcBCP/EAEIRAAECBAMF&#10;BQUGBAQHAQAAAAECAwAEBREhMUEGElFhcRMigZGhBzKxwdEUFSNCUnIzYoKSJDTh8BY1U6LC0vFD&#10;/9oADAMBAAIRAxEAPwDsvRo0aIINGjRogg0aNGiCDRo0aIINGjRogj5oxql37uXZFjN/8JLhixH8&#10;ZTFSouPqHphtOVYPuRj56R1f8VM+qzzS9trHmVSUr/wbkpClqP4MtZJHz6x+GreQ2fqE+nfZbO7+&#10;o4DzNhDanUJzMdS/XWnPnQ4DBkzpceMyO63XAhI+pONcq/Y3iov8FybVv0XhOHKUB9MQpHsA0FPD&#10;8FHOtyD4TJVQeTLu3cGZOeVy4GY5Ur6OOLJP1TqzNAkJY2nJ1IPBAK/C4sAYR2q1e6nzwh5VLdjb&#10;Smq6Zd80ALHBS3NQ4ofiEkkfXUFJ8Quz0dfQu9GFH/1cR9Y/NLZGqhF8L+1VJjmRU3qvLbTgFcqe&#10;lCckgAfcSjGSQBz6jVjjeHXZ1lIJtLr/AKS58ok/j+swNJQ3s0jBbjqv2hA+JgPbWvYCPZPiP2aU&#10;cC8efnTZQ/ta1JQt9NppmPKvemJz284ra/PrSMajnPD5s6tJzZjQGM5E2SP4hznUZL8M20klGGqD&#10;LhnnlqovE/TrUoaVubMqwBeHXcPwg/GB09YZlFvK0q2UopF0UWoKV2TGnNOE/LCVE6sGR6Ea5rrX&#10;hFst5BVSrirkJw9vO8p9A+gSg/x1XzsNvPaCw5Y+5CnmW+Usrkuxgv2HlkrbP4Ega8+6aQ+PwJzd&#10;PBaSPUXEeF1abbyfKOtRo1yOrdrxCbeqxfVnCsQWjl2T5ATx/wAsxltP1STph2F4ndurh8uPVnpV&#10;uTF4HTNT1Mkn2dTkAfNQTpiZ2VqDSO1bSHEfqQQoemPpCkvpJscOsPbRrSp06JUYTU2BMYlxnk9T&#10;TzDgW2tJ7EKBII+YOt3WdIINjD0GjRo0QQaNGjRBBo0aNEEGjRo0QQaNGjRBBo0aNEEGjRo0QQaN&#10;GjRBHw99GtaU81HYcekOIaabSVLWtQCUADJJJ4AAGcnXNO6viFqVYrQsrZyI5Vam+otGpIa6wD6+&#10;Sk8EDuXFfdABIBGFCxpdImak4UMjAYlRwSkcSdPjwhC3EoFzDk3Q3Ts7bmCXbgqQ+KWnqZgsYcku&#10;/gjIwP6SiB89c+TNzN6d6JrlP27pbtvUPqKHJiVlJA7HrkEDB7HpbHUM+o51YtrvDa05MN0bqzna&#10;7V31h5cMvlbYUecuuE5dI4yAQngj7w10VCixYcNqHAYZix2khDTbSQhCEgYASBgAD0wMavFTdKo3&#10;dlkB939SvcB/lTr1PhDQSt3E4DhrHP1heFq3IS/tO+apKuKes9brSVqaY6jySo58xZzzkkA+o09L&#10;foNCtynfCUOlQaZFA6vLjspaTwO5wBk+pJ50tLJvqp0y+qpal91MGSJSERH0x0IjNuOpLqGAtIBJ&#10;KFJA6xkqSoAkkDWq5XL+oW6lw0tharjpy0InsU9xQS6WVjCgyojA6FJILZPIIOQSc52obRTdQsp9&#10;wqF8sgPAYDyi6aobiVlAIBCQoEnAg2yJHPUw44MyLOgtTYTrciM6gLbdQsFK0nkEEdwQcg6XsTcK&#10;6avHqk237JEyDTZj0ZZXUkpeeLSilYQ2EnnIOASM5GNaXh1uGJMolVtuK45ijTFJZS60W1hh0laA&#10;pBAKSlXWgg5I6RnuNeNMqNZtO9LtpMW1KzV0TZaZ8H4dlLccdaE9Y81RCc9eScZPJ496jtFOJSpJ&#10;te99cokokky77rS0hSk2IvcXFxjmNDeDda4aVdez9LqFPUku1qbGapjMhSwgyC6ElDqUEBXQA4Sl&#10;RKepsHnAOtWrXpMi+H2bVKG6mm1mjragSWxhwxn230NrSQvqBBSQRnJ6Vg98a9KJtlOkUOzKVciI&#10;3wFJdmTZ8ZpZCVPvKWW0J6cHCPMVyDgkDg542br2gYloq8S3Kg3SIVWiNIlRfJ60l5p1LiHQcghR&#10;AUkg8EEEYIOWil4glItcdMbA8PCJ7TlOZUhparpC97K4ICrWOOqRfKPOJflYqcm14bj/AMBWGaz8&#10;DXYQSME+UsgjIJ6F4CkkHHOMnHFx3KuaRblDi/AMNOVWpy24MFt3PQXV5OVHtgJCiRkZxjI1p3Nt&#10;7Dq160S648xUCbT3AZJbb6hMQAehC+RgpJODg9yMc8bm5ltybjosRUB9pmrUua3PgOvAltLyCRhQ&#10;BGQUlSSfTOR20+lDiUqBOOn+8orXHJNx1pSALagi1jc4X1HyiBqdeu6zqzQf0jmwqxSarMbgPLiw&#10;yw5FeWD0LA6yFNkgA5wR88gG00G6E1W7bhoiIS200VbDapBV1JeU40FkAAcFOQDz3Py0uJtE3IuS&#10;9qM9eVNiMW5DqSZjTMGUlxbLjbWGytRCCpvryrABOTjGACPO2rhjWHGuun1Gi1xVwTKvKmsttwnX&#10;kz+sktFlaEqSMICAQSCCDnA5HiXFZm4F9c8vrD70mhxPdCVLI/LkMczbC4AIPIgw1qVcVFq9GdrM&#10;Sa2qnMLeQ6+5lCEeUpSHCSrGACk5J4wM6ot17S7VblU81RFMhFx4FSKlSVBpaj6nKAUrP+kFap0m&#10;ryqLaNL21K6hHkNspcuaoQYjjxgpdJdKP1QJC1gkdfoMnn0n7OuiPbWwrdUo6GpMjz3o0BopV0uP&#10;LkLS0k45IwUZ5HAxkYzqRJVV+VcC2llJte4JHC455w1MUS7ZUi5uoAcwb2JOl7X6Ywr6js7u1tPM&#10;eq21dzSKpBCut2DwlxX+kyolt04GMjCvYDVq2y8TlMmTBQtxqYu26qg+WuSEKDBWOCFpP32jn3yB&#10;ySRpn2ruBAm2Da9eq7zbUquKajIQy2opMpQIWgYBwAUr5PACTk6Nz9qrP3DhFuvU7EwJw1UI56H2&#10;u+AFYPUOeygR8hxrXN7QylSARVWt42/iJsFDrorxijek3ZZRTkQSLHK4OMXiFLjTojUyDJZkx3kh&#10;bbrSwtC0nsQQcEH3Gtv01xnKpu7XhuqCplMfNxWWp3LiCCWQCeepGSWFnP7YykkjOe2ujNod07Y3&#10;Lo/xVGkFqc0kfFQHiA8we2SBwpJ9FDjkA4OQIVToC5VoTMusOsnJQ05KGYPWEIdCjunAwwdGjRqh&#10;h2DRo0aIINGjRogg0aNGiCDRo0aIINGjRogjEDUVcdZplu0WVWazNahQIrZW884cJSP7SSeABkkk&#10;AcnWVw1en0Cjy6vWJjcODEaLjzyzgJSP4knsAOSSAMnXItSmXd4ndwVQKeqRSrGpjoKlKHAHotQ7&#10;LeUM4TkhAJ+ZVdUajfbyp55W4yjFSjpyHEnQQ045uYDEmPW6buvnxGXQ7a1mtvUiz46x8S+vIC05&#10;4W8R3JxlLQPcZOcZHQu0u2Fsba0hEKjR/MmOpAlz3gC8+Rzyf3U5GQkcD5kkmZtC27ese2I9Fokd&#10;qDBZISCf2lrJA6lqP7S1HAye5IA4wNQ+8Zu9q1zUrLmLRMhOB19hDKHVSWh+0lIV+8O4AwSRgd8F&#10;dYr3atfZJNJQwnQZq5q4k+Qh2TlO2dSlSgCo2ucAPQxsXbeiYUOtM0JhFSrNF8p6ZT19SFlogKJb&#10;4++SjOMHGRgn0K+u65XrjrlKvbbyjzKi9Q0KVNndJaafiqBK4yQoZcXkZGBhJxyedRdSl3/Pao99&#10;0ikU+vOxE4aqtKX5TkqJ++w+wvkkkqIAJ6FZIHfLMsOkM2zCqdSU8umUWohE9unSmwhVOUpHU8la&#10;iogDPJGcA9QGdZQb7y+7528rcecaXsZenNdoQFKxwvcHRQIGI4i9tb5RR0U+NuVf9ajxao+3bNRp&#10;cKY8lllOZZClgJLhBKOkowQnByByMc2miWQ5bE6JW7hvASYdCD/wb8ltLSm4ziMKbfdKiFpBAUDg&#10;EdIySCRpfXTvpT4bqbM2VttFwTx1dLzDJTDYJWSohKcFeSVEnKUgkHJ5AiI+0V535IaqW794ypaU&#10;HrbpMFYS00o5PJACAeSCUpJI/fONS59un0Rv7RWX0tXxCc3D0QMceKrCK52pvzH4cuO6BbTK1rk2&#10;zI4Rbrm382jtuvyJVHaXXazJ6WXnqXFClLA4ALqsBYGAOCfTUA/upvtdvSbQ23j0KK4gp8+qrKnA&#10;T2WkrLYxjHHQr6jTHtCxrStFgIt+gwoSwnBeCAp5Q+bhyo/gTjVjCQCTjHprntS9sFNlju0uS37Z&#10;KdJN/wChNgPEmGBJOOYuK8uXMwjzZ/iGrvQ5Xd041NGOEQEdJAPoQ2hAJ+p/HR/IZdElXm1PeW55&#10;K+/3fMTg/V46en1zozrJv+2fadavwVIaHBLaPiUk+sOinM6gnxMI47CVLp+7urdgP/LKx+XXrEbN&#10;bg09JNH3tuBs/utvJdI+p84/2aeevmmEe2Xa0HvTAUOBbbP/AIx6adL2AAy5mEm3C8S9ultcK7aH&#10;csdrtGlNpSpweyiUIP18zOtlnfm9LYZbRuRtXUYyUJJeqFMUHGM54AScpAxwcuk8cDnAcZAOsTjq&#10;H8dXkl7aJkkCoybbieKQUK/7TbzSYbVTh+RZHrFQ2/3P27uqsRm7Sr1Lp70t9T0+BKilmRLcUnAK&#10;SSApzKQSR1kgD8dbtM2yXDumlPGoJk0OBJm1JLDoy4Zj68p9MFCEqXg5BBI79xBXvtBYF3eauoUF&#10;mJKXk/FwQGXc+5wOlR/0gdUxqlbz7VlL1r1pV7280R1UudkyG2wMYbJJIwBgdBxnH3D210GkbU7N&#10;18hEu8WXNEuWAJ4JWMPBQTCN+blRhiCLEjPhkcddItOzdt1Q3pMaqsJUOm2jLlsUZst4Sv4h1ay6&#10;MjnDZABBI+8fXnV1ua7bgfuWZbNj0yDOqMFpDk+RUHlNxovWMoQQkFSllPOBgAEEk5wIvareu0L7&#10;WillTlFuBP3XqVO+451j9oIUQAvBzxwrAJKRr2kRrqtW7rgqdHto3HCrK25I8qY0w6w6hoN+WrzC&#10;ApB6QQQSQCRg4BNzMSL0ieycBGON+HEaEcCLxME0Kg6pxwC4GAJsL3F7m4xxJtxics65v0lVWKJW&#10;qS3CqtKcQzPh+YH2ilxHUhSVYHUhSc8EA8EEdiUXu7sbUreqxv3ZyS9BnxFl56mxl/eRxkln0III&#10;JaOQQcDIISb5I3LhioIi21QaX+llYKWZ0hTwEVl9sEIQ7I6R5ywMgITk8EccZlNkS+bZqV21upNO&#10;ioyFrXKUoBtTTSloDpJJ6QQOATgAAdtTKNXH6a9+CreBvvJOKSngRl84RPUklpTyhuWtYXuSTw5Y&#10;Ei+nHOIvw9b507cFtFAriUU26mUELYP3W5XSPvKbz2IxkoPI5IyAcO7trnTxF7JJuEfp5YGYdzRi&#10;JLiIyuj4sjBC0EY6XhgEEY6vXnB1L+GbepF+RTa1zkRbshIIX1JCBNQngrA9HBj76MD3AxkJvqlT&#10;JeclzUaaO5+dGZQTrzSdDpFGhakq3F58eMPbRo0ay8PwaNGjRBBo0aNEEGjRo0QR815uOJbQVqIC&#10;QCSScYA16Z1zd4vtyJ0ZmNtfapcerdaCUSwzytDSzhLQx2U4eD7Jz/OBE+lU12pTSZdvC+Z0AGZP&#10;IQhxYQm5ilbo3LW/EBue1t/ZclTVsQHPMkywCW3ek4U8rGMpGcITnk85GR09OWJadHsi14tvUGN5&#10;EOOn9o4K3VnutZxyonkn8AAAABW9gdtIe2lks00BpyrygHqnJSM+Y5jhAP8AMQDge/JwCTrx3jrV&#10;4W9Po0+hz4ESlOqXHlGXFLraHl4DSnCFBQbJ+7lOMEjIVkAWFfq7S0pk5MEMNmw/mOqj19BC5GTX&#10;MvbtxvEHPkL2w1OQ5xXb7v6FW3a3Zdx2FcSxFdTgwQh95Iz+rkoSlQWADghSQQDwTkka39m9xVVS&#10;ryLJrDsuZNiNlUae5FdYMhpIAIdQtIKHU5GT2PcHOcxC59w7gMwZ4tKRAksyltU24qfMQ402ULAU&#10;4ppfSpbKiCCCDlOcc4JuO6u4tJ2xstiqV3ypVVdR0RYbCin4l4AdQTnJCATkk5wCBySAczJS7848&#10;lDVySbAWz+Aw45WjQ1BctKMdkpFidAb7pFgSM89RccxgILkrNlbO0Wp1mfKejMVGUqSiGlXUpx4o&#10;AUlhBPGSOo84BUSSAdJNMLcTf6Q1OuF9+1rFB6o9PYUeuWnOQo5x1ngYWodIwClPJOt7b7buuX5c&#10;SNyN10qkyHCFU+juAhqO2DlIWg9gM5CD3OSvJJGny2kIQAkBIAwEgcDWW2w9ocrs1vSFGs5MjBTm&#10;BSg6hAyJGqvKKZiWdmTvvZcMbnrEBZ9oUC0aUmm29TGITAA61JTlx04x1LWeVHk8k/IYGp9R6Tk+&#10;usir1I1irBHy9R3186zs/Mz76n5pZWpRuSSST5xapQlI3RpApRBA9DoB45BJHBGoO8KhPpVsz6lT&#10;2EypUdkuNsqOAsj045PHIA7kYyNau2lxfpVZsGsKS2h9xHTIQ3npQ6DhQAJJAJGQMnAI5PfXokHD&#10;LGZHug28bXiQJd0sl4J7oNr31zGHOJmXVYUWoR6e/JYblSQryGlOAKc6QScA98AEnW6VYBOPzONJ&#10;7fpblGuG0boYSUiLNLTq0nBKTghP4FIWD8jpvo+8kEeo+v1On52SSzLMPpN98G/UH6Wh+YlOzYae&#10;SbhYPgQbH5HxiGjXNSpN1SrbafzUoqA4810KGEEAg5IAP7Q7E99TQWejKk9J9ic/xGlJbZ/75W4g&#10;o8GAjHfv0M/4aYt41EUe16nU1FA+GjLcT1HA6gk4B/E4/PT0/TkNvMttfnSk+JEOTcklp1ttFzvB&#10;Jx4kDLlG5S6pBqbCn6fKZkNIUUFTSwoAjuDjsR7a21LHYDJ0t/DtTxD21jyvvZqD7kkgjB5UUj8c&#10;hII/HW/uteL9rRqZGp0NEupVKWhllpaiAR1JCufc9QAPoVZwcEa8epe9UFScub2JAvyzvCXpFX2x&#10;Usyb2JAPTM+FovAIBGRgn0zr70AnJ15NqWW0lYSFEDq6TkZ+XY/w17N8ZH8PbVMpJSYg9Yom5u1t&#10;sX4x5s5gw6qgAsVKMAl5BHYE/vgHHB7ehB51U7Z3MvDaurMWxu0V1GhOkNwbkaQpZwBwHgASTgc5&#10;HXkEnrByHTjHOo2vUim12lP0qrw2ZkJ9JS4y6Mgj+0EdwRyDggggHXVNjfaZNUkJkqiC9K8Ce8jm&#10;gnLocDwiDMSSV95GCuP1g3Cpjd07W1KJbaKdNVUIhVBUFJLClqOUuJUARkEhQI9QD6aqVGoKbkqA&#10;sN6SU2naQZizGekpcqTwQFAL7YaGQSBnrJ9u1FgzLg8PlabQtcus7azJBHOVPUlayc4/oknOBgE+&#10;yieptVyxbbvpbVzUquVGEKg02XZdJmdCZrOMBC+CCnBxkAKHbI9O3uMMTLCJ2SWHGV5KGH9JGihq&#10;D4XEEnP9kksPEjMg2vY4C48LgHS8SlAvFqu3pOoVFgKlU6nI6JlTDoDbb+cBlI7qIAVkg8HAPOcJ&#10;3xR7UzGJo3UsMOQq3AWJE9uMMKcCefPQB++APvDsoZPcHqblaqVt7YWtBp1Lpa1F5wRqdTIiCXZL&#10;p5IBwTnGVFSj7knJ5xpd6Tmq1CpV1W0ug/aKlNwX/ihIacWASGlKSMIWQCQDwcEAkjU2kVd2lTCX&#10;Um5xBTbAg5g6Y/6wzMyRmEb7KbJGVyLm2ZAvc+ER/h43SibnWYmU75TFbhdLVSjJPAURw6kd+heC&#10;R7EEZOMlpHtrjfdmgVPYXd6DuNaMXFvVB0okxUHpQgq5djnHASoArQewKe33BnrC067TLmt2DXqP&#10;JTKgzmQ6y4PUHuCPQg5BB5BBB5GravU1lrcnZTFl3EfynVJ6acRFa0snuqzETOjRo1n4eg0aNGiC&#10;DRo0aIIq25N2wLGsip3NUTlqG0VIbzguuHhDY+alED5ZJ7DXPnhJs+oXXc1U3luwKkS5UhxNOKxw&#10;VkkOOpB7BI/VpHYAKHoNeHiqqtQ3C3at/Z+hPEpbeQ5NKeQHVpzlQ9Q21lf9YjuBrpi26PBt23oN&#10;DpjAahwWEsMo9kpAAJPqT3JPJJJ1rVq+5aOlKf4swLniGxkP6j5iI4/Fc5D4xS95LmfpCaRQo9UT&#10;SPtqQppypuDCIjaACrBI6QtWQlOSBk57AjVEVcdYNlzolVhLuiynp5pwqsmUlEp1txxLXWlCUALC&#10;XSoA8EjBHAOWpbVSpW4VlpXUqUjypIWzOp0kBzynEKKVtr45II74GQQfUagqftbEptegumsTn7dp&#10;Ty5UKkSD1tx3ikhKkuE9XSgFWEnOCc5yBnDuIWtV0nA4f7+caeUmZdhvsnU2Wk48yDmCMQcgNNY9&#10;VVmPtLtC1Ku6fHc+zGSwyWU9Bk4JDDaEn98oCcjsD1HOBkJ/aS1a1uPdJ3b3FT5inCFUWnKH6pls&#10;HKFhJ7JH7oIyTlZzkE69Vkfy+bxrQkursK1nMAEgJmvE4JBHJCynjkkIGfuleB0Cw2hpoNtJCEJA&#10;CUAYCQBgAD0GAONZ32hbWHZmS+6pJVpl1I7RWraCMEg6KUMVagYRVMNmacLy8rnoTfOPToxjBxj5&#10;aD93ueD8tZawWM45IPpr5k3t496La0YFXqE8+2lbuVV63Z96Ui5FS3pNvOj4WbH6RhokkhwY5zyD&#10;2/dI5zjUY9Vqztlei2q5KmVG16q8S1LcIUuKskHB9QgdukY4yQMjBaNXgU25KA7BlNolwZjQyQeF&#10;JIBBGOx7EH3A1p25cUx1DiwHGnBnbQ4G3AiLdtkSLqHHBvtqGY1BGNjoR8Y3Iz8efDbkMOJeadQF&#10;IWk8KBGQQR6Ec/XSn25cZszdetWV0KTCqJ+Mp5z91GASpAGO2CQOf3PUnW7s1Jq1v1eo7eVRL7qa&#10;ePNhSA39wsqOQCfc5BAyT+0OMDVzrlqUytXDSq5L8xMqmLUppTZ6SvJBAUe5AIyB8zpf4dPdelXT&#10;dtacCPNJhX4ci47LrO8hYwI8Ck/AHqYh98aW9Vdtqk1HjefIYCJDISOpQKFAnpA5JKeoADOc/TU/&#10;ZUt+ZalKlSo7rMlyKgrbdBC0nAB6gQCD75HfU1jjOPXj5ayCUjGBjuRjVOqdCpMSxTkokHqACIrz&#10;MqMsJcjAEkHXEAEdMIWNGotYY37rNadgLTT5ERCGnyoYUQhsHjOeOk63N+HJatuJkOJGefemONM9&#10;DTZWQCsE5ABwMA8+mmEAOrPf1z/8/XWK05Pt7nUj73Kplp9SB+GEi3Hdyh77xWX231AEoAAGhta1&#10;4jLapiKPbtOpTaj0Q46GUlQ5ISkAfXA/t0sbbV+m290+tocDtLt9Hw7AwMKcIUCoHPv1kH5A8cYb&#10;ziAtKmwrAIIOODz+GoGxrVptp0pyDTELw46p51a1ZUtZ9T+AwPppyUqCW0Puq/iLFh/Ue8etoVLT&#10;iWkvLPvrFh0JxPlh4xs3ZW4FuW/KrVQV0MMI6ukd1nOAkD3JwPrzwNVnZh64qjSptw1+UpbdUdDk&#10;KMcYYZGQMYAPOfX0SDxnVauSNP3C3N/RuVHdat6iOByUcKSJDhGQM4GQcYGCcAE55GGhXqtAoFIe&#10;qNQfTHiRk5KiOB6ADAPJPAA/LUp1hMtKplkjeddsTrYZgDmdeUPONJl5dLCQFOOWJtjYaAczmfCJ&#10;NTqRnPGO59Nfc9R4OPppQ7eLuW+LuF7zH5NMocbqap8MEYfBBCirGMjIHpyexGOXA3ykEEkemdVV&#10;QkRJLDRUCq2NtDwvqRr5RCnJUyq+zUbkZ20PC/Eaxp1KmxKlT34FQYblRX2y2604kFK0kYIPy0lr&#10;Zqk3YK+mqHUpDsjbquPkwn3CVGlvnkpJ7hPuD3H3hyFgvdQ1A3vbdLu225lBrLXmRZSOkkY6m1Dl&#10;K0n0IOCD9DkEjWz9n+2qtn5rsJm6pV2wWnhwUOCk58xgYqpuWDybjBQyPyjPcqn1MVq3LzpUE1QU&#10;Vx8vQ0EB11l5AQVtE5BWjAITgdQyAc4zS26hErkJ+s3zOnQbYpdeaqVFkTWgw8t1PUfJKMdSkIWS&#10;E4AJCccgEny8Od0VOl1OdtDeDvVVqGnqpb5JHxkM4wBnuUgjHJODjGUE6nL0t+4oN4yrnp9rt3PI&#10;QwXoD9QqgQ3T1gHLTLARgk4BC8gknBIABP0BUJb7M5dCgpCgCkjEEEXBHIjPh5w7TplLyQy4BcCw&#10;NwCMbkAmwBuTjjgcjhFoqNPpW6m20qBU6dPhw6k2tATLaDbzRCiEOhJJwcgKGecYBA5GkX4U7lql&#10;ibhVfZm6llChIWuApRPSl0DqKU5/ccQAtPYZB4JXq40W69xbzqEKBRK1RkuiKuVNMWMtLcPKCWUL&#10;dWSSpSiAUhGQkEnVZ8YdmT6bGoe59Gfc+06M4yzMlJSAs4UCy8QBjIXwffrSOw1ptlpxucSulPHu&#10;O+6TkFj3SOuR8orarIqk1BRI3s7Y3AvrgOojqfRqp7U3bHvnb+kXQwkIM6OFPNpzht5JKXEDPOAs&#10;KAPqAD66tms88ytlxTTgspJII4EYRGBBFxH3Ro0aRHsfNQt31yHbVsVK4JygmNAjOSHPQkJGcD5n&#10;gD3JGprnGud/HTdBpW2kO22FgP1yUAtI7llnC1f++Wh+BOrGjSJqM+1LDJRF+mZ8gDCHF7iSYrfg&#10;zoku4LiubdatpLsyZIXHjrUOAtZC3lAH0GUJGOw6h8tOu+biP2vCt6kXXSKLU3gHVJmNeYp1ohQB&#10;bypIJyg+p4HIGRn5tXZotraGlWksqjupgYlLbIC0vOAqdIPuFqVgn2HtqsPV3b6JBRZ98Wyugw2M&#10;sxRWWvMjrTknKJGSnkAHlQIyAfTS9paiJ6fccRbcvup4BKbAdPrE2mM/msVEY2AB0zsc7cI3KNZV&#10;927WZdVo91QKmqoSG3J0WXB8hteAElaC2T0rCfkc4GffUN4s7ykUezYlpUVK3Lgudww4zbZPWhok&#10;BxQwO5Kggcg/eJGek6mtlZEFVwXXEtqpOzbVjrj/AGerzi8026pCy8hpSiSUj9WcZwCTgDJys7CI&#10;3M8Q1xbgOlD9It8/Z1JUk9Ta1gFPmIOSCCOtY9vNQfTVZKzctSpR6qPe4wkqsciq9kJ6FWPQGHqo&#10;XXZkNLIJIGIASbEA4gZEDA84Ze1lnw7HsiBb8YJU6yjrkvJGPOeVgrX+GeBnsAB6athV0qwRx751&#10;9Hb2/DWLgJwoHBGfnr5HqdSfqk65OTJutZJJ5mJqEJbTupyERty1ZFEoUuqux3ZAjtFflNglSyBw&#10;BgHGffUTYl70S8Yhcpj4RJQMvRXOHWskgEj1Bx3HHpnOrKClQJz/ABB0vL62yhViYa5QZC6LXULL&#10;nxDBIDi88dQzx27jnnkEcakyCZF1JZmLpUclZgciOHOLGUTKrBbfJSo5KzA5EcOYi53JSKfXqRIp&#10;NSjpkRnkgLSo49cg5GCCCMgj11Sdr6Jddq1CXbs8/HW6wOuBLKkpWjKiSgpAyeSSckAYGMg4Hvtt&#10;cF3PVJ63bxo7jUyO11icgDyXhkADgYBI54PvkDga3d0r7g2XSA4pIkVGQCmPGyQVEcFRODgAkfj2&#10;HqROaZm2lKpyQFhdiLG4/cDph6ZxKaYmkrMggBe9awBuL8QdMMzwzjfvm7qJaVOM6pvIDyxhlhJy&#10;48RnAA9vmeNVvaC/Jl8VStuORGokaMI/kNA9Sx1dYV1K4znpHoMc99c216r1Cu1R6pVWSqRKfV1L&#10;V2H4AdgB6AacnhOSPPuEjn7sf/8As1fz2zzFOpTji+85hjwxGAjX1HZJml0Zx907zotjoLkYD6w+&#10;8cd9fFZSM98ay1qzJLMVhyRIdS002kqW4sgJQkDJJJ7ADkk9tc5bSpZsmOcW0Ee+Tj9n+OvmcjOO&#10;Tqko3XsBcsR03LF6ienrKFhvPv1lPTj55x251dG1pWgKB4IB7Y9M6lTEjMS1i8gpvlcEfGHnpZ5i&#10;3aoKb5XBF+l4+9PqTydL269z4Fr323b1VirTEXGQ78WklXQSVjlIBJH3e4JPy0xT21y94mOkbmp9&#10;D9ntAf8APc1d7LyDE/NKafFxunwOGMXWzVOZqU6Jd7Ig5ac46Vhyo02I1LhvIfZdSFNuNq6kqHcY&#10;I4Olnctn3Fet+hNwoTHtanqC2GEOA/FL9SoAg/Ik9hkDOSQo9q9wJ1m1LpeLkmkvEefHBBKT2C0Z&#10;7EDOQMZ4z2Guo6VUolWpzFRpslMiI+jrbcTyFj/r+XHrqZPSUzQHituxCgQFWy6cDEiqUqa2efOR&#10;Cgd1VsunAxsMsNNNJYbQENoSEoSOAAAAAB6AcduNU+9NyKHbE1qm4eqNRdWhIiRR1LSknHUfQeuB&#10;3PGB3Ig7xqV/XBcUi2Lbpz1IhMK8uTVHxgLQUg5byPxGQSe3I76sFgbeUW0Y4dQhUypFJ86a9krW&#10;SSTgZISOcYHJAGSTzqGiTlpVAenVbyiLhAOOOpOnTOKxEtLsNh2ZVvE4hIOPUnTpnFxQ71JCsEE+&#10;h7j8fbjnGsgrrJ44HrrBZHUAkdRHzA16NkEcdvb21nFCKowo/ETb1QagQNxrbPlXBa7nxAUEn9dG&#10;BJcQr3ABJIJwUlY9dNq27iReu3MavW5JRGXU4RXGW6PMSw6UkELHGehYII9SDjWMhtDyFMuoSttY&#10;IUlQyCCMEEeowTpUeHSW7ZG4917TyVqVDSv7UonWruysgLQCT3AKOAO6XD66+jvZjW/vajOUx43c&#10;l+8niWybKH9KrEciYp5xvsnQ4Mj8RFmqVRouzu3v2XBmQZFxzF/c85YbVLluEZed54QCck8AJAAI&#10;41aKVRIFw7YuWvVK0m4BLhFmbMStKi4XASVjGQME5T7YTjUpGsq1mp06oGiwnZc5RVJfdaC1Okkk&#10;glWeOe3b5ca96Lalu0aqSanSqNChTJCA286yyEFSRggHHcZGtiyFsOBaTa2XK2MSZiaZebIxKybk&#10;nU2yzwAxtHOvgwrM22bzuraitEpejvLkxwcBIcbUG3gMnJ6h5agBxhKj666s1yJ4iW17a+Ji1txo&#10;yQ3FqCkLlEJGT0YZkADtksrTz7knXXSSCAoHuNa7alCXltVFAsH0gn9wwUPPHxinYwBQdIz0aNGs&#10;vD8Y65L3nH6deMK17RJ8yJSvJL7Z7HAMlzP4oCB9BrrU8a5N8OY/SnxUX3dbv6xqIZKGFe3U8G2z&#10;/wBGhQ+utTsv+AmanP8Aptm3JSu6PnDD2O6niY6tSkgYBx9O2tWdCjTY70eZHaksPJKXWnEBSVgj&#10;BBB4IPzGt4DAxr4rvnGdZSxh9JItCr34rEfb7ZKtv0RlqnKRH+FhIjI8oNuPEICkhI+6UhRUDxyN&#10;QXh4tgWvtNR4q2+iTLaE2RwASt0BQB+YT0J/q6hvGCpdaqlgWI0glFZrBdfIXgpQ30IOQOSCHlHP&#10;9A9/RtNpShIQkAJSMAcDAHGNYT2r1H7HQZWQbOL6itX7U91I6X3olSCSt1Th0w84yTz651g4Ow6s&#10;d/TWfI9dV66rxt22X4zNcqKYi5AUprrbUQQMAkkAgdx3x3189yzDr69xtJUeAFzFy20txQQ2CSdB&#10;nFCqtg3bbs2TVrDrzjpfd8xynzMKQckkgKJx6kAYH4697f3WRFm/Y96UeRQqgkJT5pBW06rsSnAy&#10;Mk8DkDPfV4pF2W5WkhNKrcKQpZwgIcBJI9h663qhAhVBlEedGYlspUFlLqAoBYOUkA9iD2I7a0K6&#10;gVp7KoM3PH3VD0sfERbLnd5PZzrNyNR3VDxtY+IjzuGrRKJQ5dWmLKI8dorX/gMe5JAHuSNce3XX&#10;J9yV6VV6g4VuPEBI9EIHCUgduB+ffTe8UFxKxBtmO+UpUfiZaUn9rBw2D7jIJ/ED2GkUM8+3prY7&#10;JU0S8r9pUO8vLkP9c/KOkbBUVLLBnHB3l5cgPrBgcZ08/CfxIuHPfoj5P1c0jfTTx8KfEq4D7Ij5&#10;/Nz66nbTf8qe8PiIvdtQPuZ7w+Ih955UAO3rpF+KesS2mKXR23VIivFbzwBP3ynASD8gST+Xtp5g&#10;jpCffVC3isNF50dpTDiWqlFKlR1KyUryOUKx2BIHODj2Oua7OzDMvUEOP+6PTDPwMca2emZeWqDb&#10;swO6PEA2wPgY5QIV1Dn666M8MNXmz7Wn06S4t1uA+ERyofsoUCekH5HP4ZGkxEsW5pN1vWu3Cb+1&#10;WEBx5svpCEIIBCuvOCMKHbJ57a6Y2vs1myrd+z0Oh+S8suyXQCAtZAGACTwAAB7/AC7a3e1s5LGS&#10;7IqBUqxTbHx6WjoO3FVkXZENIUFLVYi2Nhx8RhFyJHTka5g8TH+csf6va/23NdOnAHV6fPXMPiX/&#10;AM5Y5/8ARzX0++5/8/XWX2J/z6v2n4iMvsLb73T0PwhYAEZ5yPbTc8Pd6rpNYTbM50mFOc/ULUcB&#10;p0g8duy+B8iBxyTpSaySooWlxKlJWghSSO4IOQR8866VPSbc6wplzI+h0MdfrNLbqUopheuXI6GO&#10;3KlNi02nSKjNdSxGjoK3FkHCEjuTgZ4+WldUtza3cTr9P28oD0pwED7RkjpZR+AIAzj3PHsdXPbu&#10;uou+xodSeaQXX2vLlIIGOscLGOwBIJA9iNWCBHiwIyIsZlqOw0kJbQkABKRzgAdgM65IypmQcWh5&#10;rfcSbWJwFuIGfwjgDZbknFoea3lpNrE4C3EDE487Qv7J2/rDNeYuq7Ljk1CqoSelhs9DLZIIwf53&#10;B9h9dMpHUMDPVjg8d9VusXxaVKOKhcEBggkY8wKOR3GBnB1t2ndNCuiO9IoU0Smml+W4sIUkZ/rA&#10;Z+mmqh9tmh9oeQQkYA2skDQDAQibM3MHtnUmwwysANAMLROYyRz66TO/p/RO8rJ3QYHSKXPEGoKA&#10;JJjOg5z8gC6B81jToPAzqkb50VFf2muOnlHU4IS32gBklbWHEgfiUAfXWg9m9YFK2jlnVnuKO4r9&#10;q+6fjeKebb32SBnmOohvJIUlKgQRjPHtrMA4wfT+OqF4fa+q5NmrYqrrinHVQksOqVyVONEtLJ+Z&#10;KCfrq/A8nnvr6SmWFMPKZV+UkHqCQYp0m4vxhC+N+3hVtnxWEIy9Rprb/VjJ8tZ8pQ/DKkE/6Or7&#10;4fK+bm2YterOKWt0wUx3luHKluMktLUT65U2T9dSW79GTX9sbkpHR1Lk019LfyWEEoP0UAfppOeA&#10;iriTtrV6MuQ6tyDVC4lCiSltp1tHSE+wK0OnHuSfXWkRea2dIOJZcBHJKhl5iGfdd6j4R0lo0aNZ&#10;eH40qtKTCpcqYoZTHZW4R8kgn/DXMfgBiqNLu6sunqXKlMMlR7koStZ/PzddA7rSDE2xumSk4LVI&#10;lrH0ZWf8NJjwGNoZ2kqshX7Tlcc5+QYYA/iT+etRT1blCmz+pTafIkxHX/ETyBjotZ/LXwHPB9Pn&#10;qm7nXzCsalwZsxrzvip7MUAHAQFqHWs4BOEo6lYAJOAPXItrLoWnIWDn2/HWU303IBxES1MOJQlx&#10;STuqvY6YWvHN94lmu+NWmNIKlCgUTLqT2CylxQIH4PoP4gadPI+Z0mrbSiR4yNwJaSCGaXHZH4lu&#10;Nn+KCNOQjt7jXHPbS/vVeWY0Qygf3DePqqJtOFkKPMx8J9AORzqPrVIpVaaTHq9OizWR2S82Fj8i&#10;NbyUkE89/l20urs3ErVCrsiDHsar1SM109EqMFKQrKQT2QcYJI5Pprl9NlZiYc/w3vDHMD1JEW8s&#10;y46uzRxGN7gepIjYq2z1jTWnAxS1U95ZyHYrq09P4JJKB+WtzbmxGLLVPSxWJ05iQUFtqQrIZ6c5&#10;xg4yeoZwB2Gqp/LPMZIMywLgjNjupTSgPzKBq92PdcK7qI5U4caRHSFFCkPo6Vgj/DV1OorLMuUT&#10;RJQbXuQfXEiLOa+8kMbr6iUdQfW5jmDdirfbW4VZmYKUpkGOlJOcBsBB5x6lJP1+uqtzk88a9JC1&#10;uPvOOKKnFrUpSickkkkn89eY7nXVGG0stJbTkAB5R3+mS4lpRtoflSB6R91ZLDvCq2dVTMp3Qtlz&#10;pEhlaQQ6ATjB7gjJwR78g6rQ0H39tKcaQ6gtrF0nMQ7OyjU4ypl4XScxHYe395Uq8aQJ0BZS6g9L&#10;8dR+8yvvgj1z6EcH8RqzBIX9719D/wBWuMrKuWdalwx6tAWSUKAeazgOtnuk+g45B9Dg89tdfW1V&#10;4dcosWqwV9TElsLR7jPcH5g5B+YOuU7S0I05wON/w1ZcuX0jg+0+zyqQ+CnFtWXLkYWlvDq8TFwj&#10;OD9no9P6DOmyQlBKu2cc+3/Z/wBulNb2R4mbhJ7/AGej/ZZ0wr1r8K2bdlVecf1bCMpRnla/3Uj5&#10;k/8AX6aarDK3n5dtAuS2gW8Ih1RtTrzKEi5KEAW6CIrcq+aZZlIEiUQ5MeOI0VKsKdIOCc4IAHck&#10;8dhySAeXLuuKfdFdeq9SU35y0hCENJ6UoQCSAO5PJJyTnJ9BgDyueu1G46w/Vqo+XZDx4A4S2kcB&#10;KR6AD8+5ySTqLHqPXXQqJQ2qY3xWcz8hy+Mda2X2XapbYdcxdOZ4X0H1g0HnRo1dRtjD68K1Rccp&#10;9apayS204282n0HWCDz3/cHrq3XttfCu64ftSdW6myz5aUCMysdIIzkjqyBnjIAHbSu8MEh1F+S4&#10;oUQ07T1rUPcpWjB+gUfz049xr8h2YYaZNPlzHJXWUJjpyQE4zn8xrnNZRNsVk/Y8FLA4cMc+l44V&#10;tE3MMV1wSmCjY4cwLxr0zaSw4fQpdDalrAwVSXFuBXzKSop/IDVwp0GFTo4iwYrEVgfsttNhCRxj&#10;sOOwGlWneeoODMbbq4nknkKS0ogj6IOrft5d1RukzFTrXqFDSwEeWZQILvV1ZwCkdsDPfuNVFQkq&#10;v2RcmySkcVA+l4oJ5ifUC5MqJtxUD6XvFz14vNodbU04kKQsFKgRkEEEEH5a9RrBz057fLWclllD&#10;qVDQiKk5Qt/Be461tzV7ffcy5RK7JiAHuE4QrPyyor/jp6J47aQnheUY+4G7NOPARXfPA/5RTx/w&#10;Gm1f1xx7Ts+pXA+35wgtFwNdRHWokAJzg4ySBnBxnX2nWHA5MF4/nSlX9yQr5xnpdtbig2gXJwA1&#10;zsBE88OpCsjqSRjHuPXXKfgbdFIvy/bWWlXWgtqST6eQ642QfmfMH5a6eotTiVmlRKrBkpeizGEP&#10;sq7BaFpCkkZ5GQQca5f8NIMbxb7ixE8NkVAgfhNbx/AnVzRFb1LnmhkUpV/ar/WGnklLqb6XEdb6&#10;NGjWYh6KfvSkq2fvNI7mhTQP+gXpT+BQoc2ampIyBWngfx8po/2HTp3Bi/HWHX4WM/EU2S1j/SaU&#10;P8dIjwDSEr20rkPIKmayp38Atlof/wAD/HWnkgVUGZtotB+IhgmzqTyMVLeux5S9yZVItJms1QNx&#10;PjX2FOreRHKsnCVKJOSBkDJJJAGTxpx+GmhQ4dhQ68mVUZk+oIUJCpUla/LUhZSW0pJwACD6ZznJ&#10;7AM5mGwzJfeYjNoXIWHHVJSAVrCQkKJ9T0pSMnnAA7DXqzHaYz5SEN5JUrpGOT3JA7n56xbcoG3l&#10;O3z0jVT20r07IIkVJsEWx1OGN+OnljeOcbEzG8VO5SXSOpTLLmSewKW1D+BA1f5u4VnxZAiu1yO4&#10;+olIaY6nlEjuMIB0mLubpCfGZWWrnpqZtJlsxfNQ4T0DLDCELIBHUAvAxg9zwddU0CjUmhw0waPT&#10;YcCKk5SzHZS2gE8nASAO+T9Tqo262HZrNVROOuEBTTeAHBI1iuk3WpdgFwFRJORAGB4438oW6L4E&#10;lLhpdtXFO6TgBNPW1n8C4Eg/nrZh1e75ifMj7f1ZA/myJMds/wAVnTVCRjgYz8tfegfLVC17NqS2&#10;LK3j42+EOGqIBwaHiSfgRCsMu+Dwrb14+n/lSPn+3XhUa5dUJo+bt5V1ZGP1Ehhz8ey8/XGm3rBw&#10;gcHnPvp8+zuj6BX9xj373F8WU+av/YxwFVrRuulrPx9tVdnqyc/BrWAPmUggfU6hMKCiFJKSOCD3&#10;zr9Fuj+dyf7NQ9xWvb9xsJYrtFgVBDZJbTIYDnSSMEjI4PzGrtdCT+RfmI6HJe1R5sBMwwCOIJHo&#10;QfjH5/kkemgjka61ufw92TUm/wDehUqiuY48lZcRn5hZPf5EfLSmvLYG86IS9RjGrsQDJ6CGXwME&#10;k9BJBxj0USc8DVe7Sn28QL9I2tP9oVHnbJKygnRQt65esKQkZBPcZ07/AAwXIpEqbbEl1RS4n4mK&#10;FHhBHCwOPUYPtwffSWmxZEGQuNMiPxXkHC0PNlCkkHHIIB1MbeVpVAvSk1YKSG2pCUuk9vLX9xZ+&#10;iVE/jjWdrEj9rlHGCMbYdRiIs9oJNuqUtxKcTa6bY4jEecPG3jjxM3CTx/vejj+qzqo+Jq41za9H&#10;txg9LUFPmu4OQpxY4H0Tz/X+WrZb5H+6VuFYIx9nI5xx+w1//mkTelVVWbrqtUKgsSJLikKHboCi&#10;EfwA1n6VJh2ebeUPcbR5kfS8Y3ZyQS/U0PLGDbaD4kAD5xD4xj0HbHvoyBlXvqyWdY913e4W6BSX&#10;n0Y5fcHlMgZAz1qwD37DJPOAcadVreGuMlDL9y19553pBXGiNBKEkgEjrOSQO2cJJ9hrey9Pff8A&#10;dGHONbVdsKVS+664CrgMT42y8Y5xz6gZ1KUegV+sLQKXQqpLC/2VtQ3Cg/18Y/jrtS1ts7Htp9Eq&#10;k23CbltnKJDiS46k4wSFrJIz7AgauKW0DOEjGMdtWjNEwu4ry+sYOe9qqrkSrGHFR+Q+scm7N2Vu&#10;Dblxu1s2dJeSYq2EtuSGmiSpaDn7x7fd9vXTZRN3NW4QduIgAPHmV1sZGT6Bs6bJA/A++gcdhn+G&#10;os1sZTJxztX0lSrWzI+FowdS2odqD5feaTvHC/e08QIU6pu5oH+biIsevTXkZ/uxrN6r3lEjF+Xt&#10;1PBGMojTWHlH8AFAn8tNfq9x2186gecnOoT3s+oihggj+oxBFWBFi0nzV/7QozfcaM6lurUOu01S&#10;klRLtPdWlAHfKkJUB+et+hXjbFedDNKrMWQ8ASG0qIXgd/ukA+h9PTTNI4PCR7aXm9kK1W7Ml1ev&#10;0GBU5DCPKhpdaHmKeWQlCErAJSSogZHbv6ao5v2ZSJBW06U9cRDrM4zMKDe4QSbCxv6EfOKL4cRn&#10;eDd9Y/Y+0IqcA8ZHn551B+Je0nFXJSPsKTWZc+uOOJVTUvuOMENgZcwVEJwVDOcDGTxg52fBVTnY&#10;Zvx15aXVCriIXUkkLLQXnBPJH3we/rroFMKL8eqeiM18UWw2XQ2AsoBJCSrGSASSBnjJ99dcrknZ&#10;YlQr3UNi/RCR8jEej1Q0qb+0N97dJwORztcY9cIRHhYt9hoVOpVORVU1WmSPhFQXn3EtRk9Ix+rJ&#10;AJI9TkYAI76qvh6UHPGLuCU9g3UR+Utka6objMoeckJaSHVpAWsAZVjOAT8sn89cqeFUKn+JncOr&#10;pQsoPxv3wMpHmTEqAJ9yEHH4HVzs4z2NMncb2QB5qERa1UlVKd+0KFt7ThhiByvHXGjRo1noix4O&#10;tJcZW2sBSVJKVD3B7jXK/gVUuk3JflrPrPnRnmSEn3bW62s/mUa6u765MsM/oZ44a9ST+rYrgfKC&#10;eEkuoTJBHz6klP45GtTQCX5CelRmUBf9irn0MMO4KSrn8Y6wCee/bXwpSkD1xrNJznWKwCRnjWU3&#10;rC8PgaRzHv5RGz4kbTfqHQmm3FSn6UvpOF+YnrOfxy6zg+4+WnHtHXptZtn4WsqK63S3TCqJICet&#10;xHZwAAABacKGABycaXnjOgPsWbQLyhMdcm26wzJ6gP2G1EA5PoCtLQ/LW3UqjV6FPdvW2pFKFKrM&#10;BBlP1B0ttNLHT5L5PrlKikpGM4RyMai7R1MSTklMOmyFoU2eSkKuPEpUAOkTqe39pbcltb3TfibA&#10;jxAh3qcCcADk6jqlWqTS2VO1OoxISQOpReeCQB7kk9vnpCorVTuuQ2pVwXPdSFLURHolOXBhggYK&#10;C8cEjOcZc1KUyx6z5jTsPbelw1eUUh6p1Tznm+TgHAXkcn97VKuvvOECUllrB1I3R62MTxRm279s&#10;6ARpgPiQfSL/ADt3Nu4aUqXdEWQFcD4RCpOT/wDlJVryd3btEtByIK3LSexao0v/ABbGoaDZW4b0&#10;IMu3TRaGQcBFPpAcAHyLjmM/1dby9tK5Jjhuo7k19xX86NEiMD8g0T/HQmYrjhwZQkc1En0EBYpa&#10;ALrJOtiT/wCPzMbDG7ltLX0uU+42E5x1uUWTj+CCf4azTvDt98Qlh6svxnFcf5RTpDIH1W2APz1C&#10;q2YClEncS9yo+vxbAx+TWtiJtRLhnMfcS7FK9fOVGdHyyFMnPfUkrrAF91B8T9ISEUo5lXnb5GLd&#10;SL2tCsKUilXHTJak/tJalJJH4jOp9JSo5SoEHuQeDxpOVPZ2tS1vqfuqBVAr7yGqjQmclQ7ZW2pB&#10;+oGoJVg7hUQtro8T4eQklxb9IrK0oVgcJ+HkBaCD7Z9O404mcnEWLzHik39DYx6KdJO4NPi/MWHi&#10;Tb0BhyXXatvXVA+Er9Ji1Bocp8xHKDzylQwQeTyCNc/bg+Hiow+ufZc0zk5KhT5KghQAGcIcPBOQ&#10;cBWO4ydTrG6V7Wi+mJeVM+KT1JR5slj4RRJBOPNR1sLPYYBQODn5X+2d17UrS40WVJVR6hIIDEad&#10;hAeJAx5TgyhzJIA6SSfQaUtyTmu4sWVwIIPr/rFpJu1qh9+XVds8DvJPhp6QkbOn3bP3hqs2BbE1&#10;ypuQm4zzckBhuO4EIBW4oggJJQSMZJB4B0xNu9gLcojgm3ItNcm5BShaSI7RHPCCfvHPqrI+Q04n&#10;HorMZch1xttlKSpTiiAkADkk9gABpW3RvtaVMWmNREP3BIWoIT8JkNk5AwlRH3zkjhAV31HlaVJU&#10;7v2xIAx4DLyj1dZqdRJakkFAsEqtwAsLk5DlhDWbYaaaQhpCW0JGAlIwB+AHGsZMuLDa65EhllHY&#10;KWsJHb56RrlR3wvVoLptOFt058AdCyhl7pIIPUtaVLBBHo2k/P2yg7GViatuRX7obD4V1O+XGMpa&#10;iBwfMkrXg/ggDntqcqadVg02T1wHrj6RV/dLDJvNTAB4C6vO2A9YYNR3X2/gqSldyRZTilFIRCQu&#10;UvqHGCGkqIP4gajv5W4z09UalWddNQA/8/8ABCO2fwLxQfzA18omzluQ4jkadUq7VELOT5tQWyBn&#10;0CWChP5jW/H2gsFjARRnFAf/AFs15f8AtLOmHDUlpO5up63P0jwJpCNVE8bCx8Lgj1jUe3Dujq/y&#10;fbapOJ9CupREE/TzDrNjcG5eTJ24qrY75bnxHD+XmDW65tPYa0FKqL0Z7lEp1P5YXxrVRtHZscKT&#10;AYqkNawf1jVWk5HzALhHHzB1BLFfz7Rv+0/WFdtSbW3Tfof/AH+Ua0bd6lB11qr27c9G8pOS6/TF&#10;utn5Ashf5kY1OUfcmx60ptuBcsBbywSllxflukDueheFD6jVeTthWoLKkUbcivM5OQJzEeUB8hlA&#10;Vj66ja9Z98kONT41sXXGDfS2h1oxXlE985C0gfgRpCputy5stlKx/Kqx8iLeseCWproG6uxJ4kfE&#10;W/7obSXkOdPQpKgoAghWRg9j89Ka/wCpRqlf3TIINMtCMqoTDkEGQpslAI90IBV24KkkdjqrwKa/&#10;Au6PRKdGq9lVbyVSm1xKg3KjrbSOglbSyU9AKgAOkEk5B4ONPd9JsXY+vpdmKm1etOqYdklHSZL0&#10;hZCz0gkDDXUABwAkAYGq9+uGpzDFIbSUPPKSkg5gE4m4wyvClSjdOC3wveNsMBfHXC4ta+t8Ys3g&#10;up7sbZlNUfUpTtYqMmasnuT1BrP1LROnfgg8fTVY2rt/9Ftu6Dby0p8yFBabdx2LnSCs/VZUfrq0&#10;jGui1R4TE664DgSbdL4ekZ1AskRo1SWiBTpU59WGo7Snln2SkEn+A1zD4AWnXzetYfSSqS9FR147&#10;qHnKWAf6ySfppyeJKtJoWyN0TOspcdhKiN84JU8Q0MfMdefpqo+CGiuUvZJqe4tKvtaoyJaBjBQk&#10;dLOD9WSfqNXsjeX2emXD/wDotCR/TdUNqxeSBoDD40aNGstD8fNcn+MBl20N3rH3JjIV0NrQ2/0+&#10;pYdC8H5qQtQ/BJ11ge2lH4r7TN17MVRLLXmTKZioRxjJy3nrA9yWysAepxq92Zm0StTbLnuKulXR&#10;Qt87+ENPp3kG0NGDIZlxWpUdwOsOoSttaTkKSQCCD6ggg51s49f4aTvhGu1N0bNU5h5zqm0fNOfy&#10;ecIALZ98eWUDPuDpxA6q6jJrkZpyXXmkkeWvzhaCFpBis7k2yxeNjVi2JC0ITPirZQ4pHUGl4yhe&#10;ARnpUAcZHbSP2Ckm6to5VnVsONVCjrcpMxtQ/WNgE9HHpgfdHsUHXSrgyAPfXM13MnbDxLN1NQ8q&#10;3L3bDTysAIalggZPPckgknHDy/bOqmt0xdaocxJN/wARFnW+O8n3gOZTfxAh5h4svpcBtp9PWG7s&#10;7XHqtaxhVE9FYpKzBqCSe7iOznAAwtPSsY/nEZOM6uyVDPVyrPHsM6UlVjXVSLvdrdoR4T6qlGDE&#10;5Ex0obbcbI8t04yVEJKk9IA7DJHr7SaJdlXZLdcvaWGnP22KYyIiRzkALBK+O2eoZ5zrFSu3tOak&#10;W1zCu+RikC5BHwi4mKcl5wupWAlWNsSQdRYX1va9oYFx3NQrdipfrtVh05tYJQZDwR1YxkAHkkZH&#10;AzqrObrWw6kfYzFVrKlIK0mJBc6Tj0C1gJz9daFDsa1aNM+Oh0aP8cVFRku5dfKjwT5iyVfx1Y+h&#10;PYpSAOx99Z2e9qd1WlWMOJOPkIEyUqjO6jxwHpifWIRW4N2SWUOUrbmUQo4Px1SaYKR7kALP8Nal&#10;UuLdqRj7LotrU3P/ANqluyP9lCNWXpJ/e4/0dZBQ9COOCOdZ9z2k1hR7th4Q7uMWwaGGtyT6m3pF&#10;KFU3wGD5tkq9wI8gA/gev/DUjFujc6JFJn2pQ6m/kf8AitVUwMfILbP9urGRnunj0yTnRgE5KeAO&#10;OdNJ9otaSblQPUR7Zk+82CPH5ERBvbiuMBTNw2RWIbZb/WLbCJbZBIBADZKiOf5v01Ai09pL5EmJ&#10;bE1qnTiet1mCS0tJGMlUdY6OMAElHr3BOdXdTY6vvAY+nfURctrUK40Nfa0BmStg9TL3KXWjkHKV&#10;pIIOQOxHYau5P2lLXZM8yFDUjPwBhxlSWVXaJbPEEkeIOfS8Umn7GViRNMG4LrW5b8VYVFjxg51P&#10;DOVBSFqUhvBAA6QcjJHT21b4StqdtJfwcddPi1NSQ2pKAp+WsYBCTgKXghIOOBrRFnVB9pECp3lX&#10;ZtLbx0RS8G1KHs46kBaxjjk8+udS9uWxQbdYMeiUyPCSvHUW0/eXjsSTkk8nk+51azXtEp0qn/CN&#10;lSjqcLcr5+UPzMy6+N2YeKk8EgJB5nDPwPWMf5SKjMaV+jlj1WekICkOSnW4jZ9MffJWP+adaa6z&#10;unUagChu2qDEUn9lYcmug455BbSfy1aClKRycH30YBH7X8dZSb9pNWfv2YCRpYXI8TeIYSwkWS0O&#10;puT6m3pFUXA3Mdf6zuOwhBP7DVCbAH/OWo/x1iafuZ+03uQ2D6hdEZVn8lDVqCADwoH21mrp/dxj&#10;8dVJ23rt79ufIfSHw/hbcT4oT9IqrtQ3YgPslifbVbYB/XJdiORHFD5KC1gH8Rrea3Er8MpNesKf&#10;HSXOnzYExqUhIx+0R91YHyCSdTgHy/joweQfzGrOW9pFYZI3yF24j6QypDCxZbY6i4PobekedA3J&#10;s6szWqexV249QdwERJaFR3SSSAAlYBJODgDOrU+62htbilgJSCoknsBzn8NUev0Sl12EYdXp8ecx&#10;nqDbyApIOCMjPY4J7aqlQsKUmkyKLQ7mqNOpMlksvQnD8Q2GyAClBWepAwCBggDJ41s6d7T5R1Np&#10;pspPEYj6wwafLOKG6opHPEeYHy8Y2rEfeuCp1e+HQpDVUdDcEFWSmK1lKFemOs9S8Y7KHfvql7gN&#10;/p3v/Z9htjzYNGJrNVA5SOkgtpUMfJI+YeGmdVp9Mta2XqhKKIdNpsYrUhIH3UIHCUj1OBgAd+Bq&#10;oeFGizZ8KuboV1kpqd0yithKuSzEQSEJBPOCRge4Qg6nezVhc/UpraR8WCAUo/esEC37U3PW0Rap&#10;MBxQbSLDDDkMoeyU4TjPp7a+4wPc6y5A99fFHA99dEAiujmLx519TduW9aEUlUioSzIWhHcobHSk&#10;EexU5kfNHy10BYdCbtiy6Lb7agtNOgtRisDHWUIAKvqQT9dcupzu14zkrbUp2j204FFaSCAiKcjG&#10;QQQqQrHHJSSQeM67AHbWrro+xSMpIfmCStXVeQPMAesMNd5al+EfdGjRrLQ/BrxebQ80ptxIWhQI&#10;UkjIIPoRr20aAbQRyDs885s34mqxt/LUUUauLCYalHAOcrjHJ7nBU0fdR+WuuU/sg5/7dc8+NWxH&#10;6rasS/KOhaapb6svLa4WY5OeoEc5bXhQ9gVnTE2DvtjcLbuFWwtJqCR5FQaHHlvpA6sD0CgQsd+F&#10;AZ4wNXXU/eMmzVUZ+45+4DAn9wiO2dxRR4iGGR8/XVA31sZvcLbqdQQG0z04kQHVnAakI/ZOR2yC&#10;UE4OAs6vajxnHHtnVU3Juh20bdFdTEbkx2H2/iwXw2W2FHCnE5B6iCUnp4yCfUay7MwqUWHkGxSb&#10;jwxiU20qYUG0i5OFusLPYG9nbrtH4CrdTFw0RfwVTYdT0r6k/dSsjuCcEHthQUMYxpmIwoq5znSd&#10;3uotRsy7Ym99mtfGQnWkIuCK0rAfjkDDoHbsE5I7FKVEEdZ00LXrdNuOhRK3SJAkQZbYcaWOD65B&#10;HoQcgj0II9NcQ9qOyKadMiqyaf8ADvEmwyQvMoPDiniOkT5N4qHZr95PrEmOPTtpI+KOs1ekKt77&#10;Kqk6B5vxPmfDSFt9ePLxnpIzjJxntk++nf2A+Wo2s0Kj1ktfa1LhTyznyviI6XOjOM46gcZwM++B&#10;7a5zRJ5uRnEPui6RfDqCIvabMolJlLzid5Ivh1BEcbfpneIGP0qrn/t7v/xa+i87xzxdVc/9vd/+&#10;LUtvhCh03dCswqfFZixmyz0NMoCEpyy2ThIAAySScDuSdNDw1W7QavZU2TVaNT57qaitCVyYyHFB&#10;IbbIAKgSBkk47ZJ99dem56VlpETim7pIBtYax0+dm5KVp6JzsAQoDCw18Ipm6d03LD/Rf4Sv1WP5&#10;1vRHnfKlrR5i1dfUpWCMqOBknk4HOrx4W63WKuq4BVatOqHkiMW/iZCnOjq8zOOonGcDOO+B7apf&#10;idjsRb4p8aM220y1SWkNttpCUoSHHAAAOAAAAAOABqF2j3F/k/NSIpAqPx4bz/lHk9Hl9X9FWc9f&#10;yxj1zxAm5L7wopEugbygCMhqDn0iu+7RO0Idg2Cs4jIH3uJtpFz8SlxV6lX1Ej0ytVGC0achRbjy&#10;VtpKi44CohJAJwAM98Ae2oS0LnuR7a6+Jb1wVRyRG+z/ACHVTHCtvqeIV0KJynIGDgjI4Oqzuleq&#10;r5uBmrGnfZ/kxUseWHvMzhSldWelP87GMenfnW/ZI/7kO4B/1d/fq1JakRL05ptxACgUA5H8yYkt&#10;0tEvS2kPNgLCkA4A/nGusQ0C+rwiy2ZQuWsPKbWF+W9OdWhWCDhQK+QcYI9RrpDaHcyFeUMRJpai&#10;VlpJLjOT0uAd1oz6e4ySPmOdcuWxTkVa46bS1rU2iXKbYUsDlIWoJJA9SM697jpM+1rll0l93y5U&#10;RZQXGVEZBSCCCOQCkg4784Ol1ejSlST2JsleYI/3lxiXVaHITv8Ah0gIcAuCBpe3iOMNTfDdaXKq&#10;RoVrVByPGjL/AF8yM6UKeWP3UKSQQgepB5PyHNLsW7bokXtQ48i5Kw607UY6VoXNcUlSS4kEEFWC&#10;CCQQeCDqMpNpzJti1i7i6hEOnrQyhPdbrqloBGPQALBye5IA9SNbbvm/bf8A9aRv71Gn5SQlJaVU&#10;w0kHdwJtje1zfnjHjdOkGZF1ppIJQCCbY71rn4+ETl93bdUe9a5GYuSsNNN1GQhCETXEpQlLigAA&#10;FYAAAAA7AaikXbexwr9Ia8tJ5x8a9gj6KzjXhuGMX7cA/wDxST/er11BsOlKtoaMVJGS276f+tXq&#10;HVZ5qlyiHeyCrkDhpnlyiLPTEtTaey92AVew0GYvfI8IRdlbw3dQ5LDU+c5VoCThxqSQpZBOSQ4R&#10;1ZHOMkj0x2x1RAlx50GPNjOBxl9tLja09lJUAQR8iCDrhOV/407/AKZ/t12ptqT/ACeW7n/7sj4/&#10;6JOs3trT5dtpuYbQEkmxtheKPbCny7AaeaQElV72wvFiPbWCldJAUOD6+2szwknVA3lv1ixrbD0d&#10;pUuuTlfDUuGlJUp104GcDkpGQSBySQOCQRj6HRZqtzrclKJ3lrNh9TwAzJjBuuJaQVKyEVDd2RM3&#10;G3Cpuz1EdcEYLRMuF9vsywkhQQT78g4xjJb57gdGUeFFplNjU+CwhmNGaSyy2kYCEJGEpA9AAANK&#10;rZWyXttrHqFxV1iTUbnqQVPqymUBx5SuVBpAHcjJ4HdROMjAF+tC6qFdED4+g1BE5kLKXcZSttf8&#10;1aCAUnHoQD685BP1czJytHkmaVKHuNZn9az7yvHIcgIpNx13efKTa4HEC+Q5RZcc6oG/t7psLbCr&#10;VxtxCZym/hoAJ5L68hJA9ekZWR7JOryleSSQAM4PI9P+3jXIu99Rmb07+UrbWhvLNHpLykzH2uQl&#10;QwZDpOMfcACE5468jP3hq+2dp6ZycCnsGkDeWf5RjbxyiO6spTYZ5RfPBDZj9E28l3XNSRMuB4Lb&#10;6s9QjtkhBORkFSi4fUEdB10ONaVLgxKZTo1OgMNxokVpDLDKBhLaEgJSkD2AAA1u++oVVqC6jOOT&#10;KvzG/QaDwFhC20BCQBH3Ro0agQuDRo0aII1ZkdiXFdiyGkOsPILbjawClaSCCCPUEca4/oL8jw57&#10;+SKPPW6bNrpBbdUSQhoqPQsn1U0SUK9Skk45GuydLffzbaHuZYrtKV5bVTjEvU6Sof8Ag3QP2Se/&#10;QocH6HBIGr/Z+pNyzipaZxZdG6rlwUOYOMNOoKhvJzEWq4VVl6gvrthyCKkUAxVysqZ5xyrp5Ixk&#10;jHfS1rtsWvb0M3NupcblekJIS2uWPLYDmCelphBIBIB4OSQCScAkUrwo7lTGJLm1F6+ZFrFLKmIH&#10;xB+8tKOCwc/vIA+6QcFPHoMti9bbtGJKqV8XJDXPXHiKGJCy42w0lB6ktoJ6UlQGCQOSTk4J1WVq&#10;kvU6ZLLgBtilWhGYI4xZ0ub3SEhRAPC28eV9Iq+19fiU+LHtWpUao0+gVUupoqqqptwPtqJJjlIH&#10;3AQT0IWSopGCeANUWrQKj4fbxXKjtyZm21YkZcSnK1Up4kD5kp7AE8kDByUgq83Itbp+11swK7Xn&#10;H25TrUqm0RiF1zllKwtttDxOUAApyogFIJHIxh/0yHJrVltwb2hQVvTGVImxUjrawo8Iye5AIGff&#10;tqulVszLDknON7zLgsofAjgoZg+GRMWFblUtrD7RBJJGFzcjXHE31thfKI+mTotSgsT4MlqTFfQH&#10;GnWlBSFpIyCCO41u8d9Imr0u5vD7VlzILUuv7bSXipxkZW/S1KPoT+7kjBJwTwcKIJb9r3BSLmo7&#10;FXok5qbBeGUuN57+oIPII9QQCNcA212Am9nnPtDP4kso91YGX8qh+VQ4HPSI0tNJdwOCtR9I5Z8Q&#10;Zzu9Wz82P7hvTc8KP/EGf/rNf901pdb421cdR3TrEuDQKrLjueT0usxFrQrDLYOFAEHBBBwe4I00&#10;fDTSqnSLJmsVSny4TqqitSWpDSm1FJbbAICgCRkEZ9wfbVjWnEHZ5CQoX3UYXx0jplYmWV0FhtKh&#10;cbuF8coW3iq/zhQuMf72I/vXdQG0W3P8oBqYFX+zvgPL/wDo/m9fmdf9JOMdHzzn0xzcvEpb9dqt&#10;8xJFMo1RnMinoQpyPFW4kKDjhIJSCAcEHHfBHvqc8LlFrFHVcP2tSp0DzvhvK+Jjrb68eZnHUBnG&#10;RnHbI99STUVSmzyXGVgLCRbI6gHAxIbqn2TZ9JZWA4MsifexwN9OUKLdKylWNcDNJVUfj/NjJf8A&#10;MDPl4ypSenHUr+bnOfXtxrfsn/NFuB/+nf36tXLxKW/XqtfUSTTKLUZzSac2grjxluJBDjhIJSCA&#10;cEHHfBHvqDtC17kY2uviI/Qao1Ik/AeQ0uIsLc6XiVdKSMqwDk4BwOTqwanhMU5pxxYKiUE5D8yY&#10;mt1RMxS2lvOAr3kE4j9Y0ik7df8AH+3v9Zx/71Gpzfwf91mtgfzmf7lvRYdpXTGvihSH7brDTbVR&#10;jqWtcJxKUpDiSSSU4AABJJ4AGpfeu2LkqG51YlwaBVJUdxTXQ6zEWtC8NIBwoAg4II4PcHUpT7X3&#10;ik7wtuHUcUxLVOy/3uF74tucRxEblsp/72K6VZ/9JoP/AL8fVA28H/D23/8AWcb+9RppW/b1fb8O&#10;txUtyi1Bua9UELbjKjrDq0hbBJCCMkYSrkD0PsdUixbRuqNetDkP23WWmmqjHUta4TiUoSHEkkkp&#10;wAACSTwANMyb7YEzdQ986j9KYhys2wGJwFYxUq2I4CIPcP8A4+3B/rST/er11BsMR/JDRR1Z/Vu/&#10;3q9c933aV0yb3rr8e26w627UZCkLRCcUlSS4ogghOCCCCCOCDoYjbpRqX9mR6ddLMHy1NGOiM8Ed&#10;BBBHSBjnJzxySSeTqPV5FFUlG2g4E2IPpCKkyzUqewyh5KSN04nlaKXJ5mOgDu4e3467W25BRYNv&#10;p9BTY4//AG065usDaW5LhmFVRhP0iG2sJcXKZUhakkc9CTgkjIwSMd8njBeN83zbW2dsw4zqlyJQ&#10;ZQzTqY2SZD2B0oBBGQOACoj5AE4Br9oJZ2uPM0ynpLjpOQxthqch8opNtanKrS22hYJTe/DLjEvu&#10;NelGse23qzWZHlpSClllBHmPuHshAPc+uewAJPAOqhszZNUq1ce3j3NSmPPU2XKVCe4bpscAkLUD&#10;2IBJAOCAST948fNr9sq/dNxR9xN10Bc1B6qTQ1J/VQE9wpaSeV9iAckHBUSRhNl3mr0Ot0eq2XTg&#10;8azGcYeVAda6fj2EKQtxDRUMLHTkEDnIxg5GerbO7Oyux8mppshcy4LLWMgNUIPD9R1yGEc1ZbXU&#10;XkpyTfyF8zGM7dOa9VajKtSHEuyiRI6VPogrWiXGWSoAkLGHUKIGOjBGCTngGI27tSnXpSHbwiXU&#10;/Hu+U95syXBUEmIsgJEdTR4KEhOD1glRyQRkEWx3dCx37LkyIVebhuIjlsRgkJlMuFOEoDK+esEg&#10;AEYzjPGvGjSKLZlhN7jXnFai1w0tr7SlraCZLyukdKCBgFwkJTgAc8cAcT2GVvupQjvE6W1yFucW&#10;bkwJWXVuILZuBcm5IGhuALdLaXvnEX4i9xndtdtkR0VFMm5qg0Y8VwICTnADkjoBIATngc8lI5Gd&#10;R/hA20VaVnm6avHIr9cQFq85GHI8fOUo55BUcLV2z9wEZTnS02htyrb87tSdybwigW5T3QiPFXlT&#10;bhTy2wAeChOetZ7EnGPvHHYgA9Drb1ZaKRJClNG7irKdI46I8MzzjMIu4suHLT/5GWjRo1kYfg0a&#10;NGiCDRo0aIINGjRogjnvxSbPSblQm+7PS4xdFOCXHEsEpXKQjlJSRz5qMDpI5IGO4Tje8O+70Dcq&#10;3125ciWG7iisluUw4gBE1scFaUnjPopGOM5AwcB6nXNniK2WqC6t/KVtoXIdwxV/ESYsY9Kn1Dku&#10;tAf+c909ljPqSFaumzsvUpcU2fVukfw1/pP6Vfyn06ZMLSpCt9HjFzuZmZZ+4c29v0XmXHBmQmYz&#10;SoDYXIglHBQlvIJQvOSRkgjB4xqt3+/ck6ns3deMpm3YMKSHKVRVZddU7gltbgQcLdBAIbOUjkk9&#10;8b3h73xp1+sooFweXTrpZSUraICES8DlTYPZXBJR3HJGRnFq3UjTWLitu62qNJrUGjOPqkw46Qt1&#10;BWgBL6EHlakkYwAThRI7ay1WpL9OeLLwIIPhicwdRwjRU2opddQVpFwLXJxIAwAvcAnK9ohXdwqz&#10;BodGgVq0Kqh6pKZjJk1RthtqSFKSlYcShRDKykqIQsAEggAkYNbu/Z24bQrL927LzEQ3XSFTKA+r&#10;/JZPr+ryQEnPYEgDJwpIwDYb3rkzcRhu1LWpFQVEedadn1SdEdjNMIQsKKUeYkEuZTjgcHnBzka+&#10;1t9Vqp7oz6BJqSarQ5LcmRFmKa6QXW3G0ltkjALSAopyQSopCsjJBalp9UuFMrAUheBSoXSrkQcO&#10;hzHEQqYphfY7ZCQlSbqIBNwLgC3A54cBfKI+wd4KFW6gqgXEw9bFysqDb1Pn5QCvA4QsgZzwQDgn&#10;PGRzpnjII6T27+uoa8bX243RZnQanGiVSRTHTGdkM5S/GXjPSlwYJwTyMkZBBBII0t5Fgbw7cEGx&#10;a41eNCb/AGaXVSESGkj0Q4SAQBnsUjOMIOsJXfZbTqqS9RnQyv8A6az3b/yr06K84rUTjjXdeB66&#10;+IhwqAOCr09Ma+BIzkFXB9zpRUrfaiRpiaXfNDrFnVP95uZHWpon3CgAog+5SByOfXTKt+4qFcDH&#10;nUWswKijAJMZ9LhH4gHI+oGuRVnYqvUT/Oyykp/UBdJ6KF0nzie3Mtu+6r/fSJUj8R9dfVDKcZA1&#10;9z7/AJ6x6vTH+Osmd5OBh6MQjB75P4nX3o4OD+ZzrLq+XOviufXGNG8qDrAEfdxk518X0DAPc9uT&#10;r6MgHHbHc6q903/Zdr9YrtyQIjiQSWfN63ePZCcqP5as5Clz9Qc7KVaUtRyCQTfyhKnEoF1G0WVQ&#10;PVx39teM6VHhRHZUuSzGYbT1OOvLCEIA7kk4AHzOlCreCvXa8uFtXYdTriuooFRmp8iIgg98kgEE&#10;Z4KkH5HUhTtj7kvCWzU94brdqKEL6kUSmqLUVB9AVAAk4JBIAP8ATI11Si+yGoLIdrLol0fpwU4R&#10;ySDh/UREFyoJAs2Ln084j63utWLrqjlr7O0lytT89L9WdQUw4gJ/ayoYJ74JwDjgLzjV02n2bhWx&#10;VVXZdk9VyXhIPW5PkcoYJGCllJ7ADACiAcYACQSNWlyTb1j2bVG7XpsPyaGwpxynQSlCuro6wFAZ&#10;wpQwckEkEHnOqbNudF+xIbNKlyLavamn42BDfc6m5aCjJGf2HWlpOCRyg57YIPWZFmnUJgylLa7M&#10;EWUo4rX1VoP5RYcbwlmSmJv8Vz3QbE2wHO2duJxjb3OqlYfvqnWnPqMm27cqCP1dTiOlL0t4EEsB&#10;wYLBJIGf3hwCOQK5uLZDFDmUiM9VajULenz0MeRIkqck099wdLT0V4kuDB7oGRjJIOTm+27Vrf3T&#10;tKbTKpAR5zTnkVKmuKIdiugn1GCCSMhQx375B1C0+z6ZYzSrov273qnFoqSKa7MAQiG3yAcDhx05&#10;ABIJOAAO2m0tLeXuoBVvWtxx0trFq3MolBurO4pAIItfeONiDx449OESVEbqVtKlyr8bgS40Bpch&#10;NwlDTPS0CMIcSDkLPJykYOOTnGefK9Ubl8TW5yKLRA/T7OpbgcceUCAlBOC6vjBeWMhCD2GewCzr&#10;1uOu3p4lLz/Ru1mXaVZ8FwLfdeyEgZ4cdx+0s4PQ2DwckngqHUu3NlUOwbXj0C343lR2vvOOKwXJ&#10;DhACnHCByo4HyAAAAAAG8Zaa2XZ31d6bUMBn2YOp4qtkNPjmZiYXOubygAnlgD0GgiQtOhUu2beh&#10;UKjRERIMNoNMtJ9AO5J7kkkkk8kkk8nUzo0DWOUtS1FSjcnEniYWBaPujRo0QQaNGjRBBo0aNEEG&#10;jRo0QQaNGjRBCC8QGwcS8X3LqtF1FIupoh0lCi23KWOQSRyhzPZY7nv7iq7Sb+1C3qp+g28USRTa&#10;hGUGk1J5vpOfTzwB2OeHRkEEE+qj1MBqibqbY2puPSPg7ghH4loH4eazhMhg/wBFWOR7pIIPfGcH&#10;Wmka4y8wJKqJK2x7qh7yOh1HIwypog7yMDEjdVPVdtouwKRWhCbqDaemdGAcJaJBJbIUACRkBQJx&#10;nODpY7pUmoW5cNlU6waWWVGHNp8VSEHy43WGj1qUT3AStWCQSQecknSuepe8nh2kuP0tRuSzQsrW&#10;noUppAJ5K0AlTCvdQJQSRkntp0bV782LfvkxPihR6yvA+BmrCStXs2vhK+ew4PrgaiVPZZ1DRmJR&#10;Xas/qTiRr3hmk8YsKfVlSywFgEC/dORJFr31tFQ28o0CoUq4HKrWqjS7Zt6Y7ELUeQplx55oAvy3&#10;1tgKUpSskDsAQMDA0xNspFWRW5kOPVXritRyKiTTKo46hakLK1hbBUnleMAgnBAwOcZ1sT7EmsVq&#10;fVbRuBdvuzz1zI/wqH47zpIJdKFEELOACQRnGSMkk7229mRbJoS4bEgSZUiQuTMklvyy+6o/tBOS&#10;E4HSkAcYHuSdZlpqywN22unp/wDIsp2dZeaUveuo2ATbEcSSQLG4zBJN8REPet72M3IkW/fVNXHi&#10;qUUoNUp5XGkfNKukoPr6g6q07YfZu7YwqlvJVAWtXWJVGqBxnn9kKK0DseAB21Ox1v3VvpIfJbNL&#10;tGL5Lf3f25cgArIOMHoQlII7gn58L26pTDTd+y6Qx5CqnWYdEgtxUhKnlNLK3g3jGFEl3JyOR7g6&#10;lM1Wbk7llwgXOAJtgNRrHqKVLzO62DuqsCcbjEgDhobnHiI94O09wxq1KpFp75V1uXCQhbsKbHMn&#10;y0qz08lYTg49B6akDZHiIjJIibiW3PT6GVADeePdDR162fTqHDkSavQmb2t2pJjrfXEqDay2tLf3&#10;ikqWFpIJycdeTkkDVyt26qg1sIzeE+QH6kihrmLcWgDrWlskEgADkgHsNKVNtTKrzMs0snG6mkE+&#10;e78YhzNODRCmFm1wMTY3I4C4tccYoybX8Sasdd02OgehDbhJ+nk6za2637mjFQ3VpEJs8kQ6YhZA&#10;+RKEn+OrnX7juFjYRd1RXkJrIpjUsueUCnJ6VKPR2xgk6jNxt16MiwXp1t10io/qnW+hhZ4C0lYJ&#10;KcAFORkkD5+7anqc0CUybIIF/wCEj6R7L0ibmCA2SbqKTYkgEWxPAYxX/wDc7zaoFC891LrrLSjl&#10;bLDgjt5/0VFYx+AGpyPtPsxt3TvtidQoAS0UpMmpLVJyo9sJWSnJPbpTn5caLLYRuNcNyVC45NRS&#10;xTp6qfEprMx1htpKMEOq6CkqUvhQJ4AIAzwdUu43KnbG5cWFUpM24bdtmazUh5/652M0+gtArJBK&#10;y0s9YJysDBB9RJcr04Gt1Kt1JwASAkcMQkAQ/LUVDrxbKrqSLkZaAgAm+JJAyzyvDltO/LXrFQ+x&#10;qeqRCmpQSzFlQXIylNp46kBaRlI+WqXK3Mrlt7n1i37rhMO0cIRIjyYrZC2I5JT5i05JWkHAJGCn&#10;uQQRifru5NK+MokO03oden1GY015cdzq6GCoeY6SMgBKeck9wOCM4mL6tRy4KhRqvAmiBU6VI8xq&#10;QUdYUysYdaIyMhYAHyIB9wa9e+sAhWI9esesBiXdtMNEJUDa5xBGoIAwvhiPPKE1Gkxrav8AuOrQ&#10;0uSLSqs5DFVW0oKb6ZTKVsykKT+6XFrSSD2WCCSRqw7Y7ZU2v2DDeu9NWdmRvNixWnHVtJghtakI&#10;UyE4GSEpV1nOTzkjGrb9h7f7a0msTp8mJTaVUVJU8xLcBjpKQfutoVnuSo9AyMk4A7aTl7+Iuu3N&#10;UTa2zlDmS5bxKBOcY63CM46m2jkJAyD1ucAdwMZ1Z0nZmcqBJQO4L3UcEjG5uTw84XPbQAJ3ZckH&#10;u4jAmwtpxuQccQBDKu27LH2XoqpdVqDlQr8iOhoZ6FTZwbKg2XMADABIKyBwPU4BSlIoO43iTuRq&#10;tXC49QrMjuZZQhJCOkZGGQRh1w4wXDwMnA4CDddqvDat2pC7N2J5rlWeUHVwFPF1sL9C84Tl0jt0&#10;j7vGMqGukY7DUdhDLDSGmm0hKEJSAlIHAAA4AGtMZ+RoaOzp57R7VwjBPHcB1/mPhGdcLkyrfd8v&#10;9/CIeybWodnUBig27AbhQmOQgclaj3WonlSj6k89vTA1YdfNfdZFbi3VlaySTiScyYcAAFhH3Ro0&#10;a8j2DRo0aIINGjRogg0aNGiCDRo0aIINGjRogg0aNGiCMFpChhSQQdJTdPw4WJeSnZ1OaNuVReSX&#10;oTY8lavdbPAPuSkpJPJJ07Ro1LkajNSDnaSyylXLXqMj4wlSErFlCOPxC8RmzR6YSlXdQGeyQlUt&#10;CUjsOnh5vA9AekfPVvsvxV2jPUmJdtLqFvSc9LjqUmQyCODnACx+HQce+ujzn5aqV57cWReSSbkt&#10;mnz3SMeeW+h4D2DqCFgfgdaA1ynz3/MZYb362+6rxHukw12S04oV4GMrUvKzroaKreuKl1AuDKm2&#10;H0+YOO6kZCgcAdwDqJr22NEnU6DFpkmVSVQamqqMuR1hxXxKuolavN6urJUo4PvpX3P4SbRmOqft&#10;u4KpRnScpQ6EyG0n5A9Kx9VHUD/I34g7VObU3H+OYRwhpc51PA7YbdCmx+ekKo1Hmh/h5wJ5LSRb&#10;+oXEOtTb7BuB5YjyMPqi2zcjKJcOt3i7WYUhhbRSuntMOo6hgELRgHAJGCn2OqmNv70FjfoC3X6O&#10;KIWTFL4hr+IEY8FBSVdJJBIzke+NLJNY8XFDyJVGZqqAeFFmK5kfgypJ/MA6+ObweJGIfLlbVJfI&#10;46m6NLVn6ocI0yvY54/w32l8wsfO0SUVdxBva2IPujMXsbWtrHQlxWuiZttPtCnLDAdpa4MZTmVB&#10;GW+hJOOTjjOoipWJIn7Lt2Gua03LFNaiKlBBUnrQEgqAyDjIOMnSTO9viGcHS1tC6k/06HNx/tDX&#10;xG43ikq2UwtvmYJPqaatr++cI17/AMIzKsFuNjTFacoabqLjdim9wb5a8Yc9xWFUROl1+1K/Kotc&#10;kRUtPlPQtiWpCQEFaHErAPAHWBkDPfJzJWVb0K1KTKnVWUV1Odh6rT5koLLrnPBUQAEIB6UgBIAA&#10;4GkMaB4tbky3PrTVEaX2PxMZnpH4sJUv+OdZw/C3dlfeRK3A3IfmOg5KGS7KUfwceIx/zDpadm6f&#10;LKvMzqByRvL8rWAhS6nMuo3LcNADYZAnMgcDDLuje3aCzw6GavCmy0g5ZpDIeUo+o604QDwOCsdv&#10;lpV1HxC7j35McpO1FkvtZV0mYtv4h1APYk4DTX9cqHz007P8N+1tveW67Rna3IRyHak6XQT82wA2&#10;R8ik6a9OgwqbDah0+GxEitJ6W2WGw2hAHoEjAA+QGlieoch/lmFPL4rNk3/aMx1MRCl1zFSrdI5f&#10;trw33Zd9TRXt3rslvPKOfg2HvNdA79JcOUNjP7qARjsRromyLLtey6X9n2zRotOYwOstpytwjsVr&#10;OVKPzJOrGeRoA41WVKuztRAQ6qyBklIskeA+dzC0NJRiM4y0aNGqmHINGjRogg0aNGiCDRo0aIIN&#10;GjRogg0aNGiCDRo0aIINGjRogg0aNGiCDRo0aIINGjRrwQQaNGjRBBowPbRo0qCDA9ho0aNBgg0a&#10;NGkwQaNGjXsEGjRo0QQaNGjRBBo0aNEEGjRo0QQaNGjRBBo0aNEEf//Z"/>
  <p:tag name="ISPRING_PRESENTERDATA_0" val="SMOgIFRo4buneSBUcmFuZw==|VE5YSCAtIELDoGkgMjk6IE3hu5l0IHPhu5EgdGhpw6puIHRhaSB0aMaw4budbmcgZ+G6t3A=|aGF0aHV5dHJhbmdnMjlAZ21haWwuY29t||ezE4RDMyQTVELUZGQjEtNDM0NC05RDI1LTcyNEExNUE0NTkzNn0=|R1YgS2jhu5FpIDIgLSBUcsaw4budbmcgVGnhu4N1IGjhu41jIE1haSBE4buLY2g=|SVNQUklOR19QUkVTRU5URVJfUEhPVE9fMA==|MQ==|aHR0cDovL2h0dHA6Ly90aG1haWRpY2guY2F1Z2lheS5lZHUudm4v|SVNQUklOR19QUkVTRU5URVJfUEhPVE9fMQ==|MDk2MzgxNTA2Mg=="/>
  <p:tag name="ISPRING_PRESENTER_PHOTO_2" val="jpg|/9j/4AAQSkZJRgABAQIAHAAcAAD/2wBDAAUDBAQEAwUEBAQFBQUGBwwIBwcHBw8LCwkMEQ8SEhEP&#10;ERETFhwXExQaFRERGCEYGh0dHx8fExciJCIeJBweHx7/2wBDAQUFBQcGBw4ICA4eFBEUHh4eHh4e&#10;Hh4eHh4eHh4eHh4eHh4eHh4eHh4eHh4eHh4eHh4eHh4eHh4eHh4eHh4eHh7/wAARCAECAQQDASIA&#10;AhEBAxEB/8QAHQAAAgIDAQEBAAAAAAAAAAAAAAcFBgIECAMBCf/EAFsQAAEDAwMCBAMEBQcFCQwL&#10;AAECAwQFBhEAByESMQgTQVEUYYEVInGRFiMyQqEXUmKCsbPBJDdydbIYJSY2c5KT0eEnKDM0NUNF&#10;Y5Si0vBEU1RVZYOFo8LD8f/EABwBAAEFAQEBAAAAAAAAAAAAAAACAwQFBgcBCP/EAEIRAAECBAMF&#10;BQUGBAQHAQAAAAECAwAEBREhMUEGElFhcRMigZGhBzKxwdEUFSNCUnIzYoKSJDTh8BY1U6LC0vFD&#10;/9oADAMBAAIRAxEAPwDsvRo0aIINGjRogg0aNGiCDRo0aIINGjRogj5oxql37uXZFjN/8JLhixH8&#10;ZTFSouPqHphtOVYPuRj56R1f8VM+qzzS9trHmVSUr/wbkpClqP4MtZJHz6x+GreQ2fqE+nfZbO7+&#10;o4DzNhDanUJzMdS/XWnPnQ4DBkzpceMyO63XAhI+pONcq/Y3iov8FybVv0XhOHKUB9MQpHsA0FPD&#10;8FHOtyD4TJVQeTLu3cGZOeVy4GY5Ur6OOLJP1TqzNAkJY2nJ1IPBAK/C4sAYR2q1e6nzwh5VLdjb&#10;Smq6Zd80ALHBS3NQ4ofiEkkfXUFJ8Quz0dfQu9GFH/1cR9Y/NLZGqhF8L+1VJjmRU3qvLbTgFcqe&#10;lCckgAfcSjGSQBz6jVjjeHXZ1lIJtLr/AKS58ok/j+swNJQ3s0jBbjqv2hA+JgPbWvYCPZPiP2aU&#10;cC8efnTZQ/ta1JQt9NppmPKvemJz284ra/PrSMajnPD5s6tJzZjQGM5E2SP4hznUZL8M20klGGqD&#10;LhnnlqovE/TrUoaVubMqwBeHXcPwg/GB09YZlFvK0q2UopF0UWoKV2TGnNOE/LCVE6sGR6Ea5rrX&#10;hFst5BVSrirkJw9vO8p9A+gSg/x1XzsNvPaCw5Y+5CnmW+Usrkuxgv2HlkrbP4Ega8+6aQ+PwJzd&#10;PBaSPUXEeF1abbyfKOtRo1yOrdrxCbeqxfVnCsQWjl2T5ATx/wAsxltP1STph2F4ndurh8uPVnpV&#10;uTF4HTNT1Mkn2dTkAfNQTpiZ2VqDSO1bSHEfqQQoemPpCkvpJscOsPbRrSp06JUYTU2BMYlxnk9T&#10;TzDgW2tJ7EKBII+YOt3WdIINjD0GjRo0QQaNGjRBBo0aNEEGjRo0QQaNGjRBBo0aNEEGjRo0QQaN&#10;GjRBHw99GtaU81HYcekOIaabSVLWtQCUADJJJ4AAGcnXNO6viFqVYrQsrZyI5Vam+otGpIa6wD6+&#10;Sk8EDuXFfdABIBGFCxpdImak4UMjAYlRwSkcSdPjwhC3EoFzDk3Q3Ts7bmCXbgqQ+KWnqZgsYcku&#10;/gjIwP6SiB89c+TNzN6d6JrlP27pbtvUPqKHJiVlJA7HrkEDB7HpbHUM+o51YtrvDa05MN0bqzna&#10;7V31h5cMvlbYUecuuE5dI4yAQngj7w10VCixYcNqHAYZix2khDTbSQhCEgYASBgAD0wMavFTdKo3&#10;dlkB939SvcB/lTr1PhDQSt3E4DhrHP1heFq3IS/tO+apKuKes9brSVqaY6jySo58xZzzkkA+o09L&#10;foNCtynfCUOlQaZFA6vLjspaTwO5wBk+pJ50tLJvqp0y+qpal91MGSJSERH0x0IjNuOpLqGAtIBJ&#10;KFJA6xkqSoAkkDWq5XL+oW6lw0tharjpy0InsU9xQS6WVjCgyojA6FJILZPIIOQSc52obRTdQsp9&#10;wqF8sgPAYDyi6aobiVlAIBCQoEnAg2yJHPUw44MyLOgtTYTrciM6gLbdQsFK0nkEEdwQcg6XsTcK&#10;6avHqk237JEyDTZj0ZZXUkpeeLSilYQ2EnnIOASM5GNaXh1uGJMolVtuK45ijTFJZS60W1hh0laA&#10;pBAKSlXWgg5I6RnuNeNMqNZtO9LtpMW1KzV0TZaZ8H4dlLccdaE9Y81RCc9eScZPJ496jtFOJSpJ&#10;te99cokokky77rS0hSk2IvcXFxjmNDeDda4aVdez9LqFPUku1qbGapjMhSwgyC6ElDqUEBXQA4Sl&#10;RKepsHnAOtWrXpMi+H2bVKG6mm1mjragSWxhwxn230NrSQvqBBSQRnJ6Vg98a9KJtlOkUOzKVciI&#10;3wFJdmTZ8ZpZCVPvKWW0J6cHCPMVyDgkDg542br2gYloq8S3Kg3SIVWiNIlRfJ60l5p1LiHQcghR&#10;AUkg8EEEYIOWil4glItcdMbA8PCJ7TlOZUhparpC97K4ICrWOOqRfKPOJflYqcm14bj/AMBWGaz8&#10;DXYQSME+UsgjIJ6F4CkkHHOMnHFx3KuaRblDi/AMNOVWpy24MFt3PQXV5OVHtgJCiRkZxjI1p3Nt&#10;7Dq160S648xUCbT3AZJbb6hMQAehC+RgpJODg9yMc8bm5ltybjosRUB9pmrUua3PgOvAltLyCRhQ&#10;BGQUlSSfTOR20+lDiUqBOOn+8orXHJNx1pSALagi1jc4X1HyiBqdeu6zqzQf0jmwqxSarMbgPLiw&#10;yw5FeWD0LA6yFNkgA5wR88gG00G6E1W7bhoiIS200VbDapBV1JeU40FkAAcFOQDz3Py0uJtE3IuS&#10;9qM9eVNiMW5DqSZjTMGUlxbLjbWGytRCCpvryrABOTjGACPO2rhjWHGuun1Gi1xVwTKvKmsttwnX&#10;kz+sktFlaEqSMICAQSCCDnA5HiXFZm4F9c8vrD70mhxPdCVLI/LkMczbC4AIPIgw1qVcVFq9GdrM&#10;Sa2qnMLeQ6+5lCEeUpSHCSrGACk5J4wM6ot17S7VblU81RFMhFx4FSKlSVBpaj6nKAUrP+kFap0m&#10;ryqLaNL21K6hHkNspcuaoQYjjxgpdJdKP1QJC1gkdfoMnn0n7OuiPbWwrdUo6GpMjz3o0BopV0uP&#10;LkLS0k45IwUZ5HAxkYzqRJVV+VcC2llJte4JHC455w1MUS7ZUi5uoAcwb2JOl7X6Ywr6js7u1tPM&#10;eq21dzSKpBCut2DwlxX+kyolt04GMjCvYDVq2y8TlMmTBQtxqYu26qg+WuSEKDBWOCFpP32jn3yB&#10;ySRpn2ruBAm2Da9eq7zbUquKajIQy2opMpQIWgYBwAUr5PACTk6Nz9qrP3DhFuvU7EwJw1UI56H2&#10;u+AFYPUOeygR8hxrXN7QylSARVWt42/iJsFDrorxijek3ZZRTkQSLHK4OMXiFLjTojUyDJZkx3kh&#10;bbrSwtC0nsQQcEH3Gtv01xnKpu7XhuqCplMfNxWWp3LiCCWQCeepGSWFnP7YykkjOe2ujNod07Y3&#10;Lo/xVGkFqc0kfFQHiA8we2SBwpJ9FDjkA4OQIVToC5VoTMusOsnJQ05KGYPWEIdCjunAwwdGjRqh&#10;h2DRo0aIINGjRogg0aNGiCDRo0aIINGjRogjEDUVcdZplu0WVWazNahQIrZW884cJSP7SSeABkkk&#10;AcnWVw1en0Cjy6vWJjcODEaLjzyzgJSP4knsAOSSAMnXItSmXd4ndwVQKeqRSrGpjoKlKHAHotQ7&#10;LeUM4TkhAJ+ZVdUajfbyp55W4yjFSjpyHEnQQ045uYDEmPW6buvnxGXQ7a1mtvUiz46x8S+vIC05&#10;4W8R3JxlLQPcZOcZHQu0u2Fsba0hEKjR/MmOpAlz3gC8+Rzyf3U5GQkcD5kkmZtC27ese2I9Fokd&#10;qDBZISCf2lrJA6lqP7S1HAye5IA4wNQ+8Zu9q1zUrLmLRMhOB19hDKHVSWh+0lIV+8O4AwSRgd8F&#10;dYr3atfZJNJQwnQZq5q4k+Qh2TlO2dSlSgCo2ucAPQxsXbeiYUOtM0JhFSrNF8p6ZT19SFlogKJb&#10;4++SjOMHGRgn0K+u65XrjrlKvbbyjzKi9Q0KVNndJaafiqBK4yQoZcXkZGBhJxyedRdSl3/Pao99&#10;0ikU+vOxE4aqtKX5TkqJ++w+wvkkkqIAJ6FZIHfLMsOkM2zCqdSU8umUWohE9unSmwhVOUpHU8la&#10;iogDPJGcA9QGdZQb7y+7528rcecaXsZenNdoQFKxwvcHRQIGI4i9tb5RR0U+NuVf9ajxao+3bNRp&#10;cKY8lllOZZClgJLhBKOkowQnByByMc2miWQ5bE6JW7hvASYdCD/wb8ltLSm4ziMKbfdKiFpBAUDg&#10;EdIySCRpfXTvpT4bqbM2VttFwTx1dLzDJTDYJWSohKcFeSVEnKUgkHJ5AiI+0V535IaqW794ypaU&#10;HrbpMFYS00o5PJACAeSCUpJI/fONS59un0Rv7RWX0tXxCc3D0QMceKrCK52pvzH4cuO6BbTK1rk2&#10;zI4Rbrm382jtuvyJVHaXXazJ6WXnqXFClLA4ALqsBYGAOCfTUA/upvtdvSbQ23j0KK4gp8+qrKnA&#10;T2WkrLYxjHHQr6jTHtCxrStFgIt+gwoSwnBeCAp5Q+bhyo/gTjVjCQCTjHprntS9sFNlju0uS37Z&#10;KdJN/wChNgPEmGBJOOYuK8uXMwjzZ/iGrvQ5Xd041NGOEQEdJAPoQ2hAJ+p/HR/IZdElXm1PeW55&#10;K+/3fMTg/V46en1zozrJv+2fadavwVIaHBLaPiUk+sOinM6gnxMI47CVLp+7urdgP/LKx+XXrEbN&#10;bg09JNH3tuBs/utvJdI+p84/2aeevmmEe2Xa0HvTAUOBbbP/AIx6adL2AAy5mEm3C8S9ultcK7aH&#10;csdrtGlNpSpweyiUIP18zOtlnfm9LYZbRuRtXUYyUJJeqFMUHGM54AScpAxwcuk8cDnAcZAOsTjq&#10;H8dXkl7aJkkCoybbieKQUK/7TbzSYbVTh+RZHrFQ2/3P27uqsRm7Sr1Lp70t9T0+BKilmRLcUnAK&#10;SSApzKQSR1kgD8dbtM2yXDumlPGoJk0OBJm1JLDoy4Zj68p9MFCEqXg5BBI79xBXvtBYF3eauoUF&#10;mJKXk/FwQGXc+5wOlR/0gdUxqlbz7VlL1r1pV7280R1UudkyG2wMYbJJIwBgdBxnH3D210GkbU7N&#10;18hEu8WXNEuWAJ4JWMPBQTCN+blRhiCLEjPhkcddItOzdt1Q3pMaqsJUOm2jLlsUZst4Sv4h1ay6&#10;MjnDZABBI+8fXnV1ua7bgfuWZbNj0yDOqMFpDk+RUHlNxovWMoQQkFSllPOBgAEEk5wIvareu0L7&#10;WillTlFuBP3XqVO+451j9oIUQAvBzxwrAJKRr2kRrqtW7rgqdHto3HCrK25I8qY0w6w6hoN+WrzC&#10;ApB6QQQSQCRg4BNzMSL0ieycBGON+HEaEcCLxME0Kg6pxwC4GAJsL3F7m4xxJtxics65v0lVWKJW&#10;qS3CqtKcQzPh+YH2ilxHUhSVYHUhSc8EA8EEdiUXu7sbUreqxv3ZyS9BnxFl56mxl/eRxkln0III&#10;JaOQQcDIISb5I3LhioIi21QaX+llYKWZ0hTwEVl9sEIQ7I6R5ywMgITk8EccZlNkS+bZqV21upNO&#10;ioyFrXKUoBtTTSloDpJJ6QQOATgAAdtTKNXH6a9+CreBvvJOKSngRl84RPUklpTyhuWtYXuSTw5Y&#10;Ei+nHOIvw9b507cFtFAriUU26mUELYP3W5XSPvKbz2IxkoPI5IyAcO7trnTxF7JJuEfp5YGYdzRi&#10;JLiIyuj4sjBC0EY6XhgEEY6vXnB1L+GbepF+RTa1zkRbshIIX1JCBNQngrA9HBj76MD3AxkJvqlT&#10;JeclzUaaO5+dGZQTrzSdDpFGhakq3F58eMPbRo0ay8PwaNGjRBBo0aNEEGjRo0QR815uOJbQVqIC&#10;QCSScYA16Z1zd4vtyJ0ZmNtfapcerdaCUSwzytDSzhLQx2U4eD7Jz/OBE+lU12pTSZdvC+Z0AGZP&#10;IQhxYQm5ilbo3LW/EBue1t/ZclTVsQHPMkywCW3ek4U8rGMpGcITnk85GR09OWJadHsi14tvUGN5&#10;EOOn9o4K3VnutZxyonkn8AAAABW9gdtIe2lks00BpyrygHqnJSM+Y5jhAP8AMQDge/JwCTrx3jrV&#10;4W9Po0+hz4ESlOqXHlGXFLraHl4DSnCFBQbJ+7lOMEjIVkAWFfq7S0pk5MEMNmw/mOqj19BC5GTX&#10;MvbtxvEHPkL2w1OQ5xXb7v6FW3a3Zdx2FcSxFdTgwQh95Iz+rkoSlQWADghSQQDwTkka39m9xVVS&#10;ryLJrDsuZNiNlUae5FdYMhpIAIdQtIKHU5GT2PcHOcxC59w7gMwZ4tKRAksyltU24qfMQ402ULAU&#10;4ppfSpbKiCCCDlOcc4JuO6u4tJ2xstiqV3ypVVdR0RYbCin4l4AdQTnJCATkk5wCBySAczJS7848&#10;lDVySbAWz+Aw45WjQ1BctKMdkpFidAb7pFgSM89RccxgILkrNlbO0Wp1mfKejMVGUqSiGlXUpx4o&#10;AUlhBPGSOo84BUSSAdJNMLcTf6Q1OuF9+1rFB6o9PYUeuWnOQo5x1ngYWodIwClPJOt7b7buuX5c&#10;SNyN10qkyHCFU+juAhqO2DlIWg9gM5CD3OSvJJGny2kIQAkBIAwEgcDWW2w9ocrs1vSFGs5MjBTm&#10;BSg6hAyJGqvKKZiWdmTvvZcMbnrEBZ9oUC0aUmm29TGITAA61JTlx04x1LWeVHk8k/IYGp9R6Tk+&#10;usir1I1irBHy9R3186zs/Mz76n5pZWpRuSSST5xapQlI3RpApRBA9DoB45BJHBGoO8KhPpVsz6lT&#10;2EypUdkuNsqOAsj045PHIA7kYyNau2lxfpVZsGsKS2h9xHTIQ3npQ6DhQAJJAJGQMnAI5PfXokHD&#10;LGZHug28bXiQJd0sl4J7oNr31zGHOJmXVYUWoR6e/JYblSQryGlOAKc6QScA98AEnW6VYBOPzONJ&#10;7fpblGuG0boYSUiLNLTq0nBKTghP4FIWD8jpvo+8kEeo+v1On52SSzLMPpN98G/UH6Wh+YlOzYae&#10;SbhYPgQbH5HxiGjXNSpN1SrbafzUoqA4810KGEEAg5IAP7Q7E99TQWejKk9J9ic/xGlJbZ/75W4g&#10;o8GAjHfv0M/4aYt41EUe16nU1FA+GjLcT1HA6gk4B/E4/PT0/TkNvMttfnSk+JEOTcklp1ttFzvB&#10;Jx4kDLlG5S6pBqbCn6fKZkNIUUFTSwoAjuDjsR7a21LHYDJ0t/DtTxD21jyvvZqD7kkgjB5UUj8c&#10;hII/HW/uteL9rRqZGp0NEupVKWhllpaiAR1JCufc9QAPoVZwcEa8epe9UFScub2JAvyzvCXpFX2x&#10;Usyb2JAPTM+FovAIBGRgn0zr70AnJ15NqWW0lYSFEDq6TkZ+XY/w17N8ZH8PbVMpJSYg9Yom5u1t&#10;sX4x5s5gw6qgAsVKMAl5BHYE/vgHHB7ehB51U7Z3MvDaurMWxu0V1GhOkNwbkaQpZwBwHgASTgc5&#10;HXkEnrByHTjHOo2vUim12lP0qrw2ZkJ9JS4y6Mgj+0EdwRyDggggHXVNjfaZNUkJkqiC9K8Ce8jm&#10;gnLocDwiDMSSV95GCuP1g3Cpjd07W1KJbaKdNVUIhVBUFJLClqOUuJUARkEhQI9QD6aqVGoKbkqA&#10;sN6SU2naQZizGekpcqTwQFAL7YaGQSBnrJ9u1FgzLg8PlabQtcus7azJBHOVPUlayc4/oknOBgE+&#10;yieptVyxbbvpbVzUquVGEKg02XZdJmdCZrOMBC+CCnBxkAKHbI9O3uMMTLCJ2SWHGV5KGH9JGihq&#10;D4XEEnP9kksPEjMg2vY4C48LgHS8SlAvFqu3pOoVFgKlU6nI6JlTDoDbb+cBlI7qIAVkg8HAPOcJ&#10;3xR7UzGJo3UsMOQq3AWJE9uMMKcCefPQB++APvDsoZPcHqblaqVt7YWtBp1Lpa1F5wRqdTIiCXZL&#10;p5IBwTnGVFSj7knJ5xpd6Tmq1CpV1W0ug/aKlNwX/ihIacWASGlKSMIWQCQDwcEAkjU2kVd2lTCX&#10;Um5xBTbAg5g6Y/6wzMyRmEb7KbJGVyLm2ZAvc+ER/h43SibnWYmU75TFbhdLVSjJPAURw6kd+heC&#10;R7EEZOMlpHtrjfdmgVPYXd6DuNaMXFvVB0okxUHpQgq5djnHASoArQewKe33BnrC067TLmt2DXqP&#10;JTKgzmQ6y4PUHuCPQg5BB5BBB5GravU1lrcnZTFl3EfynVJ6acRFa0snuqzETOjRo1n4eg0aNGiC&#10;DRo0aIIq25N2wLGsip3NUTlqG0VIbzguuHhDY+alED5ZJ7DXPnhJs+oXXc1U3luwKkS5UhxNOKxw&#10;VkkOOpB7BI/VpHYAKHoNeHiqqtQ3C3at/Z+hPEpbeQ5NKeQHVpzlQ9Q21lf9YjuBrpi26PBt23oN&#10;DpjAahwWEsMo9kpAAJPqT3JPJJJ1rVq+5aOlKf4swLniGxkP6j5iI4/Fc5D4xS95LmfpCaRQo9UT&#10;SPtqQppypuDCIjaACrBI6QtWQlOSBk57AjVEVcdYNlzolVhLuiynp5pwqsmUlEp1txxLXWlCUALC&#10;XSoA8EjBHAOWpbVSpW4VlpXUqUjypIWzOp0kBzynEKKVtr45II74GQQfUagqftbEptegumsTn7dp&#10;Ty5UKkSD1tx3ikhKkuE9XSgFWEnOCc5yBnDuIWtV0nA4f7+caeUmZdhvsnU2Wk48yDmCMQcgNNY9&#10;VVmPtLtC1Ku6fHc+zGSwyWU9Bk4JDDaEn98oCcjsD1HOBkJ/aS1a1uPdJ3b3FT5inCFUWnKH6pls&#10;HKFhJ7JH7oIyTlZzkE69Vkfy+bxrQkursK1nMAEgJmvE4JBHJCynjkkIGfuleB0Cw2hpoNtJCEJA&#10;CUAYCQBgAD0GAONZ32hbWHZmS+6pJVpl1I7RWraCMEg6KUMVagYRVMNmacLy8rnoTfOPToxjBxj5&#10;aD93ueD8tZawWM45IPpr5k3t496La0YFXqE8+2lbuVV63Z96Ui5FS3pNvOj4WbH6RhokkhwY5zyD&#10;2/dI5zjUY9Vqztlei2q5KmVG16q8S1LcIUuKskHB9QgdukY4yQMjBaNXgU25KA7BlNolwZjQyQeF&#10;JIBBGOx7EH3A1p25cUx1DiwHGnBnbQ4G3AiLdtkSLqHHBvtqGY1BGNjoR8Y3Iz8efDbkMOJeadQF&#10;IWk8KBGQQR6Ec/XSn25cZszdetWV0KTCqJ+Mp5z91GASpAGO2CQOf3PUnW7s1Jq1v1eo7eVRL7qa&#10;ePNhSA39wsqOQCfc5BAyT+0OMDVzrlqUytXDSq5L8xMqmLUppTZ6SvJBAUe5AIyB8zpf4dPdelXT&#10;dtacCPNJhX4ci47LrO8hYwI8Ck/AHqYh98aW9Vdtqk1HjefIYCJDISOpQKFAnpA5JKeoADOc/TU/&#10;ZUt+ZalKlSo7rMlyKgrbdBC0nAB6gQCD75HfU1jjOPXj5ayCUjGBjuRjVOqdCpMSxTkokHqACIrz&#10;MqMsJcjAEkHXEAEdMIWNGotYY37rNadgLTT5ERCGnyoYUQhsHjOeOk63N+HJatuJkOJGefemONM9&#10;DTZWQCsE5ABwMA8+mmEAOrPf1z/8/XWK05Pt7nUj73Kplp9SB+GEi3Hdyh77xWX231AEoAAGhta1&#10;4jLapiKPbtOpTaj0Q46GUlQ5ISkAfXA/t0sbbV+m290+tocDtLt9Hw7AwMKcIUCoHPv1kH5A8cYb&#10;ziAtKmwrAIIOODz+GoGxrVptp0pyDTELw46p51a1ZUtZ9T+AwPppyUqCW0Puq/iLFh/Ue8etoVLT&#10;iWkvLPvrFh0JxPlh4xs3ZW4FuW/KrVQV0MMI6ukd1nOAkD3JwPrzwNVnZh64qjSptw1+UpbdUdDk&#10;KMcYYZGQMYAPOfX0SDxnVauSNP3C3N/RuVHdat6iOByUcKSJDhGQM4GQcYGCcAE55GGhXqtAoFIe&#10;qNQfTHiRk5KiOB6ADAPJPAA/LUp1hMtKplkjeddsTrYZgDmdeUPONJl5dLCQFOOWJtjYaAczmfCJ&#10;NTqRnPGO59Nfc9R4OPppQ7eLuW+LuF7zH5NMocbqap8MEYfBBCirGMjIHpyexGOXA3ykEEkemdVV&#10;QkRJLDRUCq2NtDwvqRr5RCnJUyq+zUbkZ20PC/Eaxp1KmxKlT34FQYblRX2y2604kFK0kYIPy0lr&#10;Zqk3YK+mqHUpDsjbquPkwn3CVGlvnkpJ7hPuD3H3hyFgvdQ1A3vbdLu225lBrLXmRZSOkkY6m1Dl&#10;K0n0IOCD9DkEjWz9n+2qtn5rsJm6pV2wWnhwUOCk58xgYqpuWDybjBQyPyjPcqn1MVq3LzpUE1QU&#10;Vx8vQ0EB11l5AQVtE5BWjAITgdQyAc4zS26hErkJ+s3zOnQbYpdeaqVFkTWgw8t1PUfJKMdSkIWS&#10;E4AJCccgEny8Od0VOl1OdtDeDvVVqGnqpb5JHxkM4wBnuUgjHJODjGUE6nL0t+4oN4yrnp9rt3PI&#10;QwXoD9QqgQ3T1gHLTLARgk4BC8gknBIABP0BUJb7M5dCgpCgCkjEEEXBHIjPh5w7TplLyQy4BcCw&#10;NwCMbkAmwBuTjjgcjhFoqNPpW6m20qBU6dPhw6k2tATLaDbzRCiEOhJJwcgKGecYBA5GkX4U7lql&#10;ibhVfZm6llChIWuApRPSl0DqKU5/ccQAtPYZB4JXq40W69xbzqEKBRK1RkuiKuVNMWMtLcPKCWUL&#10;dWSSpSiAUhGQkEnVZ8YdmT6bGoe59Gfc+06M4yzMlJSAs4UCy8QBjIXwffrSOw1ptlpxucSulPHu&#10;O+6TkFj3SOuR8orarIqk1BRI3s7Y3AvrgOojqfRqp7U3bHvnb+kXQwkIM6OFPNpzht5JKXEDPOAs&#10;KAPqAD66tms88ytlxTTgspJII4EYRGBBFxH3Ro0aRHsfNQt31yHbVsVK4JygmNAjOSHPQkJGcD5n&#10;gD3JGprnGud/HTdBpW2kO22FgP1yUAtI7llnC1f++Wh+BOrGjSJqM+1LDJRF+mZ8gDCHF7iSYrfg&#10;zoku4LiubdatpLsyZIXHjrUOAtZC3lAH0GUJGOw6h8tOu+biP2vCt6kXXSKLU3gHVJmNeYp1ohQB&#10;bypIJyg+p4HIGRn5tXZotraGlWksqjupgYlLbIC0vOAqdIPuFqVgn2HtqsPV3b6JBRZ98Wyugw2M&#10;sxRWWvMjrTknKJGSnkAHlQIyAfTS9paiJ6fccRbcvup4BKbAdPrE2mM/msVEY2AB0zsc7cI3KNZV&#10;927WZdVo91QKmqoSG3J0WXB8hteAElaC2T0rCfkc4GffUN4s7ykUezYlpUVK3Lgudww4zbZPWhok&#10;BxQwO5Kggcg/eJGek6mtlZEFVwXXEtqpOzbVjrj/AGerzi8026pCy8hpSiSUj9WcZwCTgDJys7CI&#10;3M8Q1xbgOlD9It8/Z1JUk9Ta1gFPmIOSCCOtY9vNQfTVZKzctSpR6qPe4wkqsciq9kJ6FWPQGHqo&#10;XXZkNLIJIGIASbEA4gZEDA84Ze1lnw7HsiBb8YJU6yjrkvJGPOeVgrX+GeBnsAB6athV0qwRx751&#10;9Hb2/DWLgJwoHBGfnr5HqdSfqk65OTJutZJJ5mJqEJbTupyERty1ZFEoUuqux3ZAjtFflNglSyBw&#10;BgHGffUTYl70S8Yhcpj4RJQMvRXOHWskgEj1Bx3HHpnOrKClQJz/ABB0vL62yhViYa5QZC6LXULL&#10;nxDBIDi88dQzx27jnnkEcakyCZF1JZmLpUclZgciOHOLGUTKrBbfJSo5KzA5EcOYi53JSKfXqRIp&#10;NSjpkRnkgLSo49cg5GCCCMgj11Sdr6Jddq1CXbs8/HW6wOuBLKkpWjKiSgpAyeSSckAYGMg4Hvtt&#10;cF3PVJ63bxo7jUyO11icgDyXhkADgYBI54PvkDga3d0r7g2XSA4pIkVGQCmPGyQVEcFRODgAkfj2&#10;HqROaZm2lKpyQFhdiLG4/cDph6ZxKaYmkrMggBe9awBuL8QdMMzwzjfvm7qJaVOM6pvIDyxhlhJy&#10;48RnAA9vmeNVvaC/Jl8VStuORGokaMI/kNA9Sx1dYV1K4znpHoMc99c216r1Cu1R6pVWSqRKfV1L&#10;V2H4AdgB6AacnhOSPPuEjn7sf/8As1fz2zzFOpTji+85hjwxGAjX1HZJml0Zx907zotjoLkYD6w+&#10;8cd9fFZSM98ay1qzJLMVhyRIdS002kqW4sgJQkDJJJ7ADkk9tc5bSpZsmOcW0Ee+Tj9n+OvmcjOO&#10;Tqko3XsBcsR03LF6ienrKFhvPv1lPTj55x251dG1pWgKB4IB7Y9M6lTEjMS1i8gpvlcEfGHnpZ5i&#10;3aoKb5XBF+l4+9PqTydL269z4Fr323b1VirTEXGQ78WklXQSVjlIBJH3e4JPy0xT21y94mOkbmp9&#10;D9ntAf8APc1d7LyDE/NKafFxunwOGMXWzVOZqU6Jd7Ig5ac46Vhyo02I1LhvIfZdSFNuNq6kqHcY&#10;I4Olnctn3Fet+hNwoTHtanqC2GEOA/FL9SoAg/Ik9hkDOSQo9q9wJ1m1LpeLkmkvEefHBBKT2C0Z&#10;7EDOQMZ4z2Guo6VUolWpzFRpslMiI+jrbcTyFj/r+XHrqZPSUzQHituxCgQFWy6cDEiqUqa2efOR&#10;Cgd1VsunAxsMsNNNJYbQENoSEoSOAAAAAB6AcduNU+9NyKHbE1qm4eqNRdWhIiRR1LSknHUfQeuB&#10;3PGB3Ig7xqV/XBcUi2Lbpz1IhMK8uTVHxgLQUg5byPxGQSe3I76sFgbeUW0Y4dQhUypFJ86a9krW&#10;SSTgZISOcYHJAGSTzqGiTlpVAenVbyiLhAOOOpOnTOKxEtLsNh2ZVvE4hIOPUnTpnFxQ71JCsEE+&#10;h7j8fbjnGsgrrJ44HrrBZHUAkdRHzA16NkEcdvb21nFCKowo/ETb1QagQNxrbPlXBa7nxAUEn9dG&#10;BJcQr3ABJIJwUlY9dNq27iReu3MavW5JRGXU4RXGW6PMSw6UkELHGehYII9SDjWMhtDyFMuoSttY&#10;IUlQyCCMEEeowTpUeHSW7ZG4917TyVqVDSv7UonWruysgLQCT3AKOAO6XD66+jvZjW/vajOUx43c&#10;l+8niWybKH9KrEciYp5xvsnQ4Mj8RFmqVRouzu3v2XBmQZFxzF/c85YbVLluEZed54QCck8AJAAI&#10;41aKVRIFw7YuWvVK0m4BLhFmbMStKi4XASVjGQME5T7YTjUpGsq1mp06oGiwnZc5RVJfdaC1Okkk&#10;glWeOe3b5ca96Lalu0aqSanSqNChTJCA286yyEFSRggHHcZGtiyFsOBaTa2XK2MSZiaZebIxKybk&#10;nU2yzwAxtHOvgwrM22bzuraitEpejvLkxwcBIcbUG3gMnJ6h5agBxhKj666s1yJ4iW17a+Ji1txo&#10;yQ3FqCkLlEJGT0YZkADtksrTz7knXXSSCAoHuNa7alCXltVFAsH0gn9wwUPPHxinYwBQdIz0aNGs&#10;vD8Y65L3nH6deMK17RJ8yJSvJL7Z7HAMlzP4oCB9BrrU8a5N8OY/SnxUX3dbv6xqIZKGFe3U8G2z&#10;/wBGhQ+utTsv+AmanP8Aptm3JSu6PnDD2O6niY6tSkgYBx9O2tWdCjTY70eZHaksPJKXWnEBSVgj&#10;BBB4IPzGt4DAxr4rvnGdZSxh9JItCr34rEfb7ZKtv0RlqnKRH+FhIjI8oNuPEICkhI+6UhRUDxyN&#10;QXh4tgWvtNR4q2+iTLaE2RwASt0BQB+YT0J/q6hvGCpdaqlgWI0glFZrBdfIXgpQ30IOQOSCHlHP&#10;9A9/RtNpShIQkAJSMAcDAHGNYT2r1H7HQZWQbOL6itX7U91I6X3olSCSt1Th0w84yTz651g4Ow6s&#10;d/TWfI9dV66rxt22X4zNcqKYi5AUprrbUQQMAkkAgdx3x3189yzDr69xtJUeAFzFy20txQQ2CSdB&#10;nFCqtg3bbs2TVrDrzjpfd8xynzMKQckkgKJx6kAYH4697f3WRFm/Y96UeRQqgkJT5pBW06rsSnAy&#10;Mk8DkDPfV4pF2W5WkhNKrcKQpZwgIcBJI9h663qhAhVBlEedGYlspUFlLqAoBYOUkA9iD2I7a0K6&#10;gVp7KoM3PH3VD0sfERbLnd5PZzrNyNR3VDxtY+IjzuGrRKJQ5dWmLKI8dorX/gMe5JAHuSNce3XX&#10;J9yV6VV6g4VuPEBI9EIHCUgduB+ffTe8UFxKxBtmO+UpUfiZaUn9rBw2D7jIJ/ED2GkUM8+3prY7&#10;JU0S8r9pUO8vLkP9c/KOkbBUVLLBnHB3l5cgPrBgcZ08/CfxIuHPfoj5P1c0jfTTx8KfEq4D7Ij5&#10;/Nz66nbTf8qe8PiIvdtQPuZ7w+Ih955UAO3rpF+KesS2mKXR23VIivFbzwBP3ynASD8gST+Xtp5g&#10;jpCffVC3isNF50dpTDiWqlFKlR1KyUryOUKx2BIHODj2Oua7OzDMvUEOP+6PTDPwMca2emZeWqDb&#10;swO6PEA2wPgY5QIV1Dn666M8MNXmz7Wn06S4t1uA+ERyofsoUCekH5HP4ZGkxEsW5pN1vWu3Cb+1&#10;WEBx5svpCEIIBCuvOCMKHbJ57a6Y2vs1myrd+z0Oh+S8suyXQCAtZAGACTwAAB7/AC7a3e1s5LGS&#10;7IqBUqxTbHx6WjoO3FVkXZENIUFLVYi2Nhx8RhFyJHTka5g8TH+csf6va/23NdOnAHV6fPXMPiX/&#10;AM5Y5/8ARzX0++5/8/XWX2J/z6v2n4iMvsLb73T0PwhYAEZ5yPbTc8Pd6rpNYTbM50mFOc/ULUcB&#10;p0g8duy+B8iBxyTpSaySooWlxKlJWghSSO4IOQR8866VPSbc6wplzI+h0MdfrNLbqUopheuXI6GO&#10;3KlNi02nSKjNdSxGjoK3FkHCEjuTgZ4+WldUtza3cTr9P28oD0pwED7RkjpZR+AIAzj3PHsdXPbu&#10;uou+xodSeaQXX2vLlIIGOscLGOwBIJA9iNWCBHiwIyIsZlqOw0kJbQkABKRzgAdgM65IypmQcWh5&#10;rfcSbWJwFuIGfwjgDZbknFoea3lpNrE4C3EDE487Qv7J2/rDNeYuq7Ljk1CqoSelhs9DLZIIwf53&#10;B9h9dMpHUMDPVjg8d9VusXxaVKOKhcEBggkY8wKOR3GBnB1t2ndNCuiO9IoU0Smml+W4sIUkZ/rA&#10;Z+mmqh9tmh9oeQQkYA2skDQDAQibM3MHtnUmwwysANAMLROYyRz66TO/p/RO8rJ3QYHSKXPEGoKA&#10;JJjOg5z8gC6B81jToPAzqkb50VFf2muOnlHU4IS32gBklbWHEgfiUAfXWg9m9YFK2jlnVnuKO4r9&#10;q+6fjeKebb32SBnmOohvJIUlKgQRjPHtrMA4wfT+OqF4fa+q5NmrYqrrinHVQksOqVyVONEtLJ+Z&#10;KCfrq/A8nnvr6SmWFMPKZV+UkHqCQYp0m4vxhC+N+3hVtnxWEIy9Rprb/VjJ8tZ8pQ/DKkE/6Or7&#10;4fK+bm2YterOKWt0wUx3luHKluMktLUT65U2T9dSW79GTX9sbkpHR1Lk019LfyWEEoP0UAfppOeA&#10;iriTtrV6MuQ6tyDVC4lCiSltp1tHSE+wK0OnHuSfXWkRea2dIOJZcBHJKhl5iGfdd6j4R0lo0aNZ&#10;eH40qtKTCpcqYoZTHZW4R8kgn/DXMfgBiqNLu6sunqXKlMMlR7koStZ/PzddA7rSDE2xumSk4LVI&#10;lrH0ZWf8NJjwGNoZ2kqshX7Tlcc5+QYYA/iT+etRT1blCmz+pTafIkxHX/ETyBjotZ/LXwHPB9Pn&#10;qm7nXzCsalwZsxrzvip7MUAHAQFqHWs4BOEo6lYAJOAPXItrLoWnIWDn2/HWU303IBxES1MOJQlx&#10;STuqvY6YWvHN94lmu+NWmNIKlCgUTLqT2CylxQIH4PoP4gadPI+Z0mrbSiR4yNwJaSCGaXHZH4lu&#10;Nn+KCNOQjt7jXHPbS/vVeWY0Qygf3DePqqJtOFkKPMx8J9AORzqPrVIpVaaTHq9OizWR2S82Fj8i&#10;NbyUkE89/l20urs3ErVCrsiDHsar1SM109EqMFKQrKQT2QcYJI5Pprl9NlZiYc/w3vDHMD1JEW8s&#10;y46uzRxGN7gepIjYq2z1jTWnAxS1U95ZyHYrq09P4JJKB+WtzbmxGLLVPSxWJ05iQUFtqQrIZ6c5&#10;xg4yeoZwB2Gqp/LPMZIMywLgjNjupTSgPzKBq92PdcK7qI5U4caRHSFFCkPo6Vgj/DV1OorLMuUT&#10;RJQbXuQfXEiLOa+8kMbr6iUdQfW5jmDdirfbW4VZmYKUpkGOlJOcBsBB5x6lJP1+uqtzk88a9JC1&#10;uPvOOKKnFrUpSickkkkn89eY7nXVGG0stJbTkAB5R3+mS4lpRtoflSB6R91ZLDvCq2dVTMp3Qtlz&#10;pEhlaQQ6ATjB7gjJwR78g6rQ0H39tKcaQ6gtrF0nMQ7OyjU4ypl4XScxHYe395Uq8aQJ0BZS6g9L&#10;8dR+8yvvgj1z6EcH8RqzBIX9719D/wBWuMrKuWdalwx6tAWSUKAeazgOtnuk+g45B9Dg89tdfW1V&#10;4dcosWqwV9TElsLR7jPcH5g5B+YOuU7S0I05wON/w1ZcuX0jg+0+zyqQ+CnFtWXLkYWlvDq8TFwj&#10;OD9no9P6DOmyQlBKu2cc+3/Z/wBulNb2R4mbhJ7/AGej/ZZ0wr1r8K2bdlVecf1bCMpRnla/3Uj5&#10;k/8AX6aarDK3n5dtAuS2gW8Ih1RtTrzKEi5KEAW6CIrcq+aZZlIEiUQ5MeOI0VKsKdIOCc4IAHck&#10;8dhySAeXLuuKfdFdeq9SU35y0hCENJ6UoQCSAO5PJJyTnJ9BgDyueu1G46w/Vqo+XZDx4A4S2kcB&#10;KR6AD8+5ySTqLHqPXXQqJQ2qY3xWcz8hy+Mda2X2XapbYdcxdOZ4X0H1g0HnRo1dRtjD68K1Rccp&#10;9apayS204282n0HWCDz3/cHrq3XttfCu64ftSdW6myz5aUCMysdIIzkjqyBnjIAHbSu8MEh1F+S4&#10;oUQ07T1rUPcpWjB+gUfz049xr8h2YYaZNPlzHJXWUJjpyQE4zn8xrnNZRNsVk/Y8FLA4cMc+l44V&#10;tE3MMV1wSmCjY4cwLxr0zaSw4fQpdDalrAwVSXFuBXzKSop/IDVwp0GFTo4iwYrEVgfsttNhCRxj&#10;sOOwGlWneeoODMbbq4nknkKS0ogj6IOrft5d1RukzFTrXqFDSwEeWZQILvV1ZwCkdsDPfuNVFQkq&#10;v2RcmySkcVA+l4oJ5ifUC5MqJtxUD6XvFz14vNodbU04kKQsFKgRkEEEEH5a9RrBz057fLWclllD&#10;qVDQiKk5Qt/Be461tzV7ffcy5RK7JiAHuE4QrPyyor/jp6J47aQnheUY+4G7NOPARXfPA/5RTx/w&#10;Gm1f1xx7Ts+pXA+35wgtFwNdRHWokAJzg4ySBnBxnX2nWHA5MF4/nSlX9yQr5xnpdtbig2gXJwA1&#10;zsBE88OpCsjqSRjHuPXXKfgbdFIvy/bWWlXWgtqST6eQ642QfmfMH5a6eotTiVmlRKrBkpeizGEP&#10;sq7BaFpCkkZ5GQQca5f8NIMbxb7ixE8NkVAgfhNbx/AnVzRFb1LnmhkUpV/ar/WGnklLqb6XEdb6&#10;NGjWYh6KfvSkq2fvNI7mhTQP+gXpT+BQoc2ampIyBWngfx8po/2HTp3Bi/HWHX4WM/EU2S1j/SaU&#10;P8dIjwDSEr20rkPIKmayp38Atlof/wAD/HWnkgVUGZtotB+IhgmzqTyMVLeux5S9yZVItJms1QNx&#10;PjX2FOreRHKsnCVKJOSBkDJJJAGTxpx+GmhQ4dhQ68mVUZk+oIUJCpUla/LUhZSW0pJwACD6ZznJ&#10;7AM5mGwzJfeYjNoXIWHHVJSAVrCQkKJ9T0pSMnnAA7DXqzHaYz5SEN5JUrpGOT3JA7n56xbcoG3l&#10;O3z0jVT20r07IIkVJsEWx1OGN+OnljeOcbEzG8VO5SXSOpTLLmSewKW1D+BA1f5u4VnxZAiu1yO4&#10;+olIaY6nlEjuMIB0mLubpCfGZWWrnpqZtJlsxfNQ4T0DLDCELIBHUAvAxg9zwddU0CjUmhw0waPT&#10;YcCKk5SzHZS2gE8nASAO+T9Tqo262HZrNVROOuEBTTeAHBI1iuk3WpdgFwFRJORAGB4438oW6L4E&#10;lLhpdtXFO6TgBNPW1n8C4Eg/nrZh1e75ifMj7f1ZA/myJMds/wAVnTVCRjgYz8tfegfLVC17NqS2&#10;LK3j42+EOGqIBwaHiSfgRCsMu+Dwrb14+n/lSPn+3XhUa5dUJo+bt5V1ZGP1Ehhz8ey8/XGm3rBw&#10;gcHnPvp8+zuj6BX9xj373F8WU+av/YxwFVrRuulrPx9tVdnqyc/BrWAPmUggfU6hMKCiFJKSOCD3&#10;zr9Fuj+dyf7NQ9xWvb9xsJYrtFgVBDZJbTIYDnSSMEjI4PzGrtdCT+RfmI6HJe1R5sBMwwCOIJHo&#10;QfjH5/kkemgjka61ufw92TUm/wDehUqiuY48lZcRn5hZPf5EfLSmvLYG86IS9RjGrsQDJ6CGXwME&#10;k9BJBxj0USc8DVe7Sn28QL9I2tP9oVHnbJKygnRQt65esKQkZBPcZ07/AAwXIpEqbbEl1RS4n4mK&#10;FHhBHCwOPUYPtwffSWmxZEGQuNMiPxXkHC0PNlCkkHHIIB1MbeVpVAvSk1YKSG2pCUuk9vLX9xZ+&#10;iVE/jjWdrEj9rlHGCMbYdRiIs9oJNuqUtxKcTa6bY4jEecPG3jjxM3CTx/vejj+qzqo+Jq41za9H&#10;txg9LUFPmu4OQpxY4H0Tz/X+WrZb5H+6VuFYIx9nI5xx+w1//mkTelVVWbrqtUKgsSJLikKHboCi&#10;EfwA1n6VJh2ebeUPcbR5kfS8Y3ZyQS/U0PLGDbaD4kAD5xD4xj0HbHvoyBlXvqyWdY913e4W6BSX&#10;n0Y5fcHlMgZAz1qwD37DJPOAcadVreGuMlDL9y19553pBXGiNBKEkgEjrOSQO2cJJ9hrey9Pff8A&#10;dGHONbVdsKVS+664CrgMT42y8Y5xz6gZ1KUegV+sLQKXQqpLC/2VtQ3Cg/18Y/jrtS1ts7Htp9Eq&#10;k23CbltnKJDiS46k4wSFrJIz7AgauKW0DOEjGMdtWjNEwu4ry+sYOe9qqrkSrGHFR+Q+scm7N2Vu&#10;Dblxu1s2dJeSYq2EtuSGmiSpaDn7x7fd9vXTZRN3NW4QduIgAPHmV1sZGT6Bs6bJA/A++gcdhn+G&#10;os1sZTJxztX0lSrWzI+FowdS2odqD5feaTvHC/e08QIU6pu5oH+biIsevTXkZ/uxrN6r3lEjF+Xt&#10;1PBGMojTWHlH8AFAn8tNfq9x2186gecnOoT3s+oihggj+oxBFWBFi0nzV/7QozfcaM6lurUOu01S&#10;klRLtPdWlAHfKkJUB+et+hXjbFedDNKrMWQ8ASG0qIXgd/ukA+h9PTTNI4PCR7aXm9kK1W7Ml1ev&#10;0GBU5DCPKhpdaHmKeWQlCErAJSSogZHbv6ao5v2ZSJBW06U9cRDrM4zMKDe4QSbCxv6EfOKL4cRn&#10;eDd9Y/Y+0IqcA8ZHn551B+Je0nFXJSPsKTWZc+uOOJVTUvuOMENgZcwVEJwVDOcDGTxg52fBVTnY&#10;Zvx15aXVCriIXUkkLLQXnBPJH3we/rroFMKL8eqeiM18UWw2XQ2AsoBJCSrGSASSBnjJ99dcrknZ&#10;YlQr3UNi/RCR8jEej1Q0qb+0N97dJwORztcY9cIRHhYt9hoVOpVORVU1WmSPhFQXn3EtRk9Ix+rJ&#10;AJI9TkYAI76qvh6UHPGLuCU9g3UR+Utka6objMoeckJaSHVpAWsAZVjOAT8sn89cqeFUKn+JncOr&#10;pQsoPxv3wMpHmTEqAJ9yEHH4HVzs4z2NMncb2QB5qERa1UlVKd+0KFt7ThhiByvHXGjRo1noix4O&#10;tJcZW2sBSVJKVD3B7jXK/gVUuk3JflrPrPnRnmSEn3bW62s/mUa6u765MsM/oZ44a9ST+rYrgfKC&#10;eEkuoTJBHz6klP45GtTQCX5CelRmUBf9irn0MMO4KSrn8Y6wCee/bXwpSkD1xrNJznWKwCRnjWU3&#10;rC8PgaRzHv5RGz4kbTfqHQmm3FSn6UvpOF+YnrOfxy6zg+4+WnHtHXptZtn4WsqK63S3TCqJICet&#10;xHZwAAABacKGABycaXnjOgPsWbQLyhMdcm26wzJ6gP2G1EA5PoCtLQ/LW3UqjV6FPdvW2pFKFKrM&#10;BBlP1B0ttNLHT5L5PrlKikpGM4RyMai7R1MSTklMOmyFoU2eSkKuPEpUAOkTqe39pbcltb3TfibA&#10;jxAh3qcCcADk6jqlWqTS2VO1OoxISQOpReeCQB7kk9vnpCorVTuuQ2pVwXPdSFLURHolOXBhggYK&#10;C8cEjOcZc1KUyx6z5jTsPbelw1eUUh6p1Tznm+TgHAXkcn97VKuvvOECUllrB1I3R62MTxRm279s&#10;6ARpgPiQfSL/ADt3Nu4aUqXdEWQFcD4RCpOT/wDlJVryd3btEtByIK3LSexao0v/ABbGoaDZW4b0&#10;IMu3TRaGQcBFPpAcAHyLjmM/1dby9tK5Jjhuo7k19xX86NEiMD8g0T/HQmYrjhwZQkc1En0EBYpa&#10;ALrJOtiT/wCPzMbDG7ltLX0uU+42E5x1uUWTj+CCf4azTvDt98Qlh6svxnFcf5RTpDIH1W2APz1C&#10;q2YClEncS9yo+vxbAx+TWtiJtRLhnMfcS7FK9fOVGdHyyFMnPfUkrrAF91B8T9ISEUo5lXnb5GLd&#10;SL2tCsKUilXHTJak/tJalJJH4jOp9JSo5SoEHuQeDxpOVPZ2tS1vqfuqBVAr7yGqjQmclQ7ZW2pB&#10;+oGoJVg7hUQtro8T4eQklxb9IrK0oVgcJ+HkBaCD7Z9O404mcnEWLzHik39DYx6KdJO4NPi/MWHi&#10;Tb0BhyXXatvXVA+Er9Ji1Bocp8xHKDzylQwQeTyCNc/bg+Hiow+ufZc0zk5KhT5KghQAGcIcPBOQ&#10;cBWO4ydTrG6V7Wi+mJeVM+KT1JR5slj4RRJBOPNR1sLPYYBQODn5X+2d17UrS40WVJVR6hIIDEad&#10;hAeJAx5TgyhzJIA6SSfQaUtyTmu4sWVwIIPr/rFpJu1qh9+XVds8DvJPhp6QkbOn3bP3hqs2BbE1&#10;ypuQm4zzckBhuO4EIBW4oggJJQSMZJB4B0xNu9gLcojgm3ItNcm5BShaSI7RHPCCfvHPqrI+Q04n&#10;HorMZch1xttlKSpTiiAkADkk9gABpW3RvtaVMWmNREP3BIWoIT8JkNk5AwlRH3zkjhAV31HlaVJU&#10;7v2xIAx4DLyj1dZqdRJakkFAsEqtwAsLk5DlhDWbYaaaQhpCW0JGAlIwB+AHGsZMuLDa65EhllHY&#10;KWsJHb56RrlR3wvVoLptOFt058AdCyhl7pIIPUtaVLBBHo2k/P2yg7GViatuRX7obD4V1O+XGMpa&#10;iBwfMkrXg/ggDntqcqadVg02T1wHrj6RV/dLDJvNTAB4C6vO2A9YYNR3X2/gqSldyRZTilFIRCQu&#10;UvqHGCGkqIP4gajv5W4z09UalWddNQA/8/8ABCO2fwLxQfzA18omzluQ4jkadUq7VELOT5tQWyBn&#10;0CWChP5jW/H2gsFjARRnFAf/AFs15f8AtLOmHDUlpO5up63P0jwJpCNVE8bCx8Lgj1jUe3Dujq/y&#10;fbapOJ9CupREE/TzDrNjcG5eTJ24qrY75bnxHD+XmDW65tPYa0FKqL0Z7lEp1P5YXxrVRtHZscKT&#10;AYqkNawf1jVWk5HzALhHHzB1BLFfz7Rv+0/WFdtSbW3Tfof/AH+Ua0bd6lB11qr27c9G8pOS6/TF&#10;utn5Ashf5kY1OUfcmx60ptuBcsBbywSllxflukDueheFD6jVeTthWoLKkUbcivM5OQJzEeUB8hlA&#10;Vj66ja9Z98kONT41sXXGDfS2h1oxXlE985C0gfgRpCputy5stlKx/Kqx8iLeseCWproG6uxJ4kfE&#10;W/7obSXkOdPQpKgoAghWRg9j89Ka/wCpRqlf3TIINMtCMqoTDkEGQpslAI90IBV24KkkdjqrwKa/&#10;Au6PRKdGq9lVbyVSm1xKg3KjrbSOglbSyU9AKgAOkEk5B4ONPd9JsXY+vpdmKm1etOqYdklHSZL0&#10;hZCz0gkDDXUABwAkAYGq9+uGpzDFIbSUPPKSkg5gE4m4wyvClSjdOC3wveNsMBfHXC4ta+t8Ys3g&#10;up7sbZlNUfUpTtYqMmasnuT1BrP1LROnfgg8fTVY2rt/9Ftu6Dby0p8yFBabdx2LnSCs/VZUfrq0&#10;jGui1R4TE664DgSbdL4ekZ1AskRo1SWiBTpU59WGo7Snln2SkEn+A1zD4AWnXzetYfSSqS9FR147&#10;qHnKWAf6ySfppyeJKtJoWyN0TOspcdhKiN84JU8Q0MfMdefpqo+CGiuUvZJqe4tKvtaoyJaBjBQk&#10;dLOD9WSfqNXsjeX2emXD/wDotCR/TdUNqxeSBoDD40aNGstD8fNcn+MBl20N3rH3JjIV0NrQ2/0+&#10;pYdC8H5qQtQ/BJ11ge2lH4r7TN17MVRLLXmTKZioRxjJy3nrA9yWysAepxq92Zm0StTbLnuKulXR&#10;Qt87+ENPp3kG0NGDIZlxWpUdwOsOoSttaTkKSQCCD6ggg51s49f4aTvhGu1N0bNU5h5zqm0fNOfy&#10;ecIALZ98eWUDPuDpxA6q6jJrkZpyXXmkkeWvzhaCFpBis7k2yxeNjVi2JC0ITPirZQ4pHUGl4yhe&#10;ARnpUAcZHbSP2Ckm6to5VnVsONVCjrcpMxtQ/WNgE9HHpgfdHsUHXSrgyAPfXM13MnbDxLN1NQ8q&#10;3L3bDTysAIalggZPPckgknHDy/bOqmt0xdaocxJN/wARFnW+O8n3gOZTfxAh5h4svpcBtp9PWG7s&#10;7XHqtaxhVE9FYpKzBqCSe7iOznAAwtPSsY/nEZOM6uyVDPVyrPHsM6UlVjXVSLvdrdoR4T6qlGDE&#10;5Ex0obbcbI8t04yVEJKk9IA7DJHr7SaJdlXZLdcvaWGnP22KYyIiRzkALBK+O2eoZ5zrFSu3tOak&#10;W1zCu+RikC5BHwi4mKcl5wupWAlWNsSQdRYX1va9oYFx3NQrdipfrtVh05tYJQZDwR1YxkAHkkZH&#10;AzqrObrWw6kfYzFVrKlIK0mJBc6Tj0C1gJz9daFDsa1aNM+Oh0aP8cVFRku5dfKjwT5iyVfx1Y+h&#10;PYpSAOx99Z2e9qd1WlWMOJOPkIEyUqjO6jxwHpifWIRW4N2SWUOUrbmUQo4Px1SaYKR7kALP8Nal&#10;UuLdqRj7LotrU3P/ANqluyP9lCNWXpJ/e4/0dZBQ9COOCOdZ9z2k1hR7th4Q7uMWwaGGtyT6m3pF&#10;KFU3wGD5tkq9wI8gA/gev/DUjFujc6JFJn2pQ6m/kf8AitVUwMfILbP9urGRnunj0yTnRgE5KeAO&#10;OdNJ9otaSblQPUR7Zk+82CPH5ERBvbiuMBTNw2RWIbZb/WLbCJbZBIBADZKiOf5v01Ai09pL5EmJ&#10;bE1qnTiet1mCS0tJGMlUdY6OMAElHr3BOdXdTY6vvAY+nfURctrUK40Nfa0BmStg9TL3KXWjkHKV&#10;pIIOQOxHYau5P2lLXZM8yFDUjPwBhxlSWVXaJbPEEkeIOfS8Umn7GViRNMG4LrW5b8VYVFjxg51P&#10;DOVBSFqUhvBAA6QcjJHT21b4StqdtJfwcddPi1NSQ2pKAp+WsYBCTgKXghIOOBrRFnVB9pECp3lX&#10;ZtLbx0RS8G1KHs46kBaxjjk8+udS9uWxQbdYMeiUyPCSvHUW0/eXjsSTkk8nk+51azXtEp0qn/CN&#10;lSjqcLcr5+UPzMy6+N2YeKk8EgJB5nDPwPWMf5SKjMaV+jlj1WekICkOSnW4jZ9MffJWP+adaa6z&#10;unUagChu2qDEUn9lYcmug455BbSfy1aClKRycH30YBH7X8dZSb9pNWfv2YCRpYXI8TeIYSwkWS0O&#10;puT6m3pFUXA3Mdf6zuOwhBP7DVCbAH/OWo/x1iafuZ+03uQ2D6hdEZVn8lDVqCADwoH21mrp/dxj&#10;8dVJ23rt79ufIfSHw/hbcT4oT9IqrtQ3YgPslifbVbYB/XJdiORHFD5KC1gH8Rrea3Er8MpNesKf&#10;HSXOnzYExqUhIx+0R91YHyCSdTgHy/joweQfzGrOW9pFYZI3yF24j6QypDCxZbY6i4PobekedA3J&#10;s6szWqexV249QdwERJaFR3SSSAAlYBJODgDOrU+62htbilgJSCoknsBzn8NUev0Sl12EYdXp8ecx&#10;nqDbyApIOCMjPY4J7aqlQsKUmkyKLQ7mqNOpMlksvQnD8Q2GyAClBWepAwCBggDJ41s6d7T5R1Np&#10;pspPEYj6wwafLOKG6opHPEeYHy8Y2rEfeuCp1e+HQpDVUdDcEFWSmK1lKFemOs9S8Y7KHfvql7gN&#10;/p3v/Z9htjzYNGJrNVA5SOkgtpUMfJI+YeGmdVp9Mta2XqhKKIdNpsYrUhIH3UIHCUj1OBgAd+Bq&#10;oeFGizZ8KuboV1kpqd0yithKuSzEQSEJBPOCRge4Qg6nezVhc/UpraR8WCAUo/esEC37U3PW0Rap&#10;MBxQbSLDDDkMoeyU4TjPp7a+4wPc6y5A99fFHA99dEAiujmLx519TduW9aEUlUioSzIWhHcobHSk&#10;EexU5kfNHy10BYdCbtiy6Lb7agtNOgtRisDHWUIAKvqQT9dcupzu14zkrbUp2j204FFaSCAiKcjG&#10;QQQqQrHHJSSQeM67AHbWrro+xSMpIfmCStXVeQPMAesMNd5al+EfdGjRrLQ/BrxebQ80ptxIWhQI&#10;UkjIIPoRr20aAbQRyDs885s34mqxt/LUUUauLCYalHAOcrjHJ7nBU0fdR+WuuU/sg5/7dc8+NWxH&#10;6rasS/KOhaapb6svLa4WY5OeoEc5bXhQ9gVnTE2DvtjcLbuFWwtJqCR5FQaHHlvpA6sD0CgQsd+F&#10;AZ4wNXXU/eMmzVUZ+45+4DAn9wiO2dxRR4iGGR8/XVA31sZvcLbqdQQG0z04kQHVnAakI/ZOR2yC&#10;UE4OAs6vajxnHHtnVU3Juh20bdFdTEbkx2H2/iwXw2W2FHCnE5B6iCUnp4yCfUay7MwqUWHkGxSb&#10;jwxiU20qYUG0i5OFusLPYG9nbrtH4CrdTFw0RfwVTYdT0r6k/dSsjuCcEHthQUMYxpmIwoq5znSd&#10;3uotRsy7Ym99mtfGQnWkIuCK0rAfjkDDoHbsE5I7FKVEEdZ00LXrdNuOhRK3SJAkQZbYcaWOD65B&#10;HoQcgj0II9NcQ9qOyKadMiqyaf8ADvEmwyQvMoPDiniOkT5N4qHZr95PrEmOPTtpI+KOs1ekKt77&#10;Kqk6B5vxPmfDSFt9ePLxnpIzjJxntk++nf2A+Wo2s0Kj1ktfa1LhTyznyviI6XOjOM46gcZwM++B&#10;7a5zRJ5uRnEPui6RfDqCIvabMolJlLzid5Ivh1BEcbfpneIGP0qrn/t7v/xa+i87xzxdVc/9vd/+&#10;LUtvhCh03dCswqfFZixmyz0NMoCEpyy2ThIAAySScDuSdNDw1W7QavZU2TVaNT57qaitCVyYyHFB&#10;IbbIAKgSBkk47ZJ99dem56VlpETim7pIBtYax0+dm5KVp6JzsAQoDCw18Ipm6d03LD/Rf4Sv1WP5&#10;1vRHnfKlrR5i1dfUpWCMqOBknk4HOrx4W63WKuq4BVatOqHkiMW/iZCnOjq8zOOonGcDOO+B7apf&#10;idjsRb4p8aM220y1SWkNttpCUoSHHAAAOAAAAAOABqF2j3F/k/NSIpAqPx4bz/lHk9Hl9X9FWc9f&#10;yxj1zxAm5L7wopEugbygCMhqDn0iu+7RO0Idg2Cs4jIH3uJtpFz8SlxV6lX1Ej0ytVGC0achRbjy&#10;VtpKi44CohJAJwAM98Ae2oS0LnuR7a6+Jb1wVRyRG+z/ACHVTHCtvqeIV0KJynIGDgjI4Oqzuleq&#10;r5uBmrGnfZ/kxUseWHvMzhSldWelP87GMenfnW/ZI/7kO4B/1d/fq1JakRL05ptxACgUA5H8yYkt&#10;0tEvS2kPNgLCkA4A/nGusQ0C+rwiy2ZQuWsPKbWF+W9OdWhWCDhQK+QcYI9RrpDaHcyFeUMRJpai&#10;VlpJLjOT0uAd1oz6e4ySPmOdcuWxTkVa46bS1rU2iXKbYUsDlIWoJJA9SM697jpM+1rll0l93y5U&#10;RZQXGVEZBSCCCOQCkg4784Ol1ejSlST2JsleYI/3lxiXVaHITv8Ah0gIcAuCBpe3iOMNTfDdaXKq&#10;RoVrVByPGjL/AF8yM6UKeWP3UKSQQgepB5PyHNLsW7bokXtQ48i5Kw607UY6VoXNcUlSS4kEEFWC&#10;CCQQeCDqMpNpzJti1i7i6hEOnrQyhPdbrqloBGPQALBye5IA9SNbbvm/bf8A9aRv71Gn5SQlJaVU&#10;w0kHdwJtje1zfnjHjdOkGZF1ppIJQCCbY71rn4+ETl93bdUe9a5GYuSsNNN1GQhCETXEpQlLigAA&#10;FYAAAAA7AaikXbexwr9Ia8tJ5x8a9gj6KzjXhuGMX7cA/wDxST/er11BsOlKtoaMVJGS276f+tXq&#10;HVZ5qlyiHeyCrkDhpnlyiLPTEtTaey92AVew0GYvfI8IRdlbw3dQ5LDU+c5VoCThxqSQpZBOSQ4R&#10;1ZHOMkj0x2x1RAlx50GPNjOBxl9tLja09lJUAQR8iCDrhOV/407/AKZ/t12ptqT/ACeW7n/7sj4/&#10;6JOs3trT5dtpuYbQEkmxtheKPbCny7AaeaQElV72wvFiPbWCldJAUOD6+2szwknVA3lv1ixrbD0d&#10;pUuuTlfDUuGlJUp104GcDkpGQSBySQOCQRj6HRZqtzrclKJ3lrNh9TwAzJjBuuJaQVKyEVDd2RM3&#10;G3Cpuz1EdcEYLRMuF9vsywkhQQT78g4xjJb57gdGUeFFplNjU+CwhmNGaSyy2kYCEJGEpA9AAANK&#10;rZWyXttrHqFxV1iTUbnqQVPqymUBx5SuVBpAHcjJ4HdROMjAF+tC6qFdED4+g1BE5kLKXcZSttf8&#10;1aCAUnHoQD685BP1czJytHkmaVKHuNZn9az7yvHIcgIpNx13efKTa4HEC+Q5RZcc6oG/t7psLbCr&#10;VxtxCZym/hoAJ5L68hJA9ekZWR7JOryleSSQAM4PI9P+3jXIu99Rmb07+UrbWhvLNHpLykzH2uQl&#10;QwZDpOMfcACE5468jP3hq+2dp6ZycCnsGkDeWf5RjbxyiO6spTYZ5RfPBDZj9E28l3XNSRMuB4Lb&#10;6s9QjtkhBORkFSi4fUEdB10ONaVLgxKZTo1OgMNxokVpDLDKBhLaEgJSkD2AAA1u++oVVqC6jOOT&#10;KvzG/QaDwFhC20BCQBH3Ro0agQuDRo0aII1ZkdiXFdiyGkOsPILbjawClaSCCCPUEca4/oL8jw57&#10;+SKPPW6bNrpBbdUSQhoqPQsn1U0SUK9Skk45GuydLffzbaHuZYrtKV5bVTjEvU6Sof8Ag3QP2Se/&#10;QocH6HBIGr/Z+pNyzipaZxZdG6rlwUOYOMNOoKhvJzEWq4VVl6gvrthyCKkUAxVysqZ5xyrp5Ixk&#10;jHfS1rtsWvb0M3NupcblekJIS2uWPLYDmCelphBIBIB4OSQCScAkUrwo7lTGJLm1F6+ZFrFLKmIH&#10;xB+8tKOCwc/vIA+6QcFPHoMti9bbtGJKqV8XJDXPXHiKGJCy42w0lB6ktoJ6UlQGCQOSTk4J1WVq&#10;kvU6ZLLgBtilWhGYI4xZ0ub3SEhRAPC28eV9Iq+19fiU+LHtWpUao0+gVUupoqqqptwPtqJJjlIH&#10;3AQT0IWSopGCeANUWrQKj4fbxXKjtyZm21YkZcSnK1Up4kD5kp7AE8kDByUgq83Itbp+11swK7Xn&#10;H25TrUqm0RiF1zllKwtttDxOUAApyogFIJHIxh/0yHJrVltwb2hQVvTGVImxUjrawo8Iye5AIGff&#10;tqulVszLDknON7zLgsofAjgoZg+GRMWFblUtrD7RBJJGFzcjXHE31thfKI+mTotSgsT4MlqTFfQH&#10;GnWlBSFpIyCCO41u8d9Imr0u5vD7VlzILUuv7bSXipxkZW/S1KPoT+7kjBJwTwcKIJb9r3BSLmo7&#10;FXok5qbBeGUuN57+oIPII9QQCNcA212Am9nnPtDP4kso91YGX8qh+VQ4HPSI0tNJdwOCtR9I5Z8Q&#10;Zzu9Wz82P7hvTc8KP/EGf/rNf901pdb421cdR3TrEuDQKrLjueT0usxFrQrDLYOFAEHBBBwe4I00&#10;fDTSqnSLJmsVSny4TqqitSWpDSm1FJbbAICgCRkEZ9wfbVjWnEHZ5CQoX3UYXx0jplYmWV0FhtKh&#10;cbuF8coW3iq/zhQuMf72I/vXdQG0W3P8oBqYFX+zvgPL/wDo/m9fmdf9JOMdHzzn0xzcvEpb9dqt&#10;8xJFMo1RnMinoQpyPFW4kKDjhIJSCAcEHHfBHvqc8LlFrFHVcP2tSp0DzvhvK+Jjrb68eZnHUBnG&#10;RnHbI99STUVSmzyXGVgLCRbI6gHAxIbqn2TZ9JZWA4MsifexwN9OUKLdKylWNcDNJVUfj/NjJf8A&#10;MDPl4ypSenHUr+bnOfXtxrfsn/NFuB/+nf36tXLxKW/XqtfUSTTKLUZzSac2grjxluJBDjhIJSCA&#10;cEHHfBHvqDtC17kY2uviI/Qao1Ik/AeQ0uIsLc6XiVdKSMqwDk4BwOTqwanhMU5pxxYKiUE5D8yY&#10;mt1RMxS2lvOAr3kE4j9Y0ik7df8AH+3v9Zx/71Gpzfwf91mtgfzmf7lvRYdpXTGvihSH7brDTbVR&#10;jqWtcJxKUpDiSSSU4AABJJ4AGpfeu2LkqG51YlwaBVJUdxTXQ6zEWtC8NIBwoAg4II4PcHUpT7X3&#10;ik7wtuHUcUxLVOy/3uF74tucRxEblsp/72K6VZ/9JoP/AL8fVA28H/D23/8AWcb+9RppW/b1fb8O&#10;txUtyi1Bua9UELbjKjrDq0hbBJCCMkYSrkD0PsdUixbRuqNetDkP23WWmmqjHUta4TiUoSHEkkkp&#10;wAACSTwANMyb7YEzdQ986j9KYhys2wGJwFYxUq2I4CIPcP8A4+3B/rST/er11BsMR/JDRR1Z/Vu/&#10;3q9c933aV0yb3rr8e26w627UZCkLRCcUlSS4ogghOCCCCCOCDoYjbpRqX9mR6ddLMHy1NGOiM8Ed&#10;BBBHSBjnJzxySSeTqPV5FFUlG2g4E2IPpCKkyzUqewyh5KSN04nlaKXJ5mOgDu4e3467W25BRYNv&#10;p9BTY4//AG065usDaW5LhmFVRhP0iG2sJcXKZUhakkc9CTgkjIwSMd8njBeN83zbW2dsw4zqlyJQ&#10;ZQzTqY2SZD2B0oBBGQOACoj5AE4Br9oJZ2uPM0ynpLjpOQxthqch8opNtanKrS22hYJTe/DLjEvu&#10;NelGse23qzWZHlpSClllBHmPuHshAPc+uewAJPAOqhszZNUq1ce3j3NSmPPU2XKVCe4bpscAkLUD&#10;2IBJAOCAST948fNr9sq/dNxR9xN10Bc1B6qTQ1J/VQE9wpaSeV9iAckHBUSRhNl3mr0Ot0eq2XTg&#10;8azGcYeVAda6fj2EKQtxDRUMLHTkEDnIxg5GerbO7Oyux8mppshcy4LLWMgNUIPD9R1yGEc1ZbXU&#10;XkpyTfyF8zGM7dOa9VajKtSHEuyiRI6VPogrWiXGWSoAkLGHUKIGOjBGCTngGI27tSnXpSHbwiXU&#10;/Hu+U95syXBUEmIsgJEdTR4KEhOD1glRyQRkEWx3dCx37LkyIVebhuIjlsRgkJlMuFOEoDK+esEg&#10;AEYzjPGvGjSKLZlhN7jXnFai1w0tr7SlraCZLyukdKCBgFwkJTgAc8cAcT2GVvupQjvE6W1yFucW&#10;bkwJWXVuILZuBcm5IGhuALdLaXvnEX4i9xndtdtkR0VFMm5qg0Y8VwICTnADkjoBIATngc8lI5Gd&#10;R/hA20VaVnm6avHIr9cQFq85GHI8fOUo55BUcLV2z9wEZTnS02htyrb87tSdybwigW5T3QiPFXlT&#10;bhTy2wAeChOetZ7EnGPvHHYgA9Drb1ZaKRJClNG7irKdI46I8MzzjMIu4suHLT/5GWjRo1kYfg0a&#10;NGiCDRo0aIINGjRogjnvxSbPSblQm+7PS4xdFOCXHEsEpXKQjlJSRz5qMDpI5IGO4Tje8O+70Dcq&#10;3125ciWG7iisluUw4gBE1scFaUnjPopGOM5AwcB6nXNniK2WqC6t/KVtoXIdwxV/ESYsY9Kn1Dku&#10;tAf+c909ljPqSFaumzsvUpcU2fVukfw1/pP6Vfyn06ZMLSpCt9HjFzuZmZZ+4c29v0XmXHBmQmYz&#10;SoDYXIglHBQlvIJQvOSRkgjB4xqt3+/ck6ns3deMpm3YMKSHKVRVZddU7gltbgQcLdBAIbOUjkk9&#10;8b3h73xp1+sooFweXTrpZSUraICES8DlTYPZXBJR3HJGRnFq3UjTWLitu62qNJrUGjOPqkw46Qt1&#10;BWgBL6EHlakkYwAThRI7ay1WpL9OeLLwIIPhicwdRwjRU2opddQVpFwLXJxIAwAvcAnK9ohXdwqz&#10;BodGgVq0Kqh6pKZjJk1RthtqSFKSlYcShRDKykqIQsAEggAkYNbu/Z24bQrL927LzEQ3XSFTKA+r&#10;/JZPr+ryQEnPYEgDJwpIwDYb3rkzcRhu1LWpFQVEedadn1SdEdjNMIQsKKUeYkEuZTjgcHnBzka+&#10;1t9Vqp7oz6BJqSarQ5LcmRFmKa6QXW3G0ltkjALSAopyQSopCsjJBalp9UuFMrAUheBSoXSrkQcO&#10;hzHEQqYphfY7ZCQlSbqIBNwLgC3A54cBfKI+wd4KFW6gqgXEw9bFysqDb1Pn5QCvA4QsgZzwQDgn&#10;PGRzpnjII6T27+uoa8bX243RZnQanGiVSRTHTGdkM5S/GXjPSlwYJwTyMkZBBBII0t5Fgbw7cEGx&#10;a41eNCb/AGaXVSESGkj0Q4SAQBnsUjOMIOsJXfZbTqqS9RnQyv8A6az3b/yr06K84rUTjjXdeB66&#10;+IhwqAOCr09Ma+BIzkFXB9zpRUrfaiRpiaXfNDrFnVP95uZHWpon3CgAog+5SByOfXTKt+4qFcDH&#10;nUWswKijAJMZ9LhH4gHI+oGuRVnYqvUT/Oyykp/UBdJ6KF0nzie3Mtu+6r/fSJUj8R9dfVDKcZA1&#10;9z7/AJ6x6vTH+Osmd5OBh6MQjB75P4nX3o4OD+ZzrLq+XOviufXGNG8qDrAEfdxk518X0DAPc9uT&#10;r6MgHHbHc6q903/Zdr9YrtyQIjiQSWfN63ePZCcqP5as5Clz9Qc7KVaUtRyCQTfyhKnEoF1G0WVQ&#10;PVx39teM6VHhRHZUuSzGYbT1OOvLCEIA7kk4AHzOlCreCvXa8uFtXYdTriuooFRmp8iIgg98kgEE&#10;Z4KkH5HUhTtj7kvCWzU94brdqKEL6kUSmqLUVB9AVAAk4JBIAP8ATI11Si+yGoLIdrLol0fpwU4R&#10;ySDh/UREFyoJAs2Ln084j63utWLrqjlr7O0lytT89L9WdQUw4gJ/ayoYJ74JwDjgLzjV02n2bhWx&#10;VVXZdk9VyXhIPW5PkcoYJGCllJ7ADACiAcYACQSNWlyTb1j2bVG7XpsPyaGwpxynQSlCuro6wFAZ&#10;wpQwckEkEHnOqbNudF+xIbNKlyLavamn42BDfc6m5aCjJGf2HWlpOCRyg57YIPWZFmnUJgylLa7M&#10;EWUo4rX1VoP5RYcbwlmSmJv8Vz3QbE2wHO2duJxjb3OqlYfvqnWnPqMm27cqCP1dTiOlL0t4EEsB&#10;wYLBJIGf3hwCOQK5uLZDFDmUiM9VajULenz0MeRIkqck099wdLT0V4kuDB7oGRjJIOTm+27Vrf3T&#10;tKbTKpAR5zTnkVKmuKIdiugn1GCCSMhQx375B1C0+z6ZYzSrov273qnFoqSKa7MAQiG3yAcDhx05&#10;ABIJOAAO2m0tLeXuoBVvWtxx0trFq3MolBurO4pAIItfeONiDx449OESVEbqVtKlyr8bgS40Bpch&#10;NwlDTPS0CMIcSDkLPJykYOOTnGefK9Ubl8TW5yKLRA/T7OpbgcceUCAlBOC6vjBeWMhCD2GewCzr&#10;1uOu3p4lLz/Ru1mXaVZ8FwLfdeyEgZ4cdx+0s4PQ2DwckngqHUu3NlUOwbXj0C343lR2vvOOKwXJ&#10;DhACnHCByo4HyAAAAAAG8Zaa2XZ31d6bUMBn2YOp4qtkNPjmZiYXOubygAnlgD0GgiQtOhUu2beh&#10;UKjRERIMNoNMtJ9AO5J7kkkkk8kkk8nUzo0DWOUtS1FSjcnEniYWBaPujRo0QQaNGjRBBo0aNEEG&#10;jRo0QQaNGjRBCC8QGwcS8X3LqtF1FIupoh0lCi23KWOQSRyhzPZY7nv7iq7Sb+1C3qp+g28USRTa&#10;hGUGk1J5vpOfTzwB2OeHRkEEE+qj1MBqibqbY2puPSPg7ghH4loH4eazhMhg/wBFWOR7pIIPfGcH&#10;Wmka4y8wJKqJK2x7qh7yOh1HIwypog7yMDEjdVPVdtouwKRWhCbqDaemdGAcJaJBJbIUACRkBQJx&#10;nODpY7pUmoW5cNlU6waWWVGHNp8VSEHy43WGj1qUT3AStWCQSQecknSuepe8nh2kuP0tRuSzQsrW&#10;noUppAJ5K0AlTCvdQJQSRkntp0bV782LfvkxPihR6yvA+BmrCStXs2vhK+ew4PrgaiVPZZ1DRmJR&#10;Xas/qTiRr3hmk8YsKfVlSywFgEC/dORJFr31tFQ28o0CoUq4HKrWqjS7Zt6Y7ELUeQplx55oAvy3&#10;1tgKUpSskDsAQMDA0xNspFWRW5kOPVXritRyKiTTKo46hakLK1hbBUnleMAgnBAwOcZ1sT7EmsVq&#10;fVbRuBdvuzz1zI/wqH47zpIJdKFEELOACQRnGSMkk7229mRbJoS4bEgSZUiQuTMklvyy+6o/tBOS&#10;E4HSkAcYHuSdZlpqywN22unp/wDIsp2dZeaUveuo2ATbEcSSQLG4zBJN8REPet72M3IkW/fVNXHi&#10;qUUoNUp5XGkfNKukoPr6g6q07YfZu7YwqlvJVAWtXWJVGqBxnn9kKK0DseAB21Ox1v3VvpIfJbNL&#10;tGL5Lf3f25cgArIOMHoQlII7gn58L26pTDTd+y6Qx5CqnWYdEgtxUhKnlNLK3g3jGFEl3JyOR7g6&#10;lM1Wbk7llwgXOAJtgNRrHqKVLzO62DuqsCcbjEgDhobnHiI94O09wxq1KpFp75V1uXCQhbsKbHMn&#10;y0qz08lYTg49B6akDZHiIjJIibiW3PT6GVADeePdDR162fTqHDkSavQmb2t2pJjrfXEqDay2tLf3&#10;ikqWFpIJycdeTkkDVyt26qg1sIzeE+QH6kihrmLcWgDrWlskEgADkgHsNKVNtTKrzMs0snG6mkE+&#10;e78YhzNODRCmFm1wMTY3I4C4tccYoybX8Sasdd02OgehDbhJ+nk6za2637mjFQ3VpEJs8kQ6YhZA&#10;+RKEn+OrnX7juFjYRd1RXkJrIpjUsueUCnJ6VKPR2xgk6jNxt16MiwXp1t10io/qnW+hhZ4C0lYJ&#10;KcAFORkkD5+7anqc0CUybIIF/wCEj6R7L0ibmCA2SbqKTYkgEWxPAYxX/wDc7zaoFC891LrrLSjl&#10;bLDgjt5/0VFYx+AGpyPtPsxt3TvtidQoAS0UpMmpLVJyo9sJWSnJPbpTn5caLLYRuNcNyVC45NRS&#10;xTp6qfEprMx1htpKMEOq6CkqUvhQJ4AIAzwdUu43KnbG5cWFUpM24bdtmazUh5/652M0+gtArJBK&#10;y0s9YJysDBB9RJcr04Gt1Kt1JwASAkcMQkAQ/LUVDrxbKrqSLkZaAgAm+JJAyzyvDltO/LXrFQ+x&#10;qeqRCmpQSzFlQXIylNp46kBaRlI+WqXK3Mrlt7n1i37rhMO0cIRIjyYrZC2I5JT5i05JWkHAJGCn&#10;uQQRifru5NK+MokO03oden1GY015cdzq6GCoeY6SMgBKeck9wOCM4mL6tRy4KhRqvAmiBU6VI8xq&#10;QUdYUysYdaIyMhYAHyIB9wa9e+sAhWI9esesBiXdtMNEJUDa5xBGoIAwvhiPPKE1Gkxrav8AuOrQ&#10;0uSLSqs5DFVW0oKb6ZTKVsykKT+6XFrSSD2WCCSRqw7Y7ZU2v2DDeu9NWdmRvNixWnHVtJghtakI&#10;UyE4GSEpV1nOTzkjGrb9h7f7a0msTp8mJTaVUVJU8xLcBjpKQfutoVnuSo9AyMk4A7aTl7+Iuu3N&#10;UTa2zlDmS5bxKBOcY63CM46m2jkJAyD1ucAdwMZ1Z0nZmcqBJQO4L3UcEjG5uTw84XPbQAJ3ZckH&#10;u4jAmwtpxuQccQBDKu27LH2XoqpdVqDlQr8iOhoZ6FTZwbKg2XMADABIKyBwPU4BSlIoO43iTuRq&#10;tXC49QrMjuZZQhJCOkZGGQRh1w4wXDwMnA4CDddqvDat2pC7N2J5rlWeUHVwFPF1sL9C84Tl0jt0&#10;j7vGMqGukY7DUdhDLDSGmm0hKEJSAlIHAAA4AGtMZ+RoaOzp57R7VwjBPHcB1/mPhGdcLkyrfd8v&#10;9/CIeybWodnUBig27AbhQmOQgclaj3WonlSj6k89vTA1YdfNfdZFbi3VlaySTiScyYcAAFhH3Ro0&#10;a8j2DRo0aIINGjRogg0aNGiCDRo0aIINGjRogg0aNGiCMFpChhSQQdJTdPw4WJeSnZ1OaNuVReSX&#10;oTY8lavdbPAPuSkpJPJJ07Ro1LkajNSDnaSyylXLXqMj4wlSErFlCOPxC8RmzR6YSlXdQGeyQlUt&#10;CUjsOnh5vA9AekfPVvsvxV2jPUmJdtLqFvSc9LjqUmQyCODnACx+HQce+ujzn5aqV57cWReSSbkt&#10;mnz3SMeeW+h4D2DqCFgfgdaA1ynz3/MZYb362+6rxHukw12S04oV4GMrUvKzroaKreuKl1AuDKm2&#10;H0+YOO6kZCgcAdwDqJr22NEnU6DFpkmVSVQamqqMuR1hxXxKuolavN6urJUo4PvpX3P4SbRmOqft&#10;u4KpRnScpQ6EyG0n5A9Kx9VHUD/I34g7VObU3H+OYRwhpc51PA7YbdCmx+ekKo1Hmh/h5wJ5LSRb&#10;+oXEOtTb7BuB5YjyMPqi2zcjKJcOt3i7WYUhhbRSuntMOo6hgELRgHAJGCn2OqmNv70FjfoC3X6O&#10;KIWTFL4hr+IEY8FBSVdJJBIzke+NLJNY8XFDyJVGZqqAeFFmK5kfgypJ/MA6+ObweJGIfLlbVJfI&#10;46m6NLVn6ocI0yvY54/w32l8wsfO0SUVdxBva2IPujMXsbWtrHQlxWuiZttPtCnLDAdpa4MZTmVB&#10;GW+hJOOTjjOoipWJIn7Lt2Gua03LFNaiKlBBUnrQEgqAyDjIOMnSTO9viGcHS1tC6k/06HNx/tDX&#10;xG43ikq2UwtvmYJPqaatr++cI17/AMIzKsFuNjTFacoabqLjdim9wb5a8Yc9xWFUROl1+1K/Kotc&#10;kRUtPlPQtiWpCQEFaHErAPAHWBkDPfJzJWVb0K1KTKnVWUV1Odh6rT5koLLrnPBUQAEIB6UgBIAA&#10;4GkMaB4tbky3PrTVEaX2PxMZnpH4sJUv+OdZw/C3dlfeRK3A3IfmOg5KGS7KUfwceIx/zDpadm6f&#10;LKvMzqByRvL8rWAhS6nMuo3LcNADYZAnMgcDDLuje3aCzw6GavCmy0g5ZpDIeUo+o604QDwOCsdv&#10;lpV1HxC7j35McpO1FkvtZV0mYtv4h1APYk4DTX9cqHz007P8N+1tveW67Rna3IRyHak6XQT82wA2&#10;R8ik6a9OgwqbDah0+GxEitJ6W2WGw2hAHoEjAA+QGlieoch/lmFPL4rNk3/aMx1MRCl1zFSrdI5f&#10;trw33Zd9TRXt3rslvPKOfg2HvNdA79JcOUNjP7qARjsRromyLLtey6X9n2zRotOYwOstpytwjsVr&#10;OVKPzJOrGeRoA41WVKuztRAQ6qyBklIskeA+dzC0NJRiM4y0aNGqmHINGjRogg0aNGiCDRo0aIIN&#10;GjRogg0aNGiCDRo0aIINGjRogg0aNGiCDRo0aIINGjRrwQQaNGjRBBowPbRo0qCDA9ho0aNBgg0a&#10;NGkwQaNGjXsEGjRo0QQaNGjRBBo0aNEEGjRo0QQaNGjRBBo0aNEEf//Z"/>
  <p:tag name="ISPRING_COMPANY_LOGO" val="ISPRING_PRESENTER_PHOTO_2"/>
  <p:tag name="ISPRING_COMPANY_WEBSITE" val="http://thmaidich.caugiay.edu.vn/"/>
  <p:tag name="ISPRING_PLAYERS_CUSTOMIZATION_2" val="UEsDBBQAAgAIAOULIVE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ZrGJTfOwqczYGAAArFwAAHQAAAHVuaXZlcnNhbC9jb21tb25fbWVzc2FnZXMubG5nrVjNbttGEL4HyDssBBhogdRJCiQoClvBilxbhCmSIVdW3KIg1uRKWoTkKvyR7Z7axyh6bs89x4ceCvQ93Cfp7JKSJScBRdsHAyLp+WZ29vtmZvfgzWWaoCXPCyGzw97L/Rc9xLNIxiKbHfbG9Oib73qoKFkWs0Rm/LCXyR5603/65CBh2axiMw6/nz5B6CDlRQGPRV893T4jER/2vEGIDYMEgTWwSYjHpuWGDvZ9TC3XCW08IHavj6tYSJSxPGclBHPwvEFoB/RsfEb8MDAIgCpol4bB2PNcnxKz16dzjgqRVonGRaJAmSxRUS0WMi95jESGSvgXFkXgQZyLRJRXKJUx7xBCcGI5IbjX62teW7ZFz8KRa5Jen2TsPIEwopzzDOWcxTx/iA/H9UfYbsBNUTwSuueTgDgUkukNXer2+l7OC56VALeYy1J2wbMtE+IM3aPQcMcO7fWDRMQc7b0dk0DvuzMeDYi/h+QU7VGXwnJWn4K9Do5Owc9n6HQKzu5HpwmGBIywf1LnxPAJvDDDiUWHvb4B2VWkuRDlHIlgkYNQEF+ypKrZ1Uipzd0AGychdUPseeFgTOlt3AMWvW+zNtyRh52z0HaP3XBgHUNYMl2w7ArZcia/+vb168uXr15/3QkmAD7Z20BII716sQOQQ33XDgGN2KFD3sFuU3Hz8e8FKm+u/4i62btjalsO8Lr50c0aKHwKu39z/Ssq83//urn+vd392PeB9Q1lrUAXEJUcm+gCciYrNGdLjkqJloJf6HIBqhA5aE6TGj5EEl5kVavkTHeEgVUgNOpbhmIsKEPm+dWzugpV5Vzm4K5AcS3rWPtUNFPfF7Uga7JJVbmgnsUyZSLbb3c9cWwXm5p1I6A7PoYs0/WiAGkLXnN8qXT0DFxcZIlkMZpCjUHCDRBbLBIRNTW1EYKXsKvWKHw8sZxjYL9rB1DPzNUbVSVjZOZMLbYjio8D4gNAzgqe38M21OTX5ggnSTeEoXU8tOGPqhCGYjZP4K/sGodHgAkeby0dTX3GQTBxfVMlTZVnhhasKC5kHm+xdHM/24Atx3BBCAbdAFe9cw0M/BAwG+Q5j8p2MIgSa343uoKlAgFDqquDklRaFSXIJl0kvOQ6WqGWwiJNqXM+laCvhLNlzX3wrsXWSnMbjx1jGA7ouqbarMqi+Y52IM7P6mNTDRXQZJPzrTE1aOHAfQfVpdd33C4W7gkUw5MuFmckgCSToM3GwafWcd03oe6titKq6EVM1ZjkqpmNFJuWQlYFvFEpgdKkd6TY7+YmINDoHWph+wu1tUZdDWYzsYSpBgjI81ZHUP0NYipRvR1bP4RH2LJ1675LPXalh0AWL1kWcSBbxNSeXsG3WMT6m6K99v+hEj8jVjalfq/pEo5J3u11jWersXxBEawseboo21yrhDXh3ycKJfEvhrDL0u/nfz2jP8rObEz1D96frdNDlz1qDeKBmdp9tx47kuYoQGBgUc0RZoxkd6uhcjuwXNUR2w8it3aWc7R17rCyqdzd2nEbAEei+2IEQ8ixjjyAUSeFLrS7rT6MbIavjyG720/IILAodJ0JPy9E2epZ63nn/qrlfP/GujGzbjUbalEbQnYAcLY+YycihfjjHTDHI7LKQN0itlYykVUSa/kn4r1uE5DbKuWfTsPTXKb6bcKKFf3rNvXmIVHUi/Nrp16HeWqt4J33Z0PA99+lgGAfxhgDO4aafQyl9mRHI5CPSoVNg9XoBDpKWRnNoR1PZZXFOwLVZzGTHGEAa9YccJa3T2ENwJ0w6reoeft9JxA10UERJWuwHx1Z8uKnziBqGWuM+jaj5JdlO9B4oFkUhO7REUxy02mbBcWD7ZCP5wJF838+7mLYHJvXO3hz/ZtAcdV+pqIWaOBRDqasbo2pTOHVfrtfqm7xNGUwpdgYjkCFMMB2MVxxzXDHPpznGtkasspheqCiTDgil0yJrQuqugaCsqxPaN3i0dun9ANU62J3e/tRlYnIOkV7t4u22sKyqOWF2DT1JRDkC4707+sxIYYzZdTcBiVyJncFM4bYgcZwB4/HouwK6BOyvtxR9xb6jsCWTF1O//fLn2329cVgU3ahstXPt3Vt+WlrXj8V+lr74PnGLff/UEsDBBQAAgAIAJmsYlO2svfIpQAAAIIBAAAuAAAAdW5pdmVyc2FsL3BsYXliYWNrX2FuZF9uYXZpZ2F0aW9uX3NldHRpbmdzLnhtbHWQwQqDMBBE736Ff1DoOQR6Lm2F+gMrjhKIiWRXwb9vImpLmx533swuO4ohYlzPuihLRZP4p1AQLWGCOr3nRJlmXJwZSIx3URbw5suRlLDej1UAw8mKdEeWo/9H349XlpZjEe/2DMkHajNAn3OBlaSQo9n0q1YvI3QXEA98ickHR43FFUvjKbT3w7B9/BenbPxsGnDzLTSn9h4zgjp9qEWsbO/9BVBLAwQUAAIACACZrGJTyKPvAWQFAABUHgAAJwAAAHVuaXZlcnNhbC9mbGFzaF9wdWJsaXNoaW5nX3NldHRpbmdzLnhtbOVZ3W7bNhS+z1MQGnrZOEmTtA1sB64jL0b9N0tpGwxDQEu0xYUiNZJy6l5tjzHservedXOxiwF7j+xJdmglip04DtXWQdciCBKR5/t4eMjzJ5X338YMjYlUVPCKs7m+4SDCAxFSPqo4R37j8TMHKY15iJngpOJw4aD96lo5SQeMqsgjWoOoQkDD1V6iK06kdbJXKp2dna1TlUgzK1iqgV+tByIuJZIowjWRpYThCfzRk4Qo55LBggB+Y8EvYdW1NYTKGVNbhCkjiIagOadmU5g1GFaRU8rEBjg4HUmR8rAumJBIjgYV55t6w/xcyWRUBzQm3NhEVWHQDOs9HIbUaIGZR98RFBE6ikDdza1tB53RUEcV58nGluEB+dJtnil7tnlseOoCrMD15QIx0TjEGmeP2YqSDImE4yCqqmVKgHRubEZSk7c6H8iGwgnHMQ18mEHGVhXnwD/puw2373bq7slRv5Wpao3wm37LtcJ4reaBe9Lp+q53cui3W4VBvvvGLwAqqpk1fa/vem7Hd/snL5rdggh7pa4xbrvWbBXEvHZfeE2/6EqdWrsopHfY7dhh6t12r9Y5LqTa4XHP7beanZcnfrfb8pu9a9T03s/c8HJp3lnK4FQilbMuoaM0HnBMGQSoG36hiIYQx7AcEV80KHjwEDNFHPRjQkbfpZhRPQGv3oBIeEpIUlMJCXTfeGzFMV7oXNNlhKAYuHEeD3ae5+Hg6bO5rZey1a+3tVDLch4ge5HQ4oG139zYydV/vr1c/TsULUOATjCftMTowbXf2c2139rdXa7+IjXLWGscRBC09VXMnR25kqJm1zjQdAwZgdzY5DBlzEuTREh9HbZnB3MN7qApDwWfu7XmGQ0EC3N7kXhAwg6OyUyq804pb4DkpoOG4F8MLNlNCEce5pBeqQbrBjmBSgdKUz1Nq41L6ZqkmCHgg/xPUNu7Ze0gwlLNOVR+sCalBdXvO0IT9UNm62zoTlGPUVjFuLWVvMtDdCDxGZQDNuI9wm3EDuHeMHN3iLRSQmJVQBLVGLMSjiEG2Ai+JgNFNbESFSkL0USkiNFTsLNA4K1pDP9FBM2WIWgoRTwdhVJJIzU9ljElZyTct1noGJaIU0Aaf2JEZyv8lNJ3aECGQgIvwWM4NhinKuNfL0ScYKWuSfGVjo+yZN7sHLhvHpkN4nCMoTAqRg7uTeJEr4QfTxAX+goH5ghwCrfCHEpIw+mczd7WP/wY8ggD5/yJTmOOX9E4ZfhT0ucGmaFe4ZGvZpUiB3+vBtbLRng8dXTjvFNqcHEKR5JxwkQA2YHylNgSBpgjwdkE4QCKK2XCxpiKVMFIFiAyavXhGmZ4uKbTpxFkMlhRhkRaUW5sbj3Z3tl9+uz53nrp35//eLwUdFl29hg2y2V1Z31pg2ONvNFM3YO7o2mxQ91oXe4B3dnAWOOKqrmkmbFGLugbrLE3Gxtr4K325h7kkiZnZcglTdItbEPI2ES68NYdWtxjW8CbxlC1ut981fSPFxBM3e92kVgumQJ2cT07reo/13LWc2v9+iGCK3LU8r09m5DUERD9dRBBUBuaF01WmIvzXykKU7vK9tuIoiD6+72N7KuL81+Qlv/8eXH+W2AD8OnF+78SpC/Of7eSP3Y9qx12baS6L22k+lkZ25spYa1UgLJklKVZKEwYjaGODh8syXxMyLdy10+cLVYWRf8fUemju+wsrK0oKhEsg2hlV/fryBurPKAv2Oyf9+unL/kdkUcIiqHBttM4JA8aH+Zvmue2my+6rYOvIBZ/phbMnvLPJXPfR/L39vMfIc1MTDmNwaymKc+/XFZ3tjfKpcVTa2vANv8luLr2H1BLAwQUAAIACACZrGJTxRHkGHkDAACsDAAAIQAAAHVuaXZlcnNhbC9mbGFzaF9za2luX3NldHRpbmdzLnhtbJVX227iMBB971dE7POWbu8rBaRC6arablttEe8OGcCqY0e2Q5e/3/GNOJAUWqsSnjlnPDePIVXvlCdrkIoKPuid94YnSZLOKymB6ykUJSMakowoeCYFDHozCjpZCZKgYgPy++hXr+8oggn5BlpTvlRGEmQJzQe9rNJa8NO54BrtnnIhC8J6w28P9i/tW+QhlkA3j+UsyBzqY67Pxj/ur4+h+DMur+5uRuMuwlwUJeGbJ7EUpxmZvy+lqHhuXLswq4u22pQgGeXviLw6vx3ddwbBqNKPGoqGT5MLs46jlBKUAuPSeDK5nIwOshjJgG2jvzXrSE591Jdoa6qotrSbC7O6aCVZQjPJ4wezuvEcrTer8mnDOIKGf9qEcIMh3HVCbc9/ybgoq/IrPVJKsTQJ3eHcmHWQwwTJ8foh4f6nWQcJJiBz0MErohjNsQxC5q4Vz8zqAodc7raD/xgPidTcbSnYqynCzvQwHZIxGGpZQdoPO6dTK/HxUmm8TDBcEKYQEItq0CtG+EoqFcw0ZTXuL3xQnkcgL6gRM8GqAsbO3wjYlNf48Xhk50rs31YWOShh7YWRh7WwRj5jWveQkbBGvplqvXC22YPvahwn9MOI+GJ+nn3UAie4DfkKu6A1Jz2ZW66io70gYAqRw9C21ZQWYKqW9q3MudTf8ynlZE2XROM79cfgso0NRqX9HYXvtPa+SjXVDNrabS4qqdAZVM98tL5yLRpHcQ+HutNPsNAB3RTWRTGvRZwOsz3c6N7aNm1un2h8Sga9gsh3kFMhmOolnofXD824R3mfYYY1PqUgH/lCRBzrexeJCw3qWLBwV/BYONGazFcF+tQVwjajrrDt9Uv9sW2F5VWRgZxgP1AIDdmUOdyKLlcM/zV+x/mAvEnoUDqmXqE5Tui23yOBbwAgcr4K5XcbpykqpimDNYSZEglswF2RpQq7vy1e013Nlowkx/Sjn0B1ozQnUyRvwc/QKxEfvKM53PKaZMrG1ZgnYbTXrjSGfZiRplXj8Wj3vo8ahlHflj+sVCOZpNLiTROpvdF672Mna7jjtLDjBxXR8S0ax2FClD4rVhmytSevXTBP1taYCoQWTRfFDNnheRvFanYn7BQv53AhAeLpaoUn0fz/DZtMEJk/byGNB6FF7dgYIz6Zdlgrk8sX/NqZ9iOpq8+2EvgZf6UM/wNQSwMEFAACAAgAmaxiU+lW5ZpfBQAA3h0AACYAAAB1bml2ZXJzYWwvaHRtbF9wdWJsaXNoaW5nX3NldHRpbmdzLnhtbN1Z3VIbNxS+5yk028llMBAgCWPDGLMunviv3iUJ0+kw8q7sVdFKW0lr4ly1j9HpdXvd63DRi870PeiT9MgLiw3GaFNMhgzDwGrP9+no6Pza5b0PMUMjIhUVvOKsr645iPBAhJQPK86RX3/+ykFKYx5iJjipOFw4aG93pZykfUZV5BGtQVQhoOFqJ9EVJ9I62SmVzs7OVqlKpHkrWKqBX60GIi4lkijCNZGlhOEx/NHjhCjnksGCAH5jwS9huysrCJUzppYIU0YQDUFzTs2hMDvUMXNKmVQfB6dDKVIe1gQTEslhv+J8U6ubnyuZjOmAxoQbk6hdWDTLegeHITVKYObRjwRFhA4j0HZ9Y9NBZzTUUcV5sbZheEC+dJtnwp6dHRuemgAjcH25QUw0DrHG2WO2oyQDIuE2iNrVMiVAOrM2JanJB50vZEvhmOOYBj68QcZUFefAP+m5dbfntmvuyVGvmalqjfAbftO1wnjNxoF70u74rndy6LeahUG++94vACqqmTV9t+d6btt3eyf7jU5BhL1S1xi3VW00C2Leuftewy+6U7vaKgrpHnbadphap9Wtto8LqXZ43HV7zUb7zYnf6TT9RvcaNfH7KQ8vl2aDpQxBJVI5HRI6SuM+x5RBfroRF4poyHAMyyHxRZ1CBA8wU8RBPyZk+F2KGdVjiOo1SISnhCRVlZBA90zEVhwThc41XUYIikEY5/lg63WeDl6+mjl6Kdv9+lhztSzn+bEbCS0eWfv1ta1c/debi9W/Q9Ey5OcE83FTDB9d+63tXPuN7e3F6s9Ts4y1xkEESVtf5dzplSspak6NA01HUBHIjUMOUsa8NEmE1Ndpe3ox1+AOmvJA8BmvNc+oL1iY24vEfRK2cQyx061zBw0goBiYrpMQjjzMoZxSDeYMcoRK+0pTPSmj9UvpqqSYISiVUO8Janm3zBtEWKqZCMpv0tSwYPf7ttBE/ZAZN1u6U9RjFHYxcWwl7/IQHUh8BuXfRrxLuI3YITgKM85CpJUSEqsCkqjKmJVwDEFvI/iO9BXVxEpUpCxEY5EiRk/BzgJBeKYx/BcRNN13oIEU8WSVYaWRmlzLiJIzEu7ZbHQMW8QpIE0AMaKzHX5K6UfUJwMhgZfgEVwbrFOV8a8WIk6wUtek+ErHZ1n1brQP3PfPzAFxOMLQCRUjh3gmcaKXwo/HiAt9hQNzBDgFrzCXEtJw8s7mbKuffw15SoF7fqDbmOFXNE4Zfkj63CBT1Eu88uXsUuTi79XAetsIjyaBboJ3Qg0hTuFKMk54EUDhoDwltoQB5khwNkY4gG5KmbQxoiJVsJIliIxafb6GGR7cdPI0hCENdpQhkVaUa+sbLza3tl++er2zWvr35z+eLwRd9pldhs12WaNZWzjRWCNvTE/34O6YUuxQN2aVe0B3TizWuKJqLpherJFzBgVr7M1Jxhp4a565B7lgqlkacsFUdAtbFzI2mS685UPzh2oLeMMYqlrzG28b/vEcgkn43W4SyyXTsc5vYCdt/I3+tf/lGljPrfZqhwic4qjpezs2SagtIN/rIII0NjCfJVlhLs5/pShM7XrZbyOKgujvTzayby/Of0Fa/vPnxflvgQ3Apxef/kqQvjj/3Ur+2PWsTtixkeq8sZHqZY1rd6pptVIBGpFhVlihFWE0hs45fLSy8n+SvFWAPnB9WFrefBp5aO4gTRcmoix1LSkPESyDaGnO+oRrw5e7k6/Y0nO9X82rw8gjMTWgRyrIX/PHPh4hKIaZ2U7jkDxqOpj1Ms9tNfY7zYOluhu187cnEeMPa77sKf++Y+YLjvyD99lvEVdgffY72d2V/wBQSwMEFAACAAgAmaxiU/XF5AKvAQAAZgYAAB8AAAB1bml2ZXJzYWwvaHRtbF9za2luX3NldHRpbmdzLmpzjZTLbsIwEEX3fAVKtxWi5dnuIASpEotKZVd14YQhRDgeyzYUivj3xgkPOziQzAZfTu7M2PEcGs3s8SKv+d485L/z9ae9zjXQmhIbeLZ1WqGnWvckTRYwT1KgCQOvhGzPr17k45VwGXssNw33X9pWGn4e6n+WhEoT5w4L4dCkQ9s6tF+HtnMl/rM6O3VVdGRsc7hRClkrQqaAqRZDkZKc8Z6m+WM2WIJxC+IBuiQRWKb9tv8y6VeRV8dubzQY+yYXYcoJ288wxlZIonUscMMWp/wdHSa92nMQ2YGvC6D3OhxPrAJpItWHgrScOOjoqCa5ACnhlNcPgm4wdsKUhEDNhoY67qCW8UN6m8hEnelBR4dJcxLDzS75Ux02xjKvm928Oc2CU7BTp/IGWXkji6BkD6KOFfINr3GAXGCsd+QWHehwohTJImFxwU3edDg5Xay2rfok84nRClEsLl9FW4fJGJtRnJV1zbB0zVaOW5tWDZcak0E5L7csZZ255gKtmRYdGr83pKxSVHnO6PV31jQRaxBzRJqNzqZHlCLRKs2mSVb7jzkVqKv2qG5DpaIax39QSwMEFAACAAgAmaxiU5Nw55BxAAAAfAAAABwAAAB1bml2ZXJzYWwvbG9jYWxfc2V0dGluZ3MueG1sLYy7DsIwDAD3foXlPTw2hqaVGGCChcJuNQYiOTZqLAR/Twa2k+50/fgpAm9eajaNuF1tEFhnS1kfEa/TIewQqpMmElOOqIYwDl0vNpNc2L2FFV5CX14mLg2cz1Raecvs8DT6y7A/QoBTO98zJ1wP3Q9QSwMEFAACAAgAmqxiU0mvtbLPPAAAtE8AABcAAAB1bml2ZXJzYWwvdW5pdmVyc2FsLnBuZ+28C1TS99847rbvLt+21dqsvi6rLTMjb5uWpqKui5oaWpo5L+BWEpkhBakhoNtaq5WXeYMZCjVvmRdKFEIE1rbygsKUlACBliIqIQkqoih/sKQ9z+88////ec75nd/lPJ3T6UCvz+t+f7/5/Hg4IuT9VR+vsrGxeT/04IEoG5s3+DY2rye985b5m73XR3aZ/3kNFRWyz6aJZz9u/vAP2F7QXhubuwXvGr9+0/z5n2cPxqFsbNY7Wv6+Fhq17bmNTWRo6IG9Ry9A1NK8gmQRbvOoMTPuH5/9dOaDPV94/HDik/s7vy1MPuPwXeWb217/ruNK9a8O3+A/XTP2jddnwS5xmx8UnTp54gJAdOK39eNrg/ptO2ru2TKmi5hGiFsmYxO70dDIk/nH0CPS0zMH6pSvQc7HShP0svlnWQtDbTPkRDNLNgkAsww2d/ahzUJ8s67b0/yh4TDpNRubrx6cRWfrpZn6iHpvnND89a+gj3fyWVv9ru93e9v8Me03noIR+5W+6ybBIpsQ9D9iuKR9z8aG367j+RHQqkb6geTm9sVZCYGvwTFHGkuUQshCcKb4lI3Nk8PZzy9uScTqmfJ1hZ6dATjtsW4dZyEzaSxi4/s2Nva/FWRPV05uPLO2zBPBNoxSYabJEpiNDY90BFao4+5Q2Nl8Q6W78DM1MvXo0uKChhh5IN+5YLP/REBmsVMkqR0hO2JhC4aII5Exk4w07VvtFRaQNZuBY2aQjoItHCtINJpHVHtxC53X+jQBcfPTb/AlGP2kRUln3yF2ozCkK+UnT++KNwv7jXMUKWg0T2ssNuvm0x38rbpg9FKoWZoPSmCF6EqgaZvlGa7WZasOVmLWxK+iaFIQz73yBetaF2S2XTXwDZuzsyWvpKgFXitPCpaGoZe0hKTxF9J/twya7qxgZC4FvGbzzf7D/z/RWJgu91fEjRg9Tiu19qzXX5pu9V70eh9ObpTZRnsw3dROA/TRYYs8dgD+ViXhhR4i/z3IfyBBKwq91E9gb9tq/oP0sLu5TPj9UjPAnje7qVcaXjx3vgS2Nu4Fb+NmRTXjl4kIjpCCkl2XsdVUAsPdI8kBrHs5pqUHUmamnMvC6N1IQHR/RdIob+XJKPTMQKz7Zv+s83ElFkvmoY1z5/RaD8SyrIdC0Pjc7bCjBoOSrMEroJNDDAE4v4e4QozvaQfNnnv+F3Tt5LqR1n/hAijLAv6cr8VC0OPVBDcIdupB2qebQ4NvY7gEH88ws1K+8u3WGesu5qjbEmbdupo9sqQJ5B7CCkbloU1G1aUNkDG8fP82rqYxYdQqJMqRHLTZZ04YU3RcJnmrzH1FTHJ2c8JszOql9NJkKQtexPBYoTI+evhtU1uYNm5CTJpPTGc7+XICLzx/gtyWeD9g0cpoPCPfzExRA8W7uUIngSdEIIqjKsDd0bejjbrFfnV68XDvCgcdZOKeOWFN1fOTUtEPJVIZUP3t77Oih4nbHcZibuMuT0+t2EY53AvabKwHBf/s2SaVSNti86PvpGZdnUbOs7sykkWAgbimKBxm2cs+26Qw3Cv67XrzhY1vm8KO8DsRCOZOn8/iNM0xLZ77pMTszhZyPW+26ugCb1z1ipPC3AbZw/scj6Ly19tSDUNH86OTU0klz2VA78JZ1EDYzF9WLagdyZ+yGy/mQFkLm+/Ux2o9oyACzyxWeTYx5RrrmVXxCC+7f/bu0MHtjc7VmXD6M3BznT2dyx7PeafBUchirfawehhiO6CXftcPFfw9NSFD8yQpNpRiT39zdyWLO07flJTXmrPiOuylqj3ykYOoq/Cr8+n4ByDFvbD5GkprW+8I+R2u6lOmVVuqyNWQAWfU5YiFih6Wek+yV+lwovC60isDJMdnSJJdViydlBN1GgOd/KArTQS4dFnmiiFMd5/DPLljr/aV4FU5G5NYrT2fBmhwTVbNzqM2KdAETTJ78sw8TwmXlO6r6JvaOeCN/uquZO7t313+BnhLg+Ad1IDUeFZ48yaW2t6/OR1v9gQPEj8qKbZusjEhw+qJQrKtDFImcQQUAko6fE+3jW954/KOucsuA4wziE3NCVb5y3KzR72rp20DKplmECE6WWV0uBkQWSEVZopcs8/vSpSRXymVidWcwznp7j7Ds1KzKu+bXSttZ8xtgqRoT//sgNWavdseNMVORAEpC35lFD/Rkiw9vFDdm1Mhml4Xn9+Ca7W6NWoc1xrdravL2+VOrbtTc1Q/yuFVbdPTFF5XjYesYo82j+vu+3C8TQCoANaGmN/yhsifSd/EQkP1rzCFFj7DBVz4wWEvwqxDFfDsl+4scCdiWCekWi1I7K3hv71FFXtEfR1EHuc1TbAMFGeWA2Lh+u162N+AKvcqTw2xDJEAIltn2L7mh8EE03t0NfwVSKRGd9/zWXz7uKfUO/3JnWfr5QkmkMY34IRVqYYz89jn7yXVPlo4pAdtOoIV3GI7wJP8V3xEjvXCBcx5scXjf3a59bNUGR9VcohLgHMTZKfAH6wy+YmmDU+iTTwlSOEjpHubPh1Ovd1kzSjyCAuOkkAyM2XEm/GjA8Svf3bGKqsk3Myj9+JARCwo40feKZSmrYXxY6FS9u3jtOMs5U9Wi7oTM86xuygZYidRK9BBCZhnqTWK7avNMiMyFJO9ziesVpgtKhpyxnZkmT251VdC8+pu7wElkkF0xXshn/2NaeZ4nqymfHaUlZdMf5Yrm834ERLelBB8C8P1P48FDcyctHLYW/PGZenR8aGShhzB2vt0xweBzEr5tHC/j1mOV1CggMAhZxz9XMnYs/l27n1OVmgfuxdcRU2dQxI94mXE2IfWhK2ujTUWEf/FkiqfJJWWCLD+A6ACD/1Ts9K8rUrL9jjOdMnuSt8M8FUNHRULi7ibJLAfMZUKuyBNr/OwVdo9/X6fCG9m+gX8Yc5fUdKEWfhJQZPGbp2m1/1vQM3j38Re/tdfoHG1erAd72tOu5qKCDv+rHRWH2Uxh9Vlhg9ePUWxmVzY1AVoYTxjv20SZ7RoQCFPeWPnefzA15sT5kClwjN8ZELRiTmX2VcRf6E55fwFIbjaMykjRqZ/kgRgEVcpY7ov4CtUeEXt2Oa2o4iPW82ML7xK6l01ax/BK38NDUbrDRGj2y5dEMQeAis8+5kjh6vb9JGXy4XE2FlrlugolXWmhY0ip30eeJFDZLWPTyb7OjwiBrfU79K7YT5KCU+neVZnSWizaVSj501vzqtcXOBs90/I+vvblLUHTn5P8+5vw9v2uJyYfgIBNMYhws50Zw3iwA59qV3pnfPUTYDBrhrwI8/GTFwyx+oqiaEMdel9XHEzgybRs+s8yL9cL5ThAlJxYFGLc9vfKLnHbhL1KqJPeZvLbltxjk3Vl7CNHmIW/6AhBpUgxA1aMWIt0bTvHh7+tsn3h6FHbk/iTiIWm625PoD3LH6np5x2MacibDXj3Xtg2hprbivwFM2gBZk7NZjnlOieMbcnhpB9CB/kq1zVHnquZ8eZVSeKwBWevpiJyp7LB9Wvyx4qyynWkLzWGb9Can2h9UmXrakr9ow7MLiSJP9TTdL/JMSoSYVharhjgzt77umL7qsypKBNxytK5CzoNZm14ExzJ4ZEY5T62kgyZIiZqWFJ/JXK9owlxWIxly5AgU/H90ckhOMHmD3Isi4ki7F4Ol6KF82eUdVT2PNsNKzzBflyFLppK+G7Y+jnT+6XKGpBTSfCkhDi9O10lY4fmMNYKo84l4Yw7ezfncNjopS8B+HurGlz44KLFlbWOO6Gu67ZEtB+4a9LG9xI5u5vzSFuxjY1UjJz7OumFPhdXovkHpzi91KiJoXPJaegNJ9f7h1KuIGv/GX3PlY5CTqIVmtTScnoMq/dcB8cg52RdXUEGQeoSC/zSlWgBbNOreq4NHx03TigLF1U5VrBOJSmm233istIOBmdJoHSuzw8EIN9RDxyiERQFUocOEpY6TAEzYNT27GOBGnGptNl3IWnj15mImU8iVBZznq047hj5Q14XHjobcU2rgCQY4jT1b4z2p7hPZJY43o8vWybKpV7YhSeuSGtFsbigu9SGyD/7IEiDQrDblduY7rLu2cihOi4JL+iclWhIF20jXtbRTCgpKlx3KqzJ0UGf0KczAsedTxVBmkmzXfsxRfC45YcvjJPMkhMNbAr/UsZj5tcFvMI1vXSCKnoiLLT4X95AOLhU+FRV8RaQtEjfMPO3PQsn6LrM62CYttWUGU5IEdt5Jo/obJp9JqBNoyCSt9UqjiFdSPrtJjS3oyju2tTlxILoD4RfQ0qQnoas1eCpjYNeRlqvxgsTPabmIf5zEReuS6TJRnKBCKaS2XmRuFMHEne5M7lK1LjI2B+1GfXEegKYZMSYE3zS9OHVCAE99gCpp95yC8SkRUBS5g43w0JA189l3dc2KKY90jy84dSg4HRz/HVTc2JsOpVKq2xh5jC3Uci+4AVPjrXkEQJ/JBdY98TKDKbOZnoxk0LR+DBpk860zunM3A+lE3reFBPU43kptmSg9v1+6UIhpuIN7vlHR8phAKnL9a95IbXCqz9oNXhKrfKJebr0wJ8I3RqAlxTUevtX1ufeBIT9QcScjUpSlCkmBcfv370L54GkEe8eprJ8wLcZ+lQkMFSefR7qRujP5BIPqtNZYcx80RLiultkjL07RKnMspVJLHt/eYl2g4nddvE+VF+uxrLHWelwKNKUhkGRjuYaszYZGBJ8+08rM4UXe7xoTj/E1qdFCfReSDUv5W7XBM2H3BUA8toLti4kDDYIAFNBe+Gx71FUCVEUMClqrZWHU10bDLr0m7lwBgyOIvaGxdSEduFJDzwqE219ZK02JfxpkumaHtikTjJQm1wmw7jtwrchU5nTdA60XHZGOYxpEzrpa4GpzUNa88VLrSw5HlAZ0sKGkvkooo+LDk+gP/V9vZOpDrtoY+7jv4gJa496ob4w9IWXXI8Pk7F5S+LAfJ580wV0Gm3R7vLBXjzppgdkuT4QRGEloFrEpTh0c25ZzLdYt+kN0WCOeXkmUczXBqNHsnjGwG16oxH2om2R0YRnlbiRoHVDKiF6x+Lm6B7+W14esogWJKQQiCOt/b6gB1ZTajmdpJn8kvzMYBOgDjA4VKaUQG7ehgU/uPpdx8336s573ot1i9yVcy63+JPJjQ3s23vivNLmD1JAoKKa1RPb1O4EfhQiU6SvJHaAPVwFboLqTR3iVi2OSaMKjWUqeHvnsGDhZ+mUOTNV2BxLPUpxO8uTHxr+6IOo6H1wH9StOhOStW0bekmmlLRrPZABU67EXSpWevGt6l6DOnE3qIX+ddHr8UWh/4zYf3d/U5BTa63Lh+i4Qz8bxvcoXf9EdFRLgQoilZV5f6u4b1XDTDyI4VPZQ33O8ytKtvBSW5pIrmwmQRPyMfzS3Lz+V4T5a/6YAZPm8i0ozMPb/EVrQMG+Ti2FTX/DK7A6LjA/02r0H8Kcawrv2BLIPvQ8kKGFIDLMmCzZwZi5ZlLL0gktgID9UMoQgr/o0JBz8W317iR+dycK3lWnOvMYDZeh0lBVb+Ycf/6lpnToxY2Hj85rPBB0CRAtHYEp/ux81z16tWDozIWxsLutP1toDtKPynV9zpt7Sj9GDoZZNmcXKrHK9tf0yj6KkNeLJ8AnSxlWtGR8YwXayUB47RZIMPLslCpAedMV25Jlyde6yxH63q9yf4LmbUWAStwMubS88uBz9hd6wsZRf4gGU4vhfGN0mWlwOT6JgRncfZBAoLluPUjWNIy6inZuj27lkW+oFllf31Z1e2Zb64GLdOSMV+/XLOsOw342/3Ry8Lrm369uYywAxP75M9l1Q+znM+e+g/RNc3LZioyZWsLu7STTE0A5gdNyDLyhfZMnKqR7sZekGqudo4Y7q/Jfv4sLjB4RUrPnQOYYtetqO0ml43LBqzoM0vANpzUv0+70lOmwWkwfNIic5kr3hhG+OyhCHPRdavu5P9Rnvi/H2I8ZHNgNnbq+V+/X3t7zebzuv5wd7DZnaswca/2UOHaiXoKBJg1PfZ0UsrcwPfXD/EYlpbLsnfjZiAYHiHWbllTtQu27cVWbbiw6iDsQBt9s4/ammrYXaem3nVv/9P1t9iua+7sC1PT44JJX8Uu6zyGtmxlpU8xt5K3+TG/1Q+61lpber67EFwueZyHyX+1i+s6dZYyMlvUN2z/RQNBZmQl2+V34+atSRBbxN+jXzXpwdzsjxFWomq/UP6azIJ2piSv9BC6g90q8dpWvf+fQre3N4d3TYKPRThY928hgwFKo1k1k4oMUDc6uAHDbZoz6satHYihuG8EUtZY9aXejR5Jy/tCibmBIRQO81e0r4NJrpytmXGjIjxeZzV+sTB/W9BjXfo5QWmxx4tVvj8JaW8UV5tROHRUWJeFPBqlpo135Am8UrpgX3IozTqM8ivs9zJjv6Is6DokATDcwMXirl7rxMigjqvqVqN/ugMSTYuUtvMyI7J9RRdo2ZmFdlQAYYjZ86nuyf2Lk224ScO0df3SLsp40qTac/ixhwGilLUV/7tHnfksw5oKCYRj72blZKMibnWpleM8rcvlbqvgo13FTtKn14f+yHRFzOeP27/W7s2xt65eSX4s7fWRryBmnGXYTccQUss6nufeQXwlf4VfZtubs+ZUKjXDSBLp9l6vNGA7APkWdFfdm3Mrmf5cllX8jCdl5v4dOzEgsxyInbuDKds/8mBD0rMmT8aP/ATu11YvG1peDq/5c8D5rk+gAENghtE2QSXKikhPKxWyJRyunUGOeTAbG5wAgyxu1zmrog3UY6fWpNtQGpSWjW6Tw+cT2Dar0wGL+N76VXDHav1O5lmlXzV93fQ23bSbc4d1buQ72RnUpeKwVdMBclP5cfaxcqrqgqYZ+fHfHLdQAZKzhrY7YhoPKK+IAL1MF/cQ2aTr/ggnq3vGRmVlAtpDg4ujqzDjvfLwUTX8cvkxayhycm3H6g+cI716ABZ1g77JbuH23frZRCupdqra74Y+NGNGprxxAjlkzS3adVGGJiXETrYb0KvXyDn9QnDXlDXd1iXHTuYe0GR9ccf3xmPzBFgy2rWiXeq2mYFoh5D+iKgbOsOo7ZgMCX0VsTK0cW4KalCvG+57nI6RWb8ndSnLQ0LKQoqknNIxtNUt0Y6XvCp/Z/2GGdujnQW+Ug9SKle3AwAqlrpQ0LXidcpCLM3H4T4LifkoNIW+Uf/3QHX42mwSd4P9+QBKeTOr8dmop0Dk6CdfgzO72mQzvgtrtzjpGpnv9zcvG4IUwovXjtuO1ttKGmCEygznP2vLrB4KCr6MeZPWe5MTf5pQeaH2C8mlhRYr2+VdY5M0/h6lZyegjcXdvNU8iz5rohfN6N2cOl6h6KFVnoYlz20Pzo7m0dddCPkroGJFH8Ak5AcUSBxIyxiRQZucU9/0fdtTBY7Id7byVwp/+x1mI+Wa+NgNFPuNK5usCwuSE+AhMWwCnsPX0l6vkHZaMpJVRbpkQWzQJq6ZOw2R99rDLPP/dVoz0oh5rpdGXbeP/lx67DkON2C1ttKneZxZWgAnjMGZ+MALz29g7BivzhnmRTS/6fRsgo4dGjoJT3365OtXMkYGZk4Oja/vw0JjEEsnOgFpOh9rEAl4tCPKE5sf+A+oA4RWbGLRdJwy+l/3pbvmn1H5HdbsH+ltAKIo2O0dc3FKKNL2uYym/OY4y6CY/dupiKV0aA2/vet+XhlIG+mUsNSRkKzx6knoSMYrqJOC2ACF7g+WoeBzEas9c5MW96cZzSuAlO0OVFZ/2b6KtVIZNP9zc+c4CSkYKWnqeGZ1v12egivq9xzGqK9k6an5DX2VvE42LYIz07ZEWoOQ1UOr19WA/7QkVJ0VwbTH8EH1IYdxT6uGBeHsq7djd+lYXSxD5KeAJZaqJMd2epRAtJ6M1JbC5XnGka7iSWjEMsD5nfI4f4yVUqPlCPLp/YtvS6dHA0t7slgnu/7Xtxds6XLbYOZqw/I+xhL8Wbre64mmQlU52nIud80vczJRlsZCjzy3qifD0jZzhzg5Jq3S3C2cnXp6zT1DyVJXPdHzOGHIipCw52NG5M+v9sdx+PuWbVP+bfZ0fzihlmzuYNgpFPb8BKZ2TUUGmJXMPH0eS1A/hkokKvJ4GcInktiTVDnNGkf6vyIq2Bjai44h6TBhY5YNk89O8JueQV5Md6eyQXzXIa7idFbp41au4jytusZptxirkbG4grg0eDQPIRTwkgR4CUQgRk/MwxI8Jkgt3IZ9FfBbUAXSB4GuKFKoAbHWroBOpAG3Ay4CrsTs8vRPCU8LS8aU2ap3FhveO5fxGiUFTgO7hU419JOq3nGvFWpCB0u3JtTWd6ZJZqEeLFd+XEhCc3SVBA5xsyA+s39dms+hV9quem/w4Lmip+VR4gjEu/Ai9GmhImydxEjaJ3EukLgRXLjnamCLxJraxzXtNC63TecpwEjYh0ZTuCgme5uAVqqc3fJ+qVF3Y9NrhFfHGxJQ91cJXxCCzsatLy55vLMUbtbEn7Yi2oEmcFoLUEhzJ8Q+YNHV3GSS+AfFfFH8yQqIG4oB6tJ6IGde2SiFe8Kd9fr1vsHZrxKJUWTvJi7F8jhsBC15B4GQEFIoJiSuq/kdd0JZzgfTwaRS5e9/2+gnbMaMr/szd7bmHk0JD1soe9LKVUeRJL9cl3Il/D3uArN2xCpOJJrXkkjxrYB3eam1/DdFrw5P0sTax+GUb2o+GTXON5xf7GlxqV98L93Pg6lGdsWjmxQKWKkgV0tTpRIKBUIwCVXRDGoF24Hl53/dJQq0FtC0qK3Fih2pFXJ8j2y6r09kOyBTILMk82lbDeUzAcLQjP+eQf7nIg6WM9k6np/UW7jVAybLUjXC+EsvJ16yvinQ+NcaJqI5KLkpObI4U47TizxzMpdJi/QsVUGOcZh75NTaMu+FqP/acPufnpVRt/RNmnZdPpCbPr8k0SRiJ/M0oIrEkAjiMr5ZnGZ+MAEBxmowcubcZCbHOUF7cYvxyVM1XZ6dUZ+HUffS3ZaWNnAypp5ysrOmlCYDjO+WoxYktc09dpa3t2/as+mFeEqWiohgi1yvNvsA+ioDplq92y5p7XXRHB3aod/pgHXKvip2vtxMMgq+jrWDq0s7UbykLOPlVdM/Hn45V8dW8mLDMzKTivmLs92V2NmniOxRLj/NMb9sRf0n9cMQQImUup2sU68LMRSbB6Ip61SuyTEtSPftYCpDAuf7qAm6i0tjTETGu5XGlKU+wtIwNeHaiRfWdeB7k41vHC+2j2PG/ksRWcwPQA1ZzyiXNxn0sYXqf82uqmwPNCTu6QhflqDjKMmc2pFT5vGF2z4/Ua8hzs5NDXNd+PKS+AiE+PMqumo2fbK5AlxRLGvZlvRmKT9eo0OrkgzGLUluGOFTsqYBIiG1JlfYu79Y/MDQ7JeXSNwtFzr0FeSicp0ny19jnj8I6EmGMuBsWTmh3VxUNH450aeXZC0nDiKEalymKGIKVGb0puCUyAO0/mxpTIq7sMb/ajpeSIRFn7a9QHhaAVWS/2HorisZkwGZD4XHNllJRuxt+nDBPFXqefx3kDzutK97kG9XJ/Lq+W6duZGWEUlcOvdL7l2CMpmhmmUzz9Tu0rc4iKpZicQSce4/ag/oaxDcg+imopwrUkGg2dJuQu7UkWULgEqUSnLOkkcrN50CDDS3AyxwYzFtj5Mk43ceMrohlVSigaIhEPZgrKpOYCjrU1/PYWwqkzXV9/Ooqdlzv28JYMa4u70LpXzS5Hip9cxGhhugsZV73i+ngoyUQJpAahK4Dl0PrL0AK9vNcu1Mh1TIoLjUrs7dHaHL9vE+Qop201EzHkDwyhK5GMwEJSSq2n2l23WthNRonUukO/2mP1i3HbAI6ClzkpB1kAt/XdKPcqfjH55i61mB/mMDbMfm4CRht3777v5ER2DQBbRoW/WFuu7MUmU1nJlHaUQI53jK4arlDRFxBx/QASgz+DumxyXWJyrPgyiG1BZfjpNa6wygluGlbJSIdkgI5Aq48FuC0GASqg2f4MDdzcIXelSoGwQLIx2BS1MKWCbmwVmCS2YZJH+1EGseOHQn44+ipcdOUsMzcew9BO6tcwtohfgH2zmX2kXj+d7oiemb3SjKI9TCixj/SOHDib3Z+46u+d4gVv3aH7cPC8dQ2ZGns4jXjwUx/RGCcZDC5xJjtA5+S5tYObz7Q7CibVTuJEr3q+xgHb8XjlcwIgjXKY/u/4pXpCeUNabcLcc/8pXwwwmg2jUxpOgRn4AXi8E6bflRQ7t5VlbwoWb7X3e5lrpMRtaiQHMFxG5URQRecphczZu5BU9718Sue8qMPE1Xz+q4oevEvuCJ6fQS5WxWCaiW3ojY1Zqdf3k5ptOagbDMsfImcHP9rZpvRs+HzWibmblAOvN75fngGwSdcPzj3U2Fz8U/gLtRbsT0gTRpK7t+dEPAooZZfZZw9J+9sBwJ5efb++JqwysgeCEcSvP/LBbzwZ2wxlSCNpHAn1T0JchPnY6zX7McAEPJ6DR+6rXT3Wnq1yt0p0m5zye1ZcqPu5rW/vXxX2lKiq6ZlEFaJlbBA4aG5fC4V86DT5KxxnBKRvhfTXV9SqybD3RXHX+HEFgdUVCirFrdU0oucwpUeQ74bJJ0o8ABSeQYQgFItTF0oexM/sUXa0kqsDaRBt0VGgrnwirIr1/XRUXU36BVt7hF10paFH5dt7RIadyxhBso37eNt+G3ZuiSEsVI+8eLPH4uEOYD30upvJLkqL41FdD17a/xgFp1X1N0lLn76Bspb0Ljawld0zvbC+X1LkoPxjPtJ8e5M61v+taivrlr5iJPgw1we2FAnhZ4veTJ/snVuM5Hnefz9jm1YuZqogKLODNlgRP4fSLX3UjeuRep+PNS5fyh8/3EbGIdmEa9dmGdcV6mpB3WEOWL3eTsxpJnhIzkcsmLTemJjeiItbi5519nzsO3S/BrR3eax3lpWqaOfXpyiet+PvzmM/yz1/+GGcWXLw45S6N2MB3JlaN7drycIEjY8Y0ICzTJPjdXUrtyh0vLydFelFe6MJWanKlU/ua6oe3WiwAhkRyx66XmhKX+4UDs7EGF18o00oRdzENkWnBhObvo4S9nqynFC785nMGlYJcKyP7xDNdl1diZKyFLg6MkzI2cNTxNpSQZL7pjg2Z7EMBF8fIOO7ZTguDgpnh+msT2hUkmn2Q4sRx9J0biDtCg5NcbV5oGmqLXu4OzFP6/uNdh5GuNA5TsmaelsRDG3G8b2J9sDblumVECYjlTeYjz5A74C1rKPxUGT7Kh58FwR4F7tklvnnl6GVfsYVE3AmfqIs3OzFmaoWSS+S83bT7n0dkGBcGdbVrUJLXPDCZsRb5uEAvZGXFVGL7y5QIuMQQ9ydq7oXC4R0XhNFmOLD5WxI2068SpFAvNO8Ho9T4ai9XvvGH5vtICsdpyJzTfcgvX7zApKCKQbDIq3QPm+wrY7uS5P5zadG4vwZSBoFUdzpT2/ortyIau4Vm+sSxQ0Btpmo7MdBdY9vnfbLIPR/OECuMswjT74HLA9E2ut5Fj5HKwUxiOHiNFUxzsGOGizozpmmv2J7TlZhzuSw84F3z6y5WHHPnVhxYuJc1dmoQ6WwR+9uTLbtQq1Kovur+QzcF2qbdfOzO4sGHpt6SxiI98Ho4YpmCmZ2TWoSWDgEhSHl01Tcs5sCzixRMAfiriOdUvPe8W/DpeHv2dyjjvHxj9UGWswscwU2BVfiLa5sITYZuFaJnLFglcuweyEXfMbPKv3u6IInlm0cZtQlqdM4P7xEdoxh6D3edN46FgN13NBzAxZWmCAiHFXnLQKYzxsGwKujhxUElW/BxNTocshESOdp1o83Y9soIq+h9RX9aP0JT0ypOA1wG9AFoZZ1N6+I9NaE9/HU2AYtCw9Lj1ubazs81bO/DAAMt92Hufmp8rLhHbPsmY3lPrGV/+3eHK33wCawnkIzzFbSzsANrHH+pQyVWjQ9epM6p8VHHOjlvpZcCHuntq/xpnZs8LU+XXAZ3SP6iyHTWSXi/vJ460X3d3RBt8eCXffxwTEffl+h9yt9O5t6avZuAHSOvNyjxH7DitOQfGxLfwr0GWz7fu3y1VbqtkA7i7xUPE2lXpFRFlae8i3GLJsDS+Km+7OTH2yWgQsxYTftLxq4AZxR+fa0qm5IJCKLHL4tPBJGr9eb+dx6CfKIWTj3b7B9bbJFc1rkrr3hf8RPwbkevK3dcdFEymDh2ql7agGIpbszRpYlA+AG1fa0+HMgjAELEyfvncbNNQBppHNMzm5WQj5E9q/xhsKRna2Q7gpDPKya+DyZk8IBfcVuxCz0CBbn9We5gexAxmqVo6AdsKTGIHhwI1sEYHvNWB6ff7irTs5PfU5sgWEmlf6DPkL8zeTe00dt06ry67m7sSBjy/ZR/84v8zXl4CPvlz+XIMAfEQg+gPGpnTTo8LuMJvZbqVu7uX3fhoB9Lri3WRuLADEZ+g2eyphxulStTLXLIaTCqm5CyqNiQtTsQGjfyj+Vh5sTWfuGxF/b+mHHNqWBrMZDtsdcIjTNtYf0eatDBIDxr5Q/uQbnGvxxNmNge82YvfYpfGc37q6meSFed1IMshJ83PnF8URPn8F9maNQGZUwNko3GQnvwDdt5JD9Nk4wWgYPKrPGPfBjRdFkJMX2Qr5dj5p6WI9mwDrhk5byAEMgIxemp5GnvpIb3t7/A5U4HspW+NHNPT4g0508XeY6wjh3xYRmqOoWty0aWWSGEt56tjZkWRc2aIWzorTRrFtdok08lM2+gId46BD5mU8ZFthmHETotBBm5ydTD2fN6akS3G0Q539vMJbzdIzmJ62Sec+YQtGgsoWmGuan9PoEuPYiELX2w2TiASsbNOiD85hl5E9z8MY5TFYL1ZxN4trJoVHjj6Yu+nXGO3abHAfelJPSX92s/lkKXJQGOHdCEuwjvJUiO+8lPEBVcC+RssCjy2g+/xsQLNXvaWfWh83w6+btl/13VTc4PRJHcLEw2HSdBd3Trsco64pHWpPEJSXrO4knMJzC5PC0yyBN+XN4HcUyVKw/KR86r/JvE/kOjtURhMhg2m+aeZnOfVky1epufVBKZyy1Zm2u+fVq7Qo0aiI0TGP+VzgUwB3lBnMuSgkyaQJlWkaWBND2YsGReTS5WBHGcZSpKKxEnNVmwxTjyQL+TJJyNS6X/VWPn2jCfljDtsYbmwAZdY49yqn2uAxzw+JOr0gJKcmf2Bcv+caPHTeJUa2gKsdaFLTP21gZgymWWDYJP/k5lzOwDfjtH7TtrVsYPoyYokAr/59IiXYk9tsWn495wFD59AVa/GzNyUUaHwMCHRu3NqYgrh11Lhmdl8tNoYl+bqRGhMMYTcR7b4Ckwq0yiHNadZWjD9xVL9BH2URRCI4V8mzN60skvVpEliVgub64BCQ2vDzjJACaAP0BuDRMlo6TX3auxhJCPEkeHapNYAuGojHM27lcXjtpwJGUwS7FQ3F+38g5WiHgfjcVes9hk6gOa1l5Z0+AYGUhtyH9EIXePXKc3wCsBNFn8XbGln0wymeWiRSXN0+B3QvzsJL0mAMYeSCdp2VfOatSsWv37CDp1WCx3Z86Y384tYgJTG+7iRZzTEObZdTV3ARHEbXOjV3WebXaZCmUNVo2pQqpDJ/TePu/DhHo0Zf8mgFYBqu0s8TVkgITXHPARV0xyrcYT0Fi7o9nv6moFxMOFvrNvfBsL+oLvmleK6UTi3PV3K71FnG0v4YrUP8wu6LpYREXVclXpHvFWyRFo7ER+Cl2aP+jBzhcqbxYq2IhfOaNc4Dehe26qSQkWXr1jdL0DhU41gcM+FnQg7g4FEVSMFBhY0xg4UlaYyGkm627nHkIZZj5gwVLZGb2xAU3vV81RuZqNTXJNzaCFl3AcMvefdCNa4cQMOWCNlFsBHDv13Wvi/l4T3EZKJEsLBxd2A5huHI7HNmEDu+HLXvM5cbiKX5jZKvZVbke3m+pZdv4BtejGF8G5yUcF3shC8oJE9unHySILcEKE3vDzDrdhPUI54Ju2ed0HujNuYHvFyrvDtRhV5j9hdWl843KuSywKeroCrdvK3ekT+FyadtF+AHKOWu4Ezk8BxLN623BCgX576WlY/99iLakRS+9K8ymNvts47h2qW7eUlggqiC19uHPWGfmcsztFGtumpr35rZdGzwdrZmJWLzbayYdYoOcl6V8WsRiXhvx/7rz2GSlMYLKeDOszyEXyWQLx8NDcuqJWmdPz8CoWDwtBV7GS93+2OMi0tTmLhUcdSl7YFUb3lIMVyqZSH01jdGbTFgdikxV+Bu+GEIpzLK2LmallvPFm1u/qc5ajNZNTxOd47iQLiqjEQVK5td+3WeVoI1lpiIxFKV9ty4dWfC7zWPbOdyLBlgnm/X17jzg+faupTK4xltaMclJIHrdOA6qGO+kkps5xe01oHVcIWL37lo02UfCmsH408Laap0v/GARWB5r2D7IYj4okbIBf+arYRjqEclTFdoPsNUURDFFKCLi6PDWoZBHN7TiGDW1PjB0U8veX2E4lnZBUqXeiu461DIIUPl6IrbqisgbdBOkpeKWkBr7TtBAdyyj3KDNHfpNLVJY9te3feijmtw6zr84q54pwuMpK4g8hiW6nxTPi56lhSdHvqdJs/h+bKceei/JL84IIZ3xpr5FWKaoG1/9DEl0uSM0d3VgJuAMrhyOwaoQZ++4PY2+WjeuheOBfVGy06ejL6BorVDN4dJW2qdO3kwlNq/x1rlQq0/Gn5CDIG6NmfwAxxV6YEUhPj1g/OUruI3ah1TzPE4oNnaXUZIfKjJIIDP+Zn3UKNKv3Q32wXRaL6Ia8eL+2uWnUGQVeWpynhIemeroQ4NydmUu0tNz6f/zGjSX0q8zU+PyyhxTNp1Xk3AjkO5ofoT4O5+imFaAPLla9WH+YIW0BC1c/WTJJ7sgoI2+bteBe06ZZz5YMZjKPDHXU7d60oY17bzNJJZtyV8EhE/LFBejnehU4NQ/MocJ5CzI8R0h4B1S0ZaNaMNOOV6z/D/PqZjzRXzABytN3OBPd9ll+Wbq39aW03dTkq/AjmHP1zqdbFGhWWH6VaLsas/FjVGjyWH7EqDMZlTp88MxfhUm05BXabgozfLkdgc+XnXCxQ70WTzO2dknlNpcdePseWM7zV5ogi1AmQQLvdiSSOadZvA3lOvHGDaSzcNPWUgpsPD6ngmB5QwNhnpQhI++xoAp+22aYpdml0BJGs9Q7UKSblTgzpyOLeSXI7mXE7K7IEOjvo6E3IkuEm8zT+zMyH5koSRfLsNv72rnsifsRIKlTajh3i7tBZ7t7VKrAKwwXP07eApr5MeftcndxgfEA2Kcn+DPuna7bZnCnm7GZx9iLb0VNJgSz7f/2rlDvSzIJ2q5WxAaYO/mSdFGDBHv2DZoiBMng6+jAw+kloHI+/TRDVQFAwapwsWWAB7+xNPLJfYXD3X/p98t1HdX+8s8tG6JhzIisHMzJHjezrhmZxi4a7xn79UevioGB0IzXTzS70WmpqZnB1qljHDzTJrrQOYYPViSTPiSHM177VyRvSbO6tFoFb9PSQCIfKLO5Pw2EZis3mcgoqUfYUS1k6z1A0D5oKYYgs5lXqHFgbaqLDZI9tfk0/TIr0e/lE/RbLE6XKZ2KwYCTDUomatpEXuJBNhjWmmEBx4YmdyT4+z3mdHS7a+RLwDpRIhgwp8k7w6RR0TmZ3nN14dsFyC+WWzGPkXpGw3+w2uXhl7if0WokWa056+ppWhY9SqEEuWGIDw+S9MVp1YHR4a2qTzgbExK7W/ivtjfyLWqzYbiDhB/tYS0t4EM0bO5fBiPia19cq0ZbzPxO2GGV4pe+NL1d74cnpdgzLBR/KDu8s0j+Y8083dGR8etyNnm5KEmZ5isWYpk077V6DoKRymzvHIAV/eT3Zs4NfW3GEBe08F2R299wSWJlDZYnS+eCnBlTOJD8JO12ZoxH5SBSr551zFDmYjInIqgswu8CZwKVIgiGSvMCfbXMw3GiDo4hK2mICx0gngxj3jP5KaPzo+OIbI7cJSRNS092UOMmgfF4qX9yg6SWQfcCnK1gzm/fJfp4mpV7u8fKeamuZbTsnob/WsR8doM6dcN2f77zcKC3HkX4aYVJzWC67OLOpplNKrTHSNN7hTn2Uv+pkVkL2Y7l8biPnOVvCvJpS2l+E9tD0x7hzSgxixQMaFB5viuJRnHKyB7VazOZKdMNO/gKMrC3XZYn0uj/L31IYWjxv09/zaRpJz/x+JYjba9vuRpdnuvIBHqmZUVd1TdwTTKWJa5rA0TO7Ty2JClsq7wGqyrzFR8Q4Nw5IsySnNYBUBc9u/tQRujRVpKBFkVRbPOJIWmzrs2gSpnlBz2b+jPp4dRxJV4Cfr+XeJMFae1RLt36vO3kUYUevGKIzCihZT34jRix8GThCg6EdSmCWq6iVadVA4TWM5hLS8MNfP+WMrIkjcZsUPtBRWM7kfn7EjGL1mWtrYou/E91euJ1JHmgHEEOfoQwgL6lJgm9NWSxUKKb6nR/6VOi4cLwSC6Ev9jwXG1lnUJ3CapAk44oWW/q0/OzHq2NIui9TClqyb/EHYAy0y+gnGIO/hJgofE0TXAzvRvmKlK1Pb5v972G6I6WatbCzVpXdoyYszN6meNMLgQ/DNy9cFi8B84N38H+xdA3SMDSE/bMiiFOj0A9+avrGjYB7h6UVFPc9aJXejW7CM2eaOfV4eT2E3Tr+QnOITSh0WjgqjkeujKPkeZzxnG8r8U6eKY3iptwFusdhpI9bGgZjkjr2vK+WN9cnk7ceCfmBb+SmzLSmxlzXXehBOXmY4kW3uc+aN8V2cdBqP0IIhZ8+DuJMmj3pBPkR7m7oaJ1QMPs5fsFBKQyMnyCvjmWQ0ybYkO2qetXay/OXjzRx31HElSgtLywwXM26VFMbcLmtS6trTJQi6Urbx7I0YVktXTIT4y4XnzchEgZrZuger7OG4H61EtaGtEognd86v3qknD7ErRoB6WqgcE9tW4lCSKRmgGcwj9DwQYh3loR1foBCfbpr5G4/0xRc1BFdr5+bcFRUupg+jSlYyIUMtqt159R+/bqK4bsqWoMj/xIwU6JE0BwljwIim8Flyg/oKjeLHQK6VCekmx2r77Hyshz4jMCJLe+nL4BbpzfPszeHDop8//ByITCCV4oN+xdwNwrzwa3NDwxZLgih7WOxK9OVql4UTNJYfAWGBnrhvWK4n1hH4F4juvHRqFgaK+3RwThnhFY32oh7414vTQEz55rI0yONLZJNaj7UIg9970gvQvbn4JW+mFW7aj8tKJUt0lO19/jDVblu7qbvrwIvT7RnBZxkpEPWNXrFVBG6vBTo9ejNUFlWj1K/ExEXWaOE+etPx0epetAGO5HsUCq5PtSVQ6Kn4yaaQ3kqf31TkTkxJe6GoqUTbXSlktYkqUwrnm2l+rsHprL7Ftpw7S06PY9rTM8uEqi9Gh0JAHRPfiKN0JBjjWVsELNEaUvI2HantPCP3M9OkrwSwaQP7C71qsv2idb3mWdoj0b/n2JXpZYKcW7yYrTXy2RF7jiUt8/czoHZUqhfWhuQHpQuILZUycboWl9q4qiXBEKg+cup+VnSH2eVHqmUjSzJJ5cYsmkFLOGGHu3ZmXKr4xE7hfwRumd6VIS3bbgVdf3RsDef60vB5eONw7dr6CmZ1a5qlFPB+M7Ewo7MRiouexT94Qz/W+MhQz2Sc5Tbk97loWprpfmb9F3m8tF0vRkLrpNU4nIH4KLTGmVz+5oQjapN80sF59F4u8xdrbseSyH0BeD1oUw18/BKD3KzsFDy8QP/k+pOHXzCP1D1/mMxkVTd7iODsgdpwmo4X5/1fjeWS+Y2sNKm0y4qiA/KeRt/AwnPuZb/MIsQnWpOSHOubvaW00bOHZv4/MugqgxRU/P1qGjT0O3jtFn7xIDBcHxp/zECRXlowdigTIRs8WANgoPY+UGHdUFM/xhbFGS06+BEAL2PZg7G4dsAriQrjoRaNAciDjxBc0W7QmS0mQtf1rSoEO5CIj0C5n9ED52sB6lEeEXg0dm4YKggEOZ1ZEWeb1kzJHI1DuJe7L0fXVnqHeuIeAujS6Oq01MkOhbkoodcu2yOy9g8sW3E77QOY7y4QxRQmV66sxKdH1OWFvJxqj9gwOAft54K7dbeheAVNYN9AYEqHzqWh88Qzay554sQQNdUvPS8BHdNpW+FsK9tC4GeMC6lOejTpUt9xEzBOK64A75I3eYFVzVZ3jPycg7CqPwDuU2IC901Brpotq1FbYBQ9pYhDKiyVmEeDlKpHT2bvO264I7qRHb06rvM01fPPDp4tiXErakDFXaUFAj38t/MtXClFPqKzeGhFOuK+kkE9C9pfBDB/3zwDP7cQIkC3tYOmji/2dPAAuV1EjLi0hmggoF+SE2aaayXOT7Nrlv7rHNG1UtNzV3eHViyGvpa+xW2ZbDesvC4Q0YAMr5Z0lGDvTLQOjn7rqglVbbi0dKZto9eBPgsOu+2952+9XijLGFz7c3N0Qujh5n1g7fAeftiy8JOZ8pphynVLluIUHS2P0z8NDoo21DeKLw2O/fOTOT34o2O3IKeBF1iiJVnF1bMZ3T/4LCFj6Pp6s7AsInZArHDL4tYnbZZjfO5Pq+MTNnCXKiSzoJfVhIAfxN6yjiTZJq5RjaUkRlG0Xpl+ZKBbDJcW5Mz9zsh0mMPjKWEsb4uaPU+om4nZkRLT0pUUYMV6vAo23h1RsiCVes/3JG6fo5Irk+cxneknDLh1cSd9MKOzoCgKhzE9V1YKcnFL6ia5IA2wuNj6/jNg1io4Wc4ZX8N1H/mQlIArP4fo8YeCYQmJbVha4Sz+cY3viKsuPP5OJJqZit0j+7YxJbVoV0nbqRRPZBJdNOjrnlUdunzW9xBXFlH0mjXIkkuUSDCBwfYbjQhVJ7sF/xKTMDDLYbOELekA96hhREMmdeania9sWfjjSLvL4myqlZEEZ31T9nJkfQ63BvytMzFzekQokWwpEr8m20vJQI7xpQcJ3NY6jGwhlH6YavqhHuXR3y6P1eL5H5oCw9NU6r91yB9JY959KEf9owsFCWbe49YUJysZubnU1tOsCTbTmfFydiSVeqahTZXbqGgdajtzMK91IHp1sSZc/LwtI6Vkadbty8YnzO1IWdKVKfOVguz1U8pphlO9tQoEXG1PFmWpYrMKBsSmrP7QiJ3Y8PHrmHat+plB0Nk38/gj4hOTqcDEBNUtiyjQ9uerE4f3kk5wnp6J0WyJ9tS3Uc+cDg7g5W0hIRsxohk3TU5yJiokwRdWkLIaJ1BV04xUGWKdga2lzg9GiqGd8Kbx9vUxOVYJaYJhrb75KADFTQ4ojgjq0vh4aoz135X1oKvJJp7q+NEDVSkhqLa3CSQbNe4k10ncoTcRkeJ574XlXLiWDcK8r3uu2MpSdtUD+4hOwPz0Z/KR52TDN0KN5FDZVeOUmOsuGa54Sc9vhW5inEVGILht27j06GfJ4b9CMHkI6gaVRSigtjEFase0iRfuaKL2x6ZQ8dcGhU4OuK2iyOxu8reyzxY7KkpqW8Pdo1+MP8T91CTaoqkyHtcC+RM94d36w50YeZliy66k48aS5SSbjHxyeU1WyBYbTEZa26+R3pzlqIT3Ce4YIL2wIKIvChKA6z1uZQYRPqIpYx3RHwn5ifhsW9Rgt0Hm3tB7W7gWPTkOuWYa4HgbKfWxZtsVpV9dDfbrPNHmBvR6AZlW4GZsomnMfLMcbw4I4R+h336EXlMxl9+i1Ferm/te3TtW3RwcPevyF1qZfak0o09P0DJuPZj513lztWGmjPRNB+FFvhhxMsx5eHnjpSCrk9DkKmaX/dPrrtQwfhRa6QsDXCiSE7dwx0FzBd7OdSwu0nBMT6jB94d93Un6MI50+Ebcp6/nfOn6/atHaT6xwodKjZUdgNOnUWP708W7EV3w+Vv2a+xduxDB9BL07WBuKkKDVb5NM9b9tM/tXWRuNsvF4LeJTCfjsQHncKfnhWDmF701elflYHqNDelI/92pEr7BZgziSIzXfjy+UF68nfYWSpZvSK9LE3ClVZ4rGrBesLpcB9F4kC6mlauFItf63jqm0QchHguM/X2v2Hq6QbOLWBkSaDx98BnK4hAb7/H7YyEfEPFnNR88/WW+T8vu3G0ISO2qBh0/gijVNl5s0g5JL6CcKZEqr9dXF0o+5bn5fOD5BtJLZCcYc6gn3aUtuPzLT5i2UIofMgYvIBP4BgVkxZPKdEOHVy7VGZOktwNfDBu7vctS1/89dYTo3W0U2zv1nmzp/K4WhfUyk71tFJbvvYn2bsCAJRQWGVOskmcuQdJxgcVq84H3/Z0txnBcDGW4bu44FSe78iRBkVWEeWA/VTllsVbC6PxB0Z7ArYkDTGAIUsXhZhzvpdysRmfvenr8Kc5XGJJFbpswCCg1y59s131W19BDBtfLgmG4iSejR2ktzrIz3b7TCzITdl6EO1KD2GLaa6DTzIwN+7k2+ECBrzfslv7r0LwXZTN3QLsiMOLmhUeTERlr/KyadHSg78NaMydFEt8FXsviaizuy9KLC9yk574/konEK2XZpL9hzveMys1Z1D3XYnpHils1n8sIrg0x3LzBacwKAhJS7+uZbx2YwQRoUEU2icFr37vXii+L4E2BJm1O/fW4wdnl18eh7Ic8FmW7nY2y+v2/+DFdMuvlbPs7G2Wt/WWR45t2GAK7B2Y4mBpwUGW19qFBkUcaNr31Xf/D1BLAwQUAAIACACarGJTqt9hcF4AAABqAAAAGwAAAHVuaXZlcnNhbC91bml2ZXJzYWwucG5nLnhtbC2MSQqAMAwA74J/KHlATKixFVr9jMUW3FBx+b0izm3mMK69xkEdYd3SPHlgJGibPHPLGo4UTnW9jVDoA9TtoSQk+fVM3R49VNYgV7Vl1qBiSH3cPQgLamO0WIHiXT5QSwECAAAUAAIACADlCyFRNmFYAkcDAADhCQAAFAAAAAAAAAABAAAAAAAAAAAAdW5pdmVyc2FsL3BsYXllci54bWxQSwECAAAUAAIACACZrGJTfOwqczYGAAArFwAAHQAAAAAAAAABAAAAAAB5AwAAdW5pdmVyc2FsL2NvbW1vbl9tZXNzYWdlcy5sbmdQSwECAAAUAAIACACZrGJTtrL3yKUAAACCAQAALgAAAAAAAAABAAAAAADqCQAAdW5pdmVyc2FsL3BsYXliYWNrX2FuZF9uYXZpZ2F0aW9uX3NldHRpbmdzLnhtbFBLAQIAABQAAgAIAJmsYlPIo+8BZAUAAFQeAAAnAAAAAAAAAAEAAAAAANsKAAB1bml2ZXJzYWwvZmxhc2hfcHVibGlzaGluZ19zZXR0aW5ncy54bWxQSwECAAAUAAIACACZrGJTxRHkGHkDAACsDAAAIQAAAAAAAAABAAAAAACEEAAAdW5pdmVyc2FsL2ZsYXNoX3NraW5fc2V0dGluZ3MueG1sUEsBAgAAFAACAAgAmaxiU+lW5ZpfBQAA3h0AACYAAAAAAAAAAQAAAAAAPBQAAHVuaXZlcnNhbC9odG1sX3B1Ymxpc2hpbmdfc2V0dGluZ3MueG1sUEsBAgAAFAACAAgAmaxiU/XF5AKvAQAAZgYAAB8AAAAAAAAAAQAAAAAA3xkAAHVuaXZlcnNhbC9odG1sX3NraW5fc2V0dGluZ3MuanNQSwECAAAUAAIACACZrGJTk3DnkHEAAAB8AAAAHAAAAAAAAAABAAAAAADLGwAAdW5pdmVyc2FsL2xvY2FsX3NldHRpbmdzLnhtbFBLAQIAABQAAgAIAJqsYlNJr7WyzzwAALRPAAAXAAAAAAAAAAAAAAAAAHYcAAB1bml2ZXJzYWwvdW5pdmVyc2FsLnBuZ1BLAQIAABQAAgAIAJqsYlOq32FwXgAAAGoAAAAbAAAAAAAAAAEAAAAAAHpZAAB1bml2ZXJzYWwvdW5pdmVyc2FsLnBuZy54bWxQSwUGAAAAAAoACgAGAwAAEVoAAAAA"/>
  <p:tag name="ISPRING_SCORM_ENDPOINT" val="&lt;endpoint&gt;&lt;enable&gt;0&lt;/enable&gt;&lt;lrs&gt;http://&lt;/lrs&gt;&lt;auth&gt;0&lt;/auth&gt;&lt;login&gt;&lt;/login&gt;&lt;password&gt;&lt;/password&gt;&lt;key&gt;&lt;/key&gt;&lt;name&gt;&lt;/name&gt;&lt;email&gt;&lt;/email&gt;&lt;/endpoint&gt;&#10;"/>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22.206"/>
  <p:tag name="GENSWF_SLIDE_TITLE" val="Tranh ảnh"/>
  <p:tag name="ISPRING_SLIDE_INDENT_LEVEL" val="0"/>
  <p:tag name="ISPRING_PRESENTER_ID" val="{18D32A5D-FFB1-4344-9D25-724A15A45936}"/>
  <p:tag name="ISPRING_PLAYER_PLAYLIST_ID" val="18e9eb1b5a816c02cc5616111b54301c27c29638"/>
  <p:tag name="ISPRING_SLIDE_ID_2" val="{8A0BF76D-3EA6-4D9B-AC59-9D49D37D02D5}"/>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Kết luận"/>
  <p:tag name="ISPRING_SLIDE_INDENT_LEVEL" val="0"/>
  <p:tag name="ISPRING_PRESENTER_ID" val="{18D32A5D-FFB1-4344-9D25-724A15A45936}"/>
  <p:tag name="ISPRING_PLAYER_PLAYLIST_ID" val="18e9eb1b5a816c02cc5616111b54301c27c29638"/>
  <p:tag name="GENSWF_ADVANCE_TIME" val="20.968"/>
  <p:tag name="TIMING" val="|4.925|1.132|1.235|3.525|2.849|3.412"/>
  <p:tag name="ISPRING_SLIDE_ID_2" val="{A3471ECD-368B-4290-B00B-BA771918CDE4}"/>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Yêu cầu cần đạt"/>
  <p:tag name="ISPRING_SLIDE_INDENT_LEVEL" val="0"/>
  <p:tag name="ISPRING_PLAYER_PLAYLIST_ID" val="18e9eb1b5a816c02cc5616111b54301c27c29638"/>
  <p:tag name="ISPRING_PRESENTER_ID" val="{18D32A5D-FFB1-4344-9D25-724A15A45936}"/>
  <p:tag name="ISPRING_SLIDE_BRANCHING_PROPERTIES" val="&lt;BranchingProperties&gt;&lt;nextAction&gt;&lt;action&gt;0&lt;/action&gt;&lt;/nextAction&gt;&lt;prevAction&gt;&lt;action&gt;0&lt;/action&gt;&lt;/prevAction&gt;&lt;lock&gt;1&lt;/lock&gt;&lt;/BranchingProperties&gt;&#10;"/>
  <p:tag name="GENSWF_ADVANCE_TIME" val="25.787"/>
  <p:tag name="TIMING" val="|3.292|1.642|4.4|5.232|5.078"/>
  <p:tag name="ISPRING_SLIDE_ID_2" val="{F83D8D0D-1D37-43B6-9B4F-CB4DC542B77F}"/>
</p:tagLst>
</file>

<file path=ppt/tags/tag13.xml><?xml version="1.0" encoding="utf-8"?>
<p:tagLst xmlns:a="http://schemas.openxmlformats.org/drawingml/2006/main" xmlns:r="http://schemas.openxmlformats.org/officeDocument/2006/relationships" xmlns:p="http://schemas.openxmlformats.org/presentationml/2006/main">
  <p:tag name="ISPRING_SLIDE_INDENT_LEVEL" val="0"/>
  <p:tag name="ISPRING_PRESENTER_ID" val="{18D32A5D-FFB1-4344-9D25-724A15A45936}"/>
  <p:tag name="ISPRING_PLAYER_PLAYLIST_ID" val="18e9eb1b5a816c02cc5616111b54301c27c29638"/>
  <p:tag name="GENSWF_ADVANCE_TIME" val="5.000"/>
  <p:tag name="GENSWF_SLIDE_TITLE" val="Cảm ơn"/>
  <p:tag name="TIMING" val="|0.001"/>
  <p:tag name="ISPRING_CUSTOM_TIMING_USED" val="1"/>
  <p:tag name="ISPRING_SLIDE_ID_2" val="{F740FA62-9B46-468A-8FB4-774FC652A2A8}"/>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Yêu cầu cần đạt"/>
  <p:tag name="ISPRING_SLIDE_INDENT_LEVEL" val="0"/>
  <p:tag name="ISPRING_PLAYER_PLAYLIST_ID" val="18e9eb1b5a816c02cc5616111b54301c27c29638"/>
  <p:tag name="ISPRING_PRESENTER_ID" val="{18D32A5D-FFB1-4344-9D25-724A15A45936}"/>
  <p:tag name="ISPRING_SLIDE_BRANCHING_PROPERTIES" val="&lt;BranchingProperties&gt;&lt;nextAction&gt;&lt;action&gt;0&lt;/action&gt;&lt;/nextAction&gt;&lt;prevAction&gt;&lt;action&gt;0&lt;/action&gt;&lt;/prevAction&gt;&lt;lock&gt;1&lt;/lock&gt;&lt;/BranchingProperties&gt;&#10;"/>
  <p:tag name="GENSWF_ADVANCE_TIME" val="25.787"/>
  <p:tag name="TIMING" val="|3.292|1.642|4.4|5.232|5.078"/>
  <p:tag name="ISPRING_SLIDE_ID_2" val="{F83D8D0D-1D37-43B6-9B4F-CB4DC542B77F}"/>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1.709"/>
  <p:tag name="GENSWF_SLIDE_TITLE" val="Yêu cầu quan sát tranh"/>
  <p:tag name="ISPRING_SLIDE_INDENT_LEVEL" val="0"/>
  <p:tag name="ISPRING_PLAYER_PLAYLIST_ID" val="18e9eb1b5a816c02cc5616111b54301c27c29638"/>
  <p:tag name="ISPRING_PRESENTER_ID" val="{18D32A5D-FFB1-4344-9D25-724A15A45936}"/>
  <p:tag name="TIMING" val="|2.636|1.529|1.438|3.033"/>
  <p:tag name="ISPRING_SLIDE_ID_2" val="{D4D255F5-8AA8-4A6A-B54E-DC2EF01D4E26}"/>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ông sét"/>
  <p:tag name="ISPRING_SLIDE_INDENT_LEVEL" val="0"/>
  <p:tag name="ISPRING_PRESENTER_ID" val="{18D32A5D-FFB1-4344-9D25-724A15A45936}"/>
  <p:tag name="ISPRING_PLAYER_PLAYLIST_ID" val="18e9eb1b5a816c02cc5616111b54301c27c29638"/>
  <p:tag name="GENSWF_ADVANCE_TIME" val="30.120"/>
  <p:tag name="TIMING" val="|9.327"/>
  <p:tag name="ISPRING_SLIDE_ID_2" val="{500583E0-22A4-4D77-B325-A44B53337279}"/>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30.714"/>
  <p:tag name="GENSWF_SLIDE_TITLE" val="Tuyết rơi và hạn hán"/>
  <p:tag name="ISPRING_SLIDE_INDENT_LEVEL" val="0"/>
  <p:tag name="ISPRING_PRESENTER_ID" val="{18D32A5D-FFB1-4344-9D25-724A15A45936}"/>
  <p:tag name="TIMING" val="|16.547"/>
  <p:tag name="ISPRING_SLIDE_ID_2" val="{47CF2FF1-50A7-4D79-9B81-DCBF790B2E52}"/>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16.528"/>
  <p:tag name="GENSWF_SLIDE_TITLE" val="Lũ lụt"/>
  <p:tag name="ISPRING_SLIDE_INDENT_LEVEL" val="0"/>
  <p:tag name="ISPRING_PRESENTER_ID" val="{18D32A5D-FFB1-4344-9D25-724A15A45936}"/>
  <p:tag name="ISPRING_SLIDE_ID_2" val="{26AA0BF7-D6F9-4511-809D-BA8A091BB3A3}"/>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83.353"/>
  <p:tag name="GENSWF_SLIDE_TITLE" val="Mở rộng"/>
  <p:tag name="ISPRING_SLIDE_INDENT_LEVEL" val="0"/>
  <p:tag name="ISPRING_PRESENTER_ID" val="{18D32A5D-FFB1-4344-9D25-724A15A45936}"/>
  <p:tag name="ISPRING_PLAYER_PLAYLIST_ID" val="18e9eb1b5a816c02cc5616111b54301c27c29638"/>
  <p:tag name="TIMING" val="|4.661|1.598|4.935|0.661|0.69|0.973|22.676|3.164|16.401|0.921|13.44|3.784"/>
  <p:tag name="ISPRING_SLIDE_ID_2" val="{D0605C9F-B043-438D-B22E-F2D8836FB2B4}"/>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40.253"/>
  <p:tag name="GENSWF_SLIDE_TITLE" val="Các nguyên nhân"/>
  <p:tag name="ISPRING_SLIDE_INDENT_LEVEL" val="0"/>
  <p:tag name="ISPRING_PRESENTER_ID" val="{18D32A5D-FFB1-4344-9D25-724A15A45936}"/>
  <p:tag name="ISPRING_PLAYER_PLAYLIST_ID" val="18e9eb1b5a816c02cc5616111b54301c27c29638"/>
  <p:tag name="TIMING" val="|0.267|0.921|23.896|3.005"/>
  <p:tag name="ISPRING_SLIDE_ID_2" val="{DE7CFD1E-6DD2-4B92-A0D8-42112229A3CC}"/>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GENSWF_ADVANCE_TIME" val="7.929"/>
  <p:tag name="GENSWF_SLIDE_TITLE" val="Biện pháp giảm thiệt hại do thiên tai"/>
  <p:tag name="ISPRING_SLIDE_INDENT_LEVEL" val="0"/>
  <p:tag name="ISPRING_PRESENTER_ID" val="{18D32A5D-FFB1-4344-9D25-724A15A45936}"/>
  <p:tag name="ISPRING_PLAYER_PLAYLIST_ID" val="18e9eb1b5a816c02cc5616111b54301c27c29638"/>
  <p:tag name="TIMING" val="|0.343"/>
  <p:tag name="ISPRING_SLIDE_ID_2" val="{936C0311-BB59-4566-A8A3-6BC7D7D92326}"/>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2414</TotalTime>
  <Words>664</Words>
  <Application>Microsoft Office PowerPoint</Application>
  <PresentationFormat>Màn hình rộng</PresentationFormat>
  <Paragraphs>62</Paragraphs>
  <Slides>13</Slides>
  <Notes>12</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13</vt:i4>
      </vt:variant>
    </vt:vector>
  </HeadingPairs>
  <TitlesOfParts>
    <vt:vector size="19" baseType="lpstr">
      <vt:lpstr>Arial</vt:lpstr>
      <vt:lpstr>Calibri</vt:lpstr>
      <vt:lpstr>Calibri Light</vt:lpstr>
      <vt:lpstr>Lobster</vt:lpstr>
      <vt:lpstr>Times New Roman</vt:lpstr>
      <vt:lpstr>Chủ đề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baigiang_sp1</dc:title>
  <dc:creator>hoang huong giang</dc:creator>
  <cp:lastModifiedBy>Windows 10</cp:lastModifiedBy>
  <cp:revision>205</cp:revision>
  <dcterms:created xsi:type="dcterms:W3CDTF">2021-07-06T09:54:44Z</dcterms:created>
  <dcterms:modified xsi:type="dcterms:W3CDTF">2023-04-24T09:15:28Z</dcterms:modified>
</cp:coreProperties>
</file>