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80" r:id="rId4"/>
    <p:sldId id="281" r:id="rId5"/>
    <p:sldId id="271" r:id="rId6"/>
    <p:sldId id="276" r:id="rId7"/>
    <p:sldId id="272" r:id="rId8"/>
    <p:sldId id="277" r:id="rId9"/>
    <p:sldId id="273" r:id="rId10"/>
    <p:sldId id="278" r:id="rId11"/>
    <p:sldId id="284" r:id="rId12"/>
    <p:sldId id="283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FF6600"/>
    <a:srgbClr val="F7B900"/>
    <a:srgbClr val="F06964"/>
    <a:srgbClr val="F58D56"/>
    <a:srgbClr val="40BFB6"/>
    <a:srgbClr val="D3650B"/>
    <a:srgbClr val="F38120"/>
    <a:srgbClr val="914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/>
            <a:t>Uống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sinh</a:t>
          </a:r>
          <a:r>
            <a:rPr lang="en-US" dirty="0"/>
            <a:t> </a:t>
          </a:r>
          <a:r>
            <a:rPr lang="en-US" dirty="0" err="1"/>
            <a:t>cá</a:t>
          </a:r>
          <a:r>
            <a:rPr lang="en-US" dirty="0"/>
            <a:t> </a:t>
          </a:r>
          <a:r>
            <a:rPr lang="en-US" dirty="0" err="1"/>
            <a:t>nhân</a:t>
          </a:r>
          <a:r>
            <a:rPr lang="en-US" dirty="0"/>
            <a:t> </a:t>
          </a:r>
          <a:r>
            <a:rPr lang="en-US" dirty="0" err="1"/>
            <a:t>sạch</a:t>
          </a:r>
          <a:r>
            <a:rPr lang="en-US" dirty="0"/>
            <a:t> </a:t>
          </a:r>
          <a:r>
            <a:rPr lang="en-US" dirty="0" err="1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nhịn</a:t>
          </a:r>
          <a:r>
            <a:rPr lang="en-US" dirty="0"/>
            <a:t> </a:t>
          </a:r>
          <a:r>
            <a:rPr lang="en-US" dirty="0" err="1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5730680" y="-877162"/>
          <a:ext cx="6822712" cy="6822712"/>
        </a:xfrm>
        <a:prstGeom prst="blockArc">
          <a:avLst>
            <a:gd name="adj1" fmla="val 18900000"/>
            <a:gd name="adj2" fmla="val 2700000"/>
            <a:gd name="adj3" fmla="val 317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571621" y="389657"/>
          <a:ext cx="5941008" cy="7797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Uống</a:t>
          </a:r>
          <a:r>
            <a:rPr lang="en-US" sz="3200" kern="1200" dirty="0"/>
            <a:t> </a:t>
          </a:r>
          <a:r>
            <a:rPr lang="en-US" sz="3200" kern="1200" dirty="0" err="1"/>
            <a:t>đủ</a:t>
          </a:r>
          <a:r>
            <a:rPr lang="en-US" sz="3200" kern="1200" dirty="0"/>
            <a:t> </a:t>
          </a:r>
          <a:r>
            <a:rPr lang="en-US" sz="3200" kern="1200" dirty="0" err="1"/>
            <a:t>nước</a:t>
          </a:r>
          <a:endParaRPr lang="en-US" sz="3200" kern="1200" dirty="0"/>
        </a:p>
      </dsp:txBody>
      <dsp:txXfrm>
        <a:off x="571621" y="389657"/>
        <a:ext cx="5941008" cy="779720"/>
      </dsp:txXfrm>
    </dsp:sp>
    <dsp:sp modelId="{8DD23BBA-A0CE-4810-A0BB-94B2523900C4}">
      <dsp:nvSpPr>
        <dsp:cNvPr id="0" name=""/>
        <dsp:cNvSpPr/>
      </dsp:nvSpPr>
      <dsp:spPr>
        <a:xfrm>
          <a:off x="84296" y="292192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1018653" y="1559441"/>
          <a:ext cx="5493976" cy="779720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Vệ</a:t>
          </a:r>
          <a:r>
            <a:rPr lang="en-US" sz="3200" kern="1200" dirty="0"/>
            <a:t> </a:t>
          </a:r>
          <a:r>
            <a:rPr lang="en-US" sz="3200" kern="1200" dirty="0" err="1"/>
            <a:t>sinh</a:t>
          </a:r>
          <a:r>
            <a:rPr lang="en-US" sz="3200" kern="1200" dirty="0"/>
            <a:t> </a:t>
          </a:r>
          <a:r>
            <a:rPr lang="en-US" sz="3200" kern="1200" dirty="0" err="1"/>
            <a:t>cá</a:t>
          </a:r>
          <a:r>
            <a:rPr lang="en-US" sz="3200" kern="1200" dirty="0"/>
            <a:t> </a:t>
          </a:r>
          <a:r>
            <a:rPr lang="en-US" sz="3200" kern="1200" dirty="0" err="1"/>
            <a:t>nhân</a:t>
          </a:r>
          <a:r>
            <a:rPr lang="en-US" sz="3200" kern="1200" dirty="0"/>
            <a:t> </a:t>
          </a:r>
          <a:r>
            <a:rPr lang="en-US" sz="3200" kern="1200" dirty="0" err="1"/>
            <a:t>sạch</a:t>
          </a:r>
          <a:r>
            <a:rPr lang="en-US" sz="3200" kern="1200" dirty="0"/>
            <a:t> </a:t>
          </a:r>
          <a:r>
            <a:rPr lang="en-US" sz="3200" kern="1200" dirty="0" err="1"/>
            <a:t>sẽ</a:t>
          </a:r>
          <a:endParaRPr lang="en-US" sz="3200" kern="1200" dirty="0"/>
        </a:p>
      </dsp:txBody>
      <dsp:txXfrm>
        <a:off x="1018653" y="1559441"/>
        <a:ext cx="5493976" cy="779720"/>
      </dsp:txXfrm>
    </dsp:sp>
    <dsp:sp modelId="{C6C043EA-0FB0-497A-B87D-2101D34CC1D5}">
      <dsp:nvSpPr>
        <dsp:cNvPr id="0" name=""/>
        <dsp:cNvSpPr/>
      </dsp:nvSpPr>
      <dsp:spPr>
        <a:xfrm>
          <a:off x="531327" y="1461976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1018653" y="2729225"/>
          <a:ext cx="5493976" cy="779720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Không</a:t>
          </a:r>
          <a:r>
            <a:rPr lang="en-US" sz="3200" kern="1200" dirty="0"/>
            <a:t> </a:t>
          </a:r>
          <a:r>
            <a:rPr lang="en-US" sz="3200" kern="1200" dirty="0" err="1"/>
            <a:t>ăn</a:t>
          </a:r>
          <a:r>
            <a:rPr lang="en-US" sz="3200" kern="1200" dirty="0"/>
            <a:t> </a:t>
          </a:r>
          <a:r>
            <a:rPr lang="en-US" sz="3200" kern="1200" dirty="0" err="1"/>
            <a:t>mặn</a:t>
          </a:r>
          <a:endParaRPr lang="en-US" sz="3200" kern="1200" dirty="0"/>
        </a:p>
      </dsp:txBody>
      <dsp:txXfrm>
        <a:off x="1018653" y="2729225"/>
        <a:ext cx="5493976" cy="779720"/>
      </dsp:txXfrm>
    </dsp:sp>
    <dsp:sp modelId="{4D7172A2-F9D5-46BF-A978-77BCF19030B9}">
      <dsp:nvSpPr>
        <dsp:cNvPr id="0" name=""/>
        <dsp:cNvSpPr/>
      </dsp:nvSpPr>
      <dsp:spPr>
        <a:xfrm>
          <a:off x="531327" y="2631759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571621" y="3899008"/>
          <a:ext cx="5941008" cy="77972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890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Không</a:t>
          </a:r>
          <a:r>
            <a:rPr lang="en-US" sz="3200" kern="1200" dirty="0"/>
            <a:t> </a:t>
          </a:r>
          <a:r>
            <a:rPr lang="en-US" sz="3200" kern="1200" dirty="0" err="1"/>
            <a:t>nhịn</a:t>
          </a:r>
          <a:r>
            <a:rPr lang="en-US" sz="3200" kern="1200" dirty="0"/>
            <a:t> </a:t>
          </a:r>
          <a:r>
            <a:rPr lang="en-US" sz="3200" kern="1200" dirty="0" err="1"/>
            <a:t>tiểu</a:t>
          </a:r>
          <a:endParaRPr lang="en-US" sz="3200" kern="1200" dirty="0"/>
        </a:p>
      </dsp:txBody>
      <dsp:txXfrm>
        <a:off x="571621" y="3899008"/>
        <a:ext cx="5941008" cy="779720"/>
      </dsp:txXfrm>
    </dsp:sp>
    <dsp:sp modelId="{65ADE32D-381C-47D7-B93B-AEB6176EE65C}">
      <dsp:nvSpPr>
        <dsp:cNvPr id="0" name=""/>
        <dsp:cNvSpPr/>
      </dsp:nvSpPr>
      <dsp:spPr>
        <a:xfrm>
          <a:off x="84296" y="3801543"/>
          <a:ext cx="974650" cy="9746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6D011-C454-4FD4-8014-5DFE5DE5E3F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3B067-2DBE-4C92-804C-E03C1CCDC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6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36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54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5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964299" cy="1323439"/>
            <a:chOff x="649448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4193" y="4472486"/>
            <a:ext cx="11480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ÔN </a:t>
            </a:r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CHỦ ĐỀ </a:t>
            </a:r>
          </a:p>
          <a:p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 KHỎE (TIẾT 2)</a:t>
            </a:r>
            <a:endParaRPr lang="vi-VN" sz="54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631188"/>
            <a:ext cx="4152634" cy="2931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779000" y="6438900"/>
            <a:ext cx="1698621" cy="292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946052" y="918308"/>
            <a:ext cx="102998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</a:t>
            </a:r>
            <a:r>
              <a:rPr kumimoji="0" lang="en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đạt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802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3066189" y="3092916"/>
            <a:ext cx="6186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946052" y="918308"/>
            <a:ext cx="102998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cần đạt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12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89" y="757352"/>
            <a:ext cx="8847036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298795" y="2475984"/>
            <a:ext cx="6081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zh-CN" sz="6600" b="1" i="0" u="none" strike="noStrike" kern="1200" cap="none" spc="0" normalizeH="0" noProof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HÀNH</a:t>
            </a:r>
            <a:endParaRPr kumimoji="0" lang="en-US" altLang="zh-CN" sz="6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3" y="-290254"/>
            <a:ext cx="8002137" cy="418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41E02-059B-4702-B264-31ACD3D34630}"/>
              </a:ext>
            </a:extLst>
          </p:cNvPr>
          <p:cNvSpPr txBox="1"/>
          <p:nvPr/>
        </p:nvSpPr>
        <p:spPr>
          <a:xfrm>
            <a:off x="1307443" y="566162"/>
            <a:ext cx="6383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học.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3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2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/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/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8091" y="1882589"/>
            <a:ext cx="18461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VẬN ĐỘNG</a:t>
            </a:r>
          </a:p>
        </p:txBody>
      </p:sp>
      <p:sp>
        <p:nvSpPr>
          <p:cNvPr id="12" name="Oval 11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9" name="TextBox 18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Connector 24"/>
            <p:cNvCxnSpPr>
              <a:endCxn id="24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khuỷu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Connector 31"/>
            <p:cNvCxnSpPr>
              <a:endCxn id="31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dirty="0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9148C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gối</a:t>
              </a:r>
              <a:endParaRPr lang="en-US" dirty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/>
            <p:cNvCxnSpPr>
              <a:endCxn id="35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39" name="TextBox 3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Straight Connector 39"/>
            <p:cNvCxnSpPr>
              <a:endCxn id="3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43" name="TextBox 42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Straight Connector 43"/>
            <p:cNvCxnSpPr>
              <a:endCxn id="43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48284" y="2949223"/>
            <a:ext cx="2436770" cy="491036"/>
            <a:chOff x="-665275" y="159537"/>
            <a:chExt cx="2436770" cy="491036"/>
          </a:xfrm>
        </p:grpSpPr>
        <p:sp>
          <p:nvSpPr>
            <p:cNvPr id="52" name="TextBox 51"/>
            <p:cNvSpPr txBox="1"/>
            <p:nvPr/>
          </p:nvSpPr>
          <p:spPr>
            <a:xfrm>
              <a:off x="598340" y="281241"/>
              <a:ext cx="117315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Connector 52"/>
            <p:cNvCxnSpPr>
              <a:endCxn id="52" idx="1"/>
            </p:cNvCxnSpPr>
            <p:nvPr/>
          </p:nvCxnSpPr>
          <p:spPr>
            <a:xfrm>
              <a:off x="-665275" y="159537"/>
              <a:ext cx="1263615" cy="30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56" name="TextBox 55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dirty="0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D365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endParaRPr lang="en-US" dirty="0">
                <a:solidFill>
                  <a:srgbClr val="D3650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8" name="Straight Connector 67"/>
            <p:cNvCxnSpPr>
              <a:stCxn id="6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73" name="TextBox 72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ngực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4" name="Straight Connector 73"/>
            <p:cNvCxnSpPr>
              <a:endCxn id="73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0744275" y="1452441"/>
            <a:ext cx="1447725" cy="941636"/>
            <a:chOff x="-176271" y="138668"/>
            <a:chExt cx="1447725" cy="941636"/>
          </a:xfrm>
        </p:grpSpPr>
        <p:sp>
          <p:nvSpPr>
            <p:cNvPr id="78" name="TextBox 77"/>
            <p:cNvSpPr txBox="1"/>
            <p:nvPr/>
          </p:nvSpPr>
          <p:spPr>
            <a:xfrm>
              <a:off x="89656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9" name="Straight Connector 78"/>
            <p:cNvCxnSpPr>
              <a:endCxn id="78" idx="1"/>
            </p:cNvCxnSpPr>
            <p:nvPr/>
          </p:nvCxnSpPr>
          <p:spPr>
            <a:xfrm flipV="1">
              <a:off x="-176271" y="461834"/>
              <a:ext cx="265927" cy="618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81" name="TextBox 8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đùi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2" name="Straight Connector 81"/>
            <p:cNvCxnSpPr>
              <a:endCxn id="81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ounded Rectangle 83"/>
          <p:cNvSpPr/>
          <p:nvPr/>
        </p:nvSpPr>
        <p:spPr>
          <a:xfrm>
            <a:off x="4908419" y="1634476"/>
            <a:ext cx="2393334" cy="2944056"/>
          </a:xfrm>
          <a:prstGeom prst="roundRect">
            <a:avLst/>
          </a:prstGeom>
          <a:noFill/>
          <a:ln w="76200" cmpd="thickThin">
            <a:solidFill>
              <a:srgbClr val="40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777" y="600893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A703B-6794-4F9C-8328-B0552868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8" y="1947022"/>
            <a:ext cx="6702001" cy="3272572"/>
          </a:xfrm>
          <a:prstGeom prst="rect">
            <a:avLst/>
          </a:prstGeom>
        </p:spPr>
      </p:pic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1247003" y="5267219"/>
            <a:ext cx="2956545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dục, thể thao</a:t>
            </a:r>
          </a:p>
        </p:txBody>
      </p:sp>
      <p:sp>
        <p:nvSpPr>
          <p:cNvPr id="5" name="Rectangle: Rounded Corners 48">
            <a:extLst>
              <a:ext uri="{FF2B5EF4-FFF2-40B4-BE49-F238E27FC236}">
                <a16:creationId xmlns:a16="http://schemas.microsoft.com/office/drawing/2014/main" id="{42749546-B189-44ED-9231-4002339FD4CF}"/>
              </a:ext>
            </a:extLst>
          </p:cNvPr>
          <p:cNvSpPr/>
          <p:nvPr/>
        </p:nvSpPr>
        <p:spPr>
          <a:xfrm>
            <a:off x="4863782" y="5267219"/>
            <a:ext cx="2752058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học 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608EE-2200-4A9B-B65A-F9A64EC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444"/>
          <a:stretch/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4876C9D1-8A31-4177-95B4-AA940DEAC7E1}"/>
              </a:ext>
            </a:extLst>
          </p:cNvPr>
          <p:cNvSpPr/>
          <p:nvPr/>
        </p:nvSpPr>
        <p:spPr>
          <a:xfrm>
            <a:off x="7899283" y="5294435"/>
            <a:ext cx="3217212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uống đầy đủ chất dinh dưỡng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1026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/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1976718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BÀI TIẾT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779054" y="5523239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>
            <a:endCxn id="20" idx="1"/>
          </p:cNvCxnSpPr>
          <p:nvPr/>
        </p:nvCxnSpPr>
        <p:spPr>
          <a:xfrm flipV="1">
            <a:off x="6188526" y="5919927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45933076"/>
              </p:ext>
            </p:extLst>
          </p:nvPr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iệc làm cần thiết để </a:t>
            </a:r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cơ quan </a:t>
            </a:r>
            <a:r>
              <a:rPr lang="en-US" sz="2800" b="1" dirty="0" err="1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b="1" dirty="0">
                <a:solidFill>
                  <a:srgbClr val="F069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069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26;p4">
                <a:extLst>
                  <a:ext uri="{FF2B5EF4-FFF2-40B4-BE49-F238E27FC236}">
                    <a16:creationId xmlns:a16="http://schemas.microsoft.com/office/drawing/2014/main" id="{C4DA46EE-7FBD-4C70-841B-B0A309359275}"/>
                  </a:ext>
                </a:extLst>
              </p:cNvPr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/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CƠ QUAN</a:t>
            </a:r>
          </a:p>
        </p:txBody>
      </p:sp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042033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CƠ QUAN HÔ HẤP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791700" y="6410609"/>
            <a:ext cx="1638300" cy="29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377</Words>
  <Application>Microsoft Office PowerPoint</Application>
  <PresentationFormat>Màn hình rộng</PresentationFormat>
  <Paragraphs>66</Paragraphs>
  <Slides>12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Times New Roman</vt:lpstr>
      <vt:lpstr>UTM Avo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54</cp:revision>
  <dcterms:created xsi:type="dcterms:W3CDTF">2021-06-02T02:35:09Z</dcterms:created>
  <dcterms:modified xsi:type="dcterms:W3CDTF">2023-04-11T02:55:36Z</dcterms:modified>
</cp:coreProperties>
</file>