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  <p:sldMasterId id="2147483717" r:id="rId5"/>
    <p:sldMasterId id="2147483743" r:id="rId6"/>
  </p:sldMasterIdLst>
  <p:notesMasterIdLst>
    <p:notesMasterId r:id="rId23"/>
  </p:notesMasterIdLst>
  <p:handoutMasterIdLst>
    <p:handoutMasterId r:id="rId24"/>
  </p:handoutMasterIdLst>
  <p:sldIdLst>
    <p:sldId id="2007577113" r:id="rId7"/>
    <p:sldId id="2007577138" r:id="rId8"/>
    <p:sldId id="2007577121" r:id="rId9"/>
    <p:sldId id="308" r:id="rId10"/>
    <p:sldId id="2007577125" r:id="rId11"/>
    <p:sldId id="2007577126" r:id="rId12"/>
    <p:sldId id="2007577127" r:id="rId13"/>
    <p:sldId id="2007577135" r:id="rId14"/>
    <p:sldId id="2007577128" r:id="rId15"/>
    <p:sldId id="2007577129" r:id="rId16"/>
    <p:sldId id="2007577130" r:id="rId17"/>
    <p:sldId id="2007577131" r:id="rId18"/>
    <p:sldId id="310" r:id="rId19"/>
    <p:sldId id="2007577137" r:id="rId20"/>
    <p:sldId id="2007577139" r:id="rId21"/>
    <p:sldId id="20075771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AFD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ACC27-1A96-4FA4-9716-D8959EC7B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42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00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ACC27-1A96-4FA4-9716-D8959EC7B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5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gi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218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83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17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00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90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61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40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0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4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01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98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97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2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86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50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6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08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71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9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2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81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56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8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074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8ECE1-A199-4EE2-9D02-7A13F6D77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499" y="-235252"/>
            <a:ext cx="2397428" cy="23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8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3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6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1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9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76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3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9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2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1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9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743450" y="1751012"/>
            <a:ext cx="6400800" cy="4114800"/>
          </a:xfrm>
          <a:custGeom>
            <a:avLst/>
            <a:gdLst>
              <a:gd name="connsiteX0" fmla="*/ 4648200 w 6400800"/>
              <a:gd name="connsiteY0" fmla="*/ 2131255 h 4114800"/>
              <a:gd name="connsiteX1" fmla="*/ 6400800 w 6400800"/>
              <a:gd name="connsiteY1" fmla="*/ 2131255 h 4114800"/>
              <a:gd name="connsiteX2" fmla="*/ 6400800 w 6400800"/>
              <a:gd name="connsiteY2" fmla="*/ 4114800 h 4114800"/>
              <a:gd name="connsiteX3" fmla="*/ 4648200 w 6400800"/>
              <a:gd name="connsiteY3" fmla="*/ 4114800 h 4114800"/>
              <a:gd name="connsiteX4" fmla="*/ 0 w 6400800"/>
              <a:gd name="connsiteY4" fmla="*/ 2131255 h 4114800"/>
              <a:gd name="connsiteX5" fmla="*/ 4514850 w 6400800"/>
              <a:gd name="connsiteY5" fmla="*/ 2131255 h 4114800"/>
              <a:gd name="connsiteX6" fmla="*/ 4514850 w 6400800"/>
              <a:gd name="connsiteY6" fmla="*/ 4114800 h 4114800"/>
              <a:gd name="connsiteX7" fmla="*/ 0 w 6400800"/>
              <a:gd name="connsiteY7" fmla="*/ 4114800 h 4114800"/>
              <a:gd name="connsiteX8" fmla="*/ 1885950 w 6400800"/>
              <a:gd name="connsiteY8" fmla="*/ 0 h 4114800"/>
              <a:gd name="connsiteX9" fmla="*/ 6400800 w 6400800"/>
              <a:gd name="connsiteY9" fmla="*/ 0 h 4114800"/>
              <a:gd name="connsiteX10" fmla="*/ 6400800 w 6400800"/>
              <a:gd name="connsiteY10" fmla="*/ 1983545 h 4114800"/>
              <a:gd name="connsiteX11" fmla="*/ 1885950 w 6400800"/>
              <a:gd name="connsiteY11" fmla="*/ 1983545 h 4114800"/>
              <a:gd name="connsiteX12" fmla="*/ 0 w 6400800"/>
              <a:gd name="connsiteY12" fmla="*/ 0 h 4114800"/>
              <a:gd name="connsiteX13" fmla="*/ 1752600 w 6400800"/>
              <a:gd name="connsiteY13" fmla="*/ 0 h 4114800"/>
              <a:gd name="connsiteX14" fmla="*/ 1752600 w 6400800"/>
              <a:gd name="connsiteY14" fmla="*/ 1983545 h 4114800"/>
              <a:gd name="connsiteX15" fmla="*/ 0 w 6400800"/>
              <a:gd name="connsiteY15" fmla="*/ 1983545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00800" h="4114800">
                <a:moveTo>
                  <a:pt x="4648200" y="2131255"/>
                </a:moveTo>
                <a:lnTo>
                  <a:pt x="6400800" y="2131255"/>
                </a:lnTo>
                <a:lnTo>
                  <a:pt x="6400800" y="4114800"/>
                </a:lnTo>
                <a:lnTo>
                  <a:pt x="4648200" y="4114800"/>
                </a:lnTo>
                <a:close/>
                <a:moveTo>
                  <a:pt x="0" y="2131255"/>
                </a:moveTo>
                <a:lnTo>
                  <a:pt x="4514850" y="2131255"/>
                </a:lnTo>
                <a:lnTo>
                  <a:pt x="4514850" y="4114800"/>
                </a:lnTo>
                <a:lnTo>
                  <a:pt x="0" y="4114800"/>
                </a:lnTo>
                <a:close/>
                <a:moveTo>
                  <a:pt x="1885950" y="0"/>
                </a:moveTo>
                <a:lnTo>
                  <a:pt x="6400800" y="0"/>
                </a:lnTo>
                <a:lnTo>
                  <a:pt x="6400800" y="1983545"/>
                </a:lnTo>
                <a:lnTo>
                  <a:pt x="1885950" y="1983545"/>
                </a:lnTo>
                <a:close/>
                <a:moveTo>
                  <a:pt x="0" y="0"/>
                </a:moveTo>
                <a:lnTo>
                  <a:pt x="1752600" y="0"/>
                </a:lnTo>
                <a:lnTo>
                  <a:pt x="1752600" y="1983545"/>
                </a:lnTo>
                <a:lnTo>
                  <a:pt x="0" y="19835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129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7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2025/4/29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6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466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700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61" r:id="rId12"/>
    <p:sldLayoutId id="2147483762" r:id="rId13"/>
    <p:sldLayoutId id="2147483764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70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9.gif"/><Relationship Id="rId5" Type="http://schemas.openxmlformats.org/officeDocument/2006/relationships/image" Target="../media/image52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0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64005" y="2770030"/>
            <a:ext cx="9063990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26: CHĂM SÓC, BẢO VỆ CƠ QUAN BÀI TIẾT NƯỚC TIỂU</a:t>
            </a:r>
          </a:p>
          <a:p>
            <a:pPr lvl="0" algn="ctr" defTabSz="914347">
              <a:lnSpc>
                <a:spcPct val="120000"/>
              </a:lnSpc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NGƯỜI VÀ SỨC KHỎE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67158" y="-20783"/>
            <a:ext cx="12320711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6" name="AutoShape 6"/>
          <p:cNvSpPr>
            <a:spLocks/>
          </p:cNvSpPr>
          <p:nvPr/>
        </p:nvSpPr>
        <p:spPr bwMode="auto">
          <a:xfrm rot="2881067">
            <a:off x="1324855" y="526050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7" name="AutoShape 18"/>
          <p:cNvSpPr>
            <a:spLocks/>
          </p:cNvSpPr>
          <p:nvPr/>
        </p:nvSpPr>
        <p:spPr bwMode="auto">
          <a:xfrm>
            <a:off x="1371215" y="1188706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7" name="AutoShape 13"/>
          <p:cNvSpPr>
            <a:spLocks/>
          </p:cNvSpPr>
          <p:nvPr/>
        </p:nvSpPr>
        <p:spPr bwMode="auto">
          <a:xfrm>
            <a:off x="10128448" y="592954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8" name="AutoShape 17"/>
          <p:cNvSpPr>
            <a:spLocks/>
          </p:cNvSpPr>
          <p:nvPr/>
        </p:nvSpPr>
        <p:spPr bwMode="auto">
          <a:xfrm rot="-1260000">
            <a:off x="10052206" y="11452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-150458" y="1775461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34">
            <a:extLst>
              <a:ext uri="{FF2B5EF4-FFF2-40B4-BE49-F238E27FC236}">
                <a16:creationId xmlns:a16="http://schemas.microsoft.com/office/drawing/2014/main" id="{8FA8DCEE-C574-4657-B5E3-97BAA2F63C9F}"/>
              </a:ext>
            </a:extLst>
          </p:cNvPr>
          <p:cNvGrpSpPr/>
          <p:nvPr/>
        </p:nvGrpSpPr>
        <p:grpSpPr>
          <a:xfrm>
            <a:off x="3572541" y="2641199"/>
            <a:ext cx="8106256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54">
              <a:extLst>
                <a:ext uri="{FF2B5EF4-FFF2-40B4-BE49-F238E27FC236}">
                  <a16:creationId xmlns:a16="http://schemas.microsoft.com/office/drawing/2014/main" id="{30FD84E1-DE8D-4EB4-BF1D-3CCC88F2F33B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6" name="椭圆 55">
              <a:extLst>
                <a:ext uri="{FF2B5EF4-FFF2-40B4-BE49-F238E27FC236}">
                  <a16:creationId xmlns:a16="http://schemas.microsoft.com/office/drawing/2014/main" id="{FBAD6F9C-8169-4380-909E-98DE14EC23D6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图片 9">
            <a:extLst>
              <a:ext uri="{FF2B5EF4-FFF2-40B4-BE49-F238E27FC236}">
                <a16:creationId xmlns:a16="http://schemas.microsoft.com/office/drawing/2014/main" id="{94279ED1-0174-42D4-946D-E3261999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" y="2277892"/>
            <a:ext cx="3847836" cy="4879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9AD31-754F-4275-B541-D0A33E494A59}"/>
              </a:ext>
            </a:extLst>
          </p:cNvPr>
          <p:cNvSpPr txBox="1"/>
          <p:nvPr/>
        </p:nvSpPr>
        <p:spPr>
          <a:xfrm>
            <a:off x="4057650" y="3314700"/>
            <a:ext cx="7219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cần thiết của việc uống 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đủ nước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và không nhịn tiểu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để phòng tránh sỏi thận và loại bỏ được các chất độc hại.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8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2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1950720" cy="1770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09C76-A10B-4CC5-8A59-7FD1A961A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041" y="1661218"/>
            <a:ext cx="8370222" cy="5196782"/>
          </a:xfrm>
          <a:prstGeom prst="roundRect">
            <a:avLst>
              <a:gd name="adj" fmla="val 28009"/>
            </a:avLst>
          </a:prstGeom>
        </p:spPr>
      </p:pic>
      <p:pic>
        <p:nvPicPr>
          <p:cNvPr id="31" name="Picture 159" descr="10004015438746072987">
            <a:extLst>
              <a:ext uri="{FF2B5EF4-FFF2-40B4-BE49-F238E27FC236}">
                <a16:creationId xmlns:a16="http://schemas.microsoft.com/office/drawing/2014/main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28499" y="2345251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381125" y="478331"/>
            <a:ext cx="9214138" cy="1231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360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Thảo luận để đưa ra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thói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quen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tốt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bảo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vệ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tiểu</a:t>
            </a:r>
            <a:endParaRPr lang="zh-CN" altLang="en-US" sz="3600" dirty="0">
              <a:ln w="38100"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9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DA542B-B527-48E7-95F0-AC243C8E8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40" y="586882"/>
            <a:ext cx="9280855" cy="549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046FF1B-0967-474D-B62D-8D486EA8A0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62" y="3235097"/>
            <a:ext cx="3322166" cy="33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924A16-35B7-49B4-889D-867A731A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046" y="3695823"/>
            <a:ext cx="2501276" cy="319576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DE8550-BC67-4553-86B9-5ABCED9CA57F}"/>
              </a:ext>
            </a:extLst>
          </p:cNvPr>
          <p:cNvGrpSpPr/>
          <p:nvPr/>
        </p:nvGrpSpPr>
        <p:grpSpPr>
          <a:xfrm>
            <a:off x="3111035" y="1558624"/>
            <a:ext cx="6413286" cy="4726322"/>
            <a:chOff x="4436414" y="1551563"/>
            <a:chExt cx="7327378" cy="4327762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3E0F9A7F-E4CC-42CF-8967-C337AA940216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7995B1EB-5C1F-425F-A4DF-D3AFF88B9745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0AD4ED5-4C39-4058-BD5D-3CC065C99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914" y="290891"/>
            <a:ext cx="9815803" cy="1024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76DB9-D859-4A83-A513-DB6FCFF1E5C0}"/>
              </a:ext>
            </a:extLst>
          </p:cNvPr>
          <p:cNvSpPr txBox="1"/>
          <p:nvPr/>
        </p:nvSpPr>
        <p:spPr>
          <a:xfrm>
            <a:off x="2458615" y="295979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cần làm để bảo vệ cơ 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nước tiểu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334A2-6C6C-467A-B369-868932DC8E3E}"/>
              </a:ext>
            </a:extLst>
          </p:cNvPr>
          <p:cNvSpPr txBox="1"/>
          <p:nvPr/>
        </p:nvSpPr>
        <p:spPr>
          <a:xfrm>
            <a:off x="3744123" y="1926108"/>
            <a:ext cx="85160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đồ lót hằng ngày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nên ăn mặn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đủ nước mỗi ngày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nhịn tiểu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07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046FF1B-0967-474D-B62D-8D486EA8A0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62" y="3235097"/>
            <a:ext cx="3322166" cy="33221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 txBox="1">
            <a:spLocks/>
          </p:cNvSpPr>
          <p:nvPr/>
        </p:nvSpPr>
        <p:spPr>
          <a:xfrm>
            <a:off x="1517032" y="1909585"/>
            <a:ext cx="10515194" cy="13255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35830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494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9600"/>
            <a:ext cx="12192000" cy="13255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0058400" y="-88900"/>
            <a:ext cx="2133600" cy="1866900"/>
          </a:xfrm>
          <a:prstGeom prst="star5">
            <a:avLst/>
          </a:prstGeom>
          <a:solidFill>
            <a:srgbClr val="DFFAFD"/>
          </a:solidFill>
          <a:ln>
            <a:solidFill>
              <a:srgbClr val="DFF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26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61405-252C-423D-802F-61CD6564CA70}"/>
              </a:ext>
            </a:extLst>
          </p:cNvPr>
          <p:cNvSpPr txBox="1"/>
          <p:nvPr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2096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924A16-35B7-49B4-889D-867A731A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017842"/>
            <a:ext cx="3031922" cy="3873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90DF5C-83D3-4C1D-9FAA-A48CD5443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636950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9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7A2D9785-7A81-4965-ACF3-6CD0FB34D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470" y="1659295"/>
            <a:ext cx="12186413" cy="431466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2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594399" y="619114"/>
            <a:ext cx="9233235" cy="984853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bảo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vệ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2800" dirty="0">
              <a:ln w="38100">
                <a:noFill/>
              </a:ln>
              <a:solidFill>
                <a:srgbClr val="3E830E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18" name="Picture 159" descr="10004015438746072987">
            <a:extLst>
              <a:ext uri="{FF2B5EF4-FFF2-40B4-BE49-F238E27FC236}">
                <a16:creationId xmlns:a16="http://schemas.microsoft.com/office/drawing/2014/main" id="{BF922957-16F4-43A1-B67B-543DCB7C7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923320" y="175658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096FA1-3133-4D82-8ADA-0946953C7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4396" y="1603967"/>
            <a:ext cx="3095625" cy="359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FD6BA-BAC0-4D83-8201-67D70A4CA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7803" y="1659295"/>
            <a:ext cx="3200400" cy="36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84E3A-5503-48D4-B880-F728562099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96" y="1545225"/>
            <a:ext cx="1845233" cy="1383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32BCB0-D806-455D-A2C0-01E259268B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68" y="1406430"/>
            <a:ext cx="1845233" cy="13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25FFD5CE-B45B-45E3-A261-0DE2F26852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680"/>
            <a:ext cx="12192000" cy="43166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2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859145" y="562480"/>
            <a:ext cx="8757009" cy="984853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bảo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vệ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2800" dirty="0">
              <a:ln w="38100">
                <a:noFill/>
              </a:ln>
              <a:solidFill>
                <a:srgbClr val="3E830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8619" y="-9769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AAD679-A56C-4309-9FED-0DA62098B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051" y="1798070"/>
            <a:ext cx="2514600" cy="3000375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190C9-B613-4AAE-90D5-9B68C219D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001" y="1732756"/>
            <a:ext cx="2912628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7EBE3-B6ED-4685-A863-231AF60E2B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8629" y="1732756"/>
            <a:ext cx="3057525" cy="296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DCCE59-0B39-4CDB-B0D2-5D73AD4B56B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04" y="1583418"/>
            <a:ext cx="1342541" cy="1534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95799-BB17-468E-92BA-3FA8DC5C66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53" y="1385814"/>
            <a:ext cx="1338353" cy="1003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D639E3-1E9F-499E-AB62-691D2502BDE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81" y="1232741"/>
            <a:ext cx="1342541" cy="15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0D68EC9-8530-42DD-9347-059716CF5A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280" y="0"/>
            <a:ext cx="1950720" cy="17706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F5AA5C-F4BB-4FB4-B1A8-EBF7545C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04085" cy="16612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58BEB1-FF96-4D56-A294-1DE8CDD39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74" y="2235944"/>
            <a:ext cx="4731033" cy="44653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D25B1B-49D6-4716-8F9B-9C95812942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844034"/>
            <a:ext cx="3167916" cy="301396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F1B0382-18A8-4C35-B77F-1DA5B2B542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845" y="1245488"/>
            <a:ext cx="928516" cy="83145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18645" y="150046"/>
            <a:ext cx="928516" cy="831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53DFF0-3063-4BFD-919F-FD98212B3D1C}"/>
              </a:ext>
            </a:extLst>
          </p:cNvPr>
          <p:cNvSpPr txBox="1"/>
          <p:nvPr/>
        </p:nvSpPr>
        <p:spPr>
          <a:xfrm>
            <a:off x="4618653" y="1420285"/>
            <a:ext cx="6983903" cy="2677656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nên thường xuyên tắm rửa sạch sẽ, thay quần áo, quần áo cần được giặt và phơi khô dưới ánh nắng mặt trời.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uống đủ nước, ăn đủ chất và hợp vệ sinh, không ăn quá mặn và không nhịn tiểu để bảo vệ cơ quan bài tiết nước tiểu.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61405-252C-423D-802F-61CD6564CA70}"/>
              </a:ext>
            </a:extLst>
          </p:cNvPr>
          <p:cNvSpPr txBox="1"/>
          <p:nvPr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23189324-F900-4EFC-9AF7-7C40C1D826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680"/>
            <a:ext cx="12192000" cy="43166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1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436914" y="1555750"/>
            <a:ext cx="5444045" cy="2585291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lvl="0"/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thiết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uống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đủ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nhịn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phòng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tránh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sỏi</a:t>
            </a:r>
            <a:r>
              <a:rPr lang="en-US" altLang="zh-CN" sz="400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thận. </a:t>
            </a:r>
            <a:endParaRPr lang="zh-CN" altLang="en-US" sz="4000" dirty="0">
              <a:ln w="38100"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621" y="0"/>
            <a:ext cx="1950720" cy="17706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A72490-CC9C-4876-9EDE-CA2DFBBF94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959" y="1555750"/>
            <a:ext cx="5107841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​​">
  <a:themeElements>
    <a:clrScheme name="自定义 1041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AB688"/>
      </a:accent1>
      <a:accent2>
        <a:srgbClr val="5AB688"/>
      </a:accent2>
      <a:accent3>
        <a:srgbClr val="5AB688"/>
      </a:accent3>
      <a:accent4>
        <a:srgbClr val="5AB688"/>
      </a:accent4>
      <a:accent5>
        <a:srgbClr val="5AB688"/>
      </a:accent5>
      <a:accent6>
        <a:srgbClr val="5AB688"/>
      </a:accent6>
      <a:hlink>
        <a:srgbClr val="168BBA"/>
      </a:hlink>
      <a:folHlink>
        <a:srgbClr val="680000"/>
      </a:folHlink>
    </a:clrScheme>
    <a:fontScheme name="qj5npfko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353</Words>
  <Application>Microsoft Office PowerPoint</Application>
  <PresentationFormat>Widescreen</PresentationFormat>
  <Paragraphs>40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Microsoft YaHei</vt:lpstr>
      <vt:lpstr>Microsoft YaHei</vt:lpstr>
      <vt:lpstr>宋体</vt:lpstr>
      <vt:lpstr>Arial</vt:lpstr>
      <vt:lpstr>Calibri</vt:lpstr>
      <vt:lpstr>等线</vt:lpstr>
      <vt:lpstr>KaiTi</vt:lpstr>
      <vt:lpstr>黑体</vt:lpstr>
      <vt:lpstr>Times New Roman</vt:lpstr>
      <vt:lpstr>Yuanti SC</vt:lpstr>
      <vt:lpstr>庞门正道标题体</vt:lpstr>
      <vt:lpstr>5_Office Theme</vt:lpstr>
      <vt:lpstr>自定义设计方案</vt:lpstr>
      <vt:lpstr>1_Office Theme</vt:lpstr>
      <vt:lpstr>Office 主题</vt:lpstr>
      <vt:lpstr>1_Office 主题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MinhThangPC.VN</cp:lastModifiedBy>
  <cp:revision>55</cp:revision>
  <dcterms:created xsi:type="dcterms:W3CDTF">2021-07-24T01:07:49Z</dcterms:created>
  <dcterms:modified xsi:type="dcterms:W3CDTF">2025-04-29T08:24:31Z</dcterms:modified>
</cp:coreProperties>
</file>