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79" r:id="rId3"/>
    <p:sldId id="280" r:id="rId4"/>
    <p:sldId id="281" r:id="rId5"/>
    <p:sldId id="260" r:id="rId6"/>
    <p:sldId id="261" r:id="rId7"/>
    <p:sldId id="266" r:id="rId8"/>
    <p:sldId id="278" r:id="rId9"/>
    <p:sldId id="277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0" autoAdjust="0"/>
    <p:restoredTop sz="94444" autoAdjust="0"/>
  </p:normalViewPr>
  <p:slideViewPr>
    <p:cSldViewPr snapToGrid="0">
      <p:cViewPr varScale="1">
        <p:scale>
          <a:sx n="86" d="100"/>
          <a:sy n="86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0C5-A996-4294-A5DC-ADB676D31A88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9847-D3ED-41C9-8C11-9CF0F70FD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520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24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77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27756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14719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076563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153263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44249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741711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32045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0829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15324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587034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05105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025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06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9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7" r:id="rId12"/>
    <p:sldLayoutId id="2147483688" r:id="rId13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81130" y="1259838"/>
            <a:ext cx="3833662" cy="1336502"/>
            <a:chOff x="639477" y="1233713"/>
            <a:chExt cx="2926110" cy="13365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39477" y="1246776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81130" y="4274724"/>
            <a:ext cx="9447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</a:p>
          <a:p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TIỂU (</a:t>
            </a:r>
            <a:r>
              <a:rPr lang="en-US" sz="4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54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6" y="918921"/>
            <a:ext cx="3453179" cy="299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22" y="6257280"/>
            <a:ext cx="2093245" cy="5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798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081506" y="426933"/>
            <a:ext cx="10299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3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7400" y="215900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722374"/>
            <a:ext cx="12192000" cy="113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8" b="12660"/>
          <a:stretch/>
        </p:blipFill>
        <p:spPr bwMode="auto">
          <a:xfrm>
            <a:off x="3317787" y="1120506"/>
            <a:ext cx="8315413" cy="5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386" y="2106613"/>
            <a:ext cx="2576514" cy="762000"/>
            <a:chOff x="2171700" y="2603500"/>
            <a:chExt cx="133350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98813" y="2638425"/>
              <a:ext cx="1274857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385" y="3040440"/>
            <a:ext cx="2846301" cy="998160"/>
            <a:chOff x="2171700" y="2603500"/>
            <a:chExt cx="13335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385" y="4259640"/>
            <a:ext cx="2846301" cy="998160"/>
            <a:chOff x="2171700" y="2603500"/>
            <a:chExt cx="13335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5" y="5459454"/>
            <a:ext cx="2846301" cy="998160"/>
            <a:chOff x="2171700" y="2603500"/>
            <a:chExt cx="1333500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773" y="3582262"/>
            <a:ext cx="3829227" cy="12446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79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3593 0.52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1237 -0.131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045E-16 L 0.75092 0.221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39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0.75821 -0.288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9" y="390433"/>
            <a:ext cx="90656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2: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Điều gì xảy ra nếu:</a:t>
            </a: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73846" y="2566856"/>
            <a:ext cx="8968651" cy="4193176"/>
            <a:chOff x="3223349" y="2664824"/>
            <a:chExt cx="8968651" cy="4193176"/>
          </a:xfrm>
        </p:grpSpPr>
        <p:grpSp>
          <p:nvGrpSpPr>
            <p:cNvPr id="6" name="Group 5"/>
            <p:cNvGrpSpPr/>
            <p:nvPr/>
          </p:nvGrpSpPr>
          <p:grpSpPr>
            <a:xfrm>
              <a:off x="3223349" y="2664824"/>
              <a:ext cx="7165975" cy="4193176"/>
              <a:chOff x="5026025" y="2664824"/>
              <a:chExt cx="7165975" cy="4193176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11250" r="8070" b="62000"/>
              <a:stretch/>
            </p:blipFill>
            <p:spPr bwMode="auto">
              <a:xfrm>
                <a:off x="5026025" y="2781300"/>
                <a:ext cx="7165975" cy="407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026025" y="2664824"/>
                <a:ext cx="36738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71017" y="5812971"/>
              <a:ext cx="2420983" cy="104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7681" y="2781300"/>
            <a:ext cx="4187645" cy="2241368"/>
            <a:chOff x="867681" y="2781300"/>
            <a:chExt cx="4187645" cy="2241368"/>
          </a:xfrm>
        </p:grpSpPr>
        <p:sp>
          <p:nvSpPr>
            <p:cNvPr id="9" name="Oval 8"/>
            <p:cNvSpPr/>
            <p:nvPr/>
          </p:nvSpPr>
          <p:spPr>
            <a:xfrm>
              <a:off x="867681" y="2781300"/>
              <a:ext cx="4187645" cy="2241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8" name="Picture 4" descr="Premium Vector | Set of man peei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" t="17100" r="3588" b="28902"/>
            <a:stretch/>
          </p:blipFill>
          <p:spPr bwMode="auto">
            <a:xfrm>
              <a:off x="1142614" y="3122024"/>
              <a:ext cx="3648028" cy="1541420"/>
            </a:xfrm>
            <a:prstGeom prst="roundRect">
              <a:avLst>
                <a:gd name="adj" fmla="val 3954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34751" y="3122024"/>
            <a:ext cx="881275" cy="552282"/>
            <a:chOff x="4479561" y="3009900"/>
            <a:chExt cx="881275" cy="552282"/>
          </a:xfrm>
        </p:grpSpPr>
        <p:sp>
          <p:nvSpPr>
            <p:cNvPr id="13" name="Oval 12"/>
            <p:cNvSpPr/>
            <p:nvPr/>
          </p:nvSpPr>
          <p:spPr>
            <a:xfrm>
              <a:off x="4479561" y="3009900"/>
              <a:ext cx="295188" cy="3084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07732" y="3162292"/>
              <a:ext cx="220528" cy="2304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218789" y="3413760"/>
              <a:ext cx="142047" cy="148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1374" y="5363392"/>
            <a:ext cx="1792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endParaRPr lang="en-US" sz="2400" b="1" dirty="0">
              <a:solidFill>
                <a:srgbClr val="FF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51894" y="5653888"/>
            <a:ext cx="369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endParaRPr lang="en-US" sz="2400" b="1" dirty="0">
              <a:solidFill>
                <a:srgbClr val="FF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0" y="6552112"/>
            <a:ext cx="1674857" cy="2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 b="2258"/>
          <a:stretch/>
        </p:blipFill>
        <p:spPr bwMode="auto">
          <a:xfrm>
            <a:off x="0" y="-196387"/>
            <a:ext cx="12192000" cy="7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390065"/>
            <a:ext cx="3352800" cy="1084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199" y="346949"/>
            <a:ext cx="343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4485" y="2056742"/>
            <a:ext cx="5967795" cy="3140330"/>
            <a:chOff x="13115098" y="1088770"/>
            <a:chExt cx="5967795" cy="3140330"/>
          </a:xfrm>
        </p:grpSpPr>
        <p:grpSp>
          <p:nvGrpSpPr>
            <p:cNvPr id="29" name="Group 28"/>
            <p:cNvGrpSpPr/>
            <p:nvPr/>
          </p:nvGrpSpPr>
          <p:grpSpPr>
            <a:xfrm>
              <a:off x="13115098" y="1088770"/>
              <a:ext cx="5967795" cy="3140330"/>
              <a:chOff x="13008418" y="974470"/>
              <a:chExt cx="5967795" cy="314033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072735" y="1399802"/>
                <a:ext cx="5777760" cy="2704648"/>
              </a:xfrm>
              <a:custGeom>
                <a:avLst/>
                <a:gdLst>
                  <a:gd name="connsiteX0" fmla="*/ 0 w 5711059"/>
                  <a:gd name="connsiteY0" fmla="*/ 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0 w 5711059"/>
                  <a:gd name="connsiteY4" fmla="*/ 0 h 2658470"/>
                  <a:gd name="connsiteX0" fmla="*/ 266700 w 5711059"/>
                  <a:gd name="connsiteY0" fmla="*/ 1905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266700 w 5711059"/>
                  <a:gd name="connsiteY4" fmla="*/ 19050 h 2658470"/>
                  <a:gd name="connsiteX0" fmla="*/ 137160 w 5711059"/>
                  <a:gd name="connsiteY0" fmla="*/ 0 h 2669900"/>
                  <a:gd name="connsiteX1" fmla="*/ 5711059 w 5711059"/>
                  <a:gd name="connsiteY1" fmla="*/ 11430 h 2669900"/>
                  <a:gd name="connsiteX2" fmla="*/ 5711059 w 5711059"/>
                  <a:gd name="connsiteY2" fmla="*/ 2669900 h 2669900"/>
                  <a:gd name="connsiteX3" fmla="*/ 0 w 5711059"/>
                  <a:gd name="connsiteY3" fmla="*/ 2669900 h 2669900"/>
                  <a:gd name="connsiteX4" fmla="*/ 137160 w 5711059"/>
                  <a:gd name="connsiteY4" fmla="*/ 0 h 2669900"/>
                  <a:gd name="connsiteX0" fmla="*/ 30480 w 5604379"/>
                  <a:gd name="connsiteY0" fmla="*/ 0 h 2669900"/>
                  <a:gd name="connsiteX1" fmla="*/ 5604379 w 5604379"/>
                  <a:gd name="connsiteY1" fmla="*/ 11430 h 2669900"/>
                  <a:gd name="connsiteX2" fmla="*/ 5604379 w 5604379"/>
                  <a:gd name="connsiteY2" fmla="*/ 2669900 h 2669900"/>
                  <a:gd name="connsiteX3" fmla="*/ 0 w 5604379"/>
                  <a:gd name="connsiteY3" fmla="*/ 2662280 h 2669900"/>
                  <a:gd name="connsiteX4" fmla="*/ 30480 w 5604379"/>
                  <a:gd name="connsiteY4" fmla="*/ 0 h 2669900"/>
                  <a:gd name="connsiteX0" fmla="*/ 45720 w 5619619"/>
                  <a:gd name="connsiteY0" fmla="*/ 0 h 2669900"/>
                  <a:gd name="connsiteX1" fmla="*/ 5619619 w 5619619"/>
                  <a:gd name="connsiteY1" fmla="*/ 11430 h 2669900"/>
                  <a:gd name="connsiteX2" fmla="*/ 5619619 w 5619619"/>
                  <a:gd name="connsiteY2" fmla="*/ 2669900 h 2669900"/>
                  <a:gd name="connsiteX3" fmla="*/ 0 w 5619619"/>
                  <a:gd name="connsiteY3" fmla="*/ 2593700 h 2669900"/>
                  <a:gd name="connsiteX4" fmla="*/ 45720 w 5619619"/>
                  <a:gd name="connsiteY4" fmla="*/ 0 h 2669900"/>
                  <a:gd name="connsiteX0" fmla="*/ 7620 w 5581519"/>
                  <a:gd name="connsiteY0" fmla="*/ 0 h 2669900"/>
                  <a:gd name="connsiteX1" fmla="*/ 5581519 w 5581519"/>
                  <a:gd name="connsiteY1" fmla="*/ 11430 h 2669900"/>
                  <a:gd name="connsiteX2" fmla="*/ 5581519 w 5581519"/>
                  <a:gd name="connsiteY2" fmla="*/ 2669900 h 2669900"/>
                  <a:gd name="connsiteX3" fmla="*/ 0 w 5581519"/>
                  <a:gd name="connsiteY3" fmla="*/ 2639420 h 2669900"/>
                  <a:gd name="connsiteX4" fmla="*/ 7620 w 5581519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94433"/>
                  <a:gd name="connsiteX1" fmla="*/ 5646743 w 5646743"/>
                  <a:gd name="connsiteY1" fmla="*/ 11430 h 2694433"/>
                  <a:gd name="connsiteX2" fmla="*/ 5646743 w 5646743"/>
                  <a:gd name="connsiteY2" fmla="*/ 2669900 h 2694433"/>
                  <a:gd name="connsiteX3" fmla="*/ 65224 w 5646743"/>
                  <a:gd name="connsiteY3" fmla="*/ 2639420 h 2694433"/>
                  <a:gd name="connsiteX4" fmla="*/ 72844 w 5646743"/>
                  <a:gd name="connsiteY4" fmla="*/ 0 h 2694433"/>
                  <a:gd name="connsiteX0" fmla="*/ 72844 w 5661983"/>
                  <a:gd name="connsiteY0" fmla="*/ 0 h 2673652"/>
                  <a:gd name="connsiteX1" fmla="*/ 5646743 w 5661983"/>
                  <a:gd name="connsiteY1" fmla="*/ 11430 h 2673652"/>
                  <a:gd name="connsiteX2" fmla="*/ 5661983 w 5661983"/>
                  <a:gd name="connsiteY2" fmla="*/ 2570840 h 2673652"/>
                  <a:gd name="connsiteX3" fmla="*/ 65224 w 5661983"/>
                  <a:gd name="connsiteY3" fmla="*/ 2639420 h 2673652"/>
                  <a:gd name="connsiteX4" fmla="*/ 72844 w 5661983"/>
                  <a:gd name="connsiteY4" fmla="*/ 0 h 2673652"/>
                  <a:gd name="connsiteX0" fmla="*/ 72844 w 5646743"/>
                  <a:gd name="connsiteY0" fmla="*/ 0 h 2671769"/>
                  <a:gd name="connsiteX1" fmla="*/ 5646743 w 5646743"/>
                  <a:gd name="connsiteY1" fmla="*/ 11430 h 2671769"/>
                  <a:gd name="connsiteX2" fmla="*/ 5639123 w 5646743"/>
                  <a:gd name="connsiteY2" fmla="*/ 2555600 h 2671769"/>
                  <a:gd name="connsiteX3" fmla="*/ 65224 w 5646743"/>
                  <a:gd name="connsiteY3" fmla="*/ 2639420 h 2671769"/>
                  <a:gd name="connsiteX4" fmla="*/ 72844 w 5646743"/>
                  <a:gd name="connsiteY4" fmla="*/ 0 h 2671769"/>
                  <a:gd name="connsiteX0" fmla="*/ 72844 w 5646743"/>
                  <a:gd name="connsiteY0" fmla="*/ 0 h 2704648"/>
                  <a:gd name="connsiteX1" fmla="*/ 5646743 w 5646743"/>
                  <a:gd name="connsiteY1" fmla="*/ 11430 h 2704648"/>
                  <a:gd name="connsiteX2" fmla="*/ 5639123 w 5646743"/>
                  <a:gd name="connsiteY2" fmla="*/ 2555600 h 2704648"/>
                  <a:gd name="connsiteX3" fmla="*/ 65224 w 5646743"/>
                  <a:gd name="connsiteY3" fmla="*/ 2639420 h 2704648"/>
                  <a:gd name="connsiteX4" fmla="*/ 72844 w 5646743"/>
                  <a:gd name="connsiteY4" fmla="*/ 0 h 2704648"/>
                  <a:gd name="connsiteX0" fmla="*/ 72844 w 5716198"/>
                  <a:gd name="connsiteY0" fmla="*/ 0 h 2704648"/>
                  <a:gd name="connsiteX1" fmla="*/ 5646743 w 5716198"/>
                  <a:gd name="connsiteY1" fmla="*/ 11430 h 2704648"/>
                  <a:gd name="connsiteX2" fmla="*/ 5639123 w 5716198"/>
                  <a:gd name="connsiteY2" fmla="*/ 2555600 h 2704648"/>
                  <a:gd name="connsiteX3" fmla="*/ 65224 w 5716198"/>
                  <a:gd name="connsiteY3" fmla="*/ 2639420 h 2704648"/>
                  <a:gd name="connsiteX4" fmla="*/ 72844 w 5716198"/>
                  <a:gd name="connsiteY4" fmla="*/ 0 h 2704648"/>
                  <a:gd name="connsiteX0" fmla="*/ 72844 w 5777760"/>
                  <a:gd name="connsiteY0" fmla="*/ 0 h 2704648"/>
                  <a:gd name="connsiteX1" fmla="*/ 5776283 w 5777760"/>
                  <a:gd name="connsiteY1" fmla="*/ 19050 h 2704648"/>
                  <a:gd name="connsiteX2" fmla="*/ 5639123 w 5777760"/>
                  <a:gd name="connsiteY2" fmla="*/ 2555600 h 2704648"/>
                  <a:gd name="connsiteX3" fmla="*/ 65224 w 5777760"/>
                  <a:gd name="connsiteY3" fmla="*/ 2639420 h 2704648"/>
                  <a:gd name="connsiteX4" fmla="*/ 72844 w 5777760"/>
                  <a:gd name="connsiteY4" fmla="*/ 0 h 270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7760" h="2704648">
                    <a:moveTo>
                      <a:pt x="72844" y="0"/>
                    </a:moveTo>
                    <a:lnTo>
                      <a:pt x="5776283" y="19050"/>
                    </a:lnTo>
                    <a:cubicBezTo>
                      <a:pt x="5773743" y="867107"/>
                      <a:pt x="5809303" y="991263"/>
                      <a:pt x="5639123" y="2555600"/>
                    </a:cubicBezTo>
                    <a:cubicBezTo>
                      <a:pt x="5188317" y="2720700"/>
                      <a:pt x="1925730" y="2748640"/>
                      <a:pt x="65224" y="2639420"/>
                    </a:cubicBezTo>
                    <a:cubicBezTo>
                      <a:pt x="-84636" y="1782473"/>
                      <a:pt x="70304" y="879807"/>
                      <a:pt x="72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008418" y="974470"/>
                <a:ext cx="5967795" cy="3140330"/>
                <a:chOff x="768927" y="1641595"/>
                <a:chExt cx="5340928" cy="25116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68927" y="1641595"/>
                  <a:ext cx="5340928" cy="2511698"/>
                  <a:chOff x="768927" y="1641595"/>
                  <a:chExt cx="5340928" cy="2511698"/>
                </a:xfrm>
              </p:grpSpPr>
              <p:sp>
                <p:nvSpPr>
                  <p:cNvPr id="13" name="Rectangle 14"/>
                  <p:cNvSpPr/>
                  <p:nvPr/>
                </p:nvSpPr>
                <p:spPr>
                  <a:xfrm>
                    <a:off x="2820697" y="1661594"/>
                    <a:ext cx="1269423" cy="589771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" name="Google Shape;1251;p47"/>
                  <p:cNvGrpSpPr/>
                  <p:nvPr/>
                </p:nvGrpSpPr>
                <p:grpSpPr>
                  <a:xfrm>
                    <a:off x="768927" y="1641595"/>
                    <a:ext cx="5340928" cy="2511698"/>
                    <a:chOff x="4875791" y="946666"/>
                    <a:chExt cx="1252993" cy="1443671"/>
                  </a:xfrm>
                </p:grpSpPr>
                <p:sp>
                  <p:nvSpPr>
                    <p:cNvPr id="16" name="Google Shape;1252;p47"/>
                    <p:cNvSpPr/>
                    <p:nvPr/>
                  </p:nvSpPr>
                  <p:spPr>
                    <a:xfrm>
                      <a:off x="5455534" y="1055601"/>
                      <a:ext cx="53695" cy="44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2" h="2830" extrusionOk="0">
                          <a:moveTo>
                            <a:pt x="2902" y="0"/>
                          </a:moveTo>
                          <a:cubicBezTo>
                            <a:pt x="2802" y="0"/>
                            <a:pt x="2699" y="38"/>
                            <a:pt x="2608" y="113"/>
                          </a:cubicBezTo>
                          <a:cubicBezTo>
                            <a:pt x="2174" y="439"/>
                            <a:pt x="1666" y="838"/>
                            <a:pt x="1232" y="1200"/>
                          </a:cubicBezTo>
                          <a:cubicBezTo>
                            <a:pt x="906" y="1490"/>
                            <a:pt x="580" y="1743"/>
                            <a:pt x="254" y="1997"/>
                          </a:cubicBezTo>
                          <a:cubicBezTo>
                            <a:pt x="36" y="2142"/>
                            <a:pt x="0" y="2432"/>
                            <a:pt x="145" y="2649"/>
                          </a:cubicBezTo>
                          <a:cubicBezTo>
                            <a:pt x="254" y="2758"/>
                            <a:pt x="362" y="2830"/>
                            <a:pt x="507" y="2830"/>
                          </a:cubicBezTo>
                          <a:cubicBezTo>
                            <a:pt x="616" y="2830"/>
                            <a:pt x="725" y="2794"/>
                            <a:pt x="797" y="2721"/>
                          </a:cubicBezTo>
                          <a:cubicBezTo>
                            <a:pt x="1123" y="2504"/>
                            <a:pt x="1449" y="2214"/>
                            <a:pt x="1811" y="1924"/>
                          </a:cubicBezTo>
                          <a:cubicBezTo>
                            <a:pt x="2246" y="1562"/>
                            <a:pt x="2717" y="1200"/>
                            <a:pt x="3151" y="874"/>
                          </a:cubicBezTo>
                          <a:cubicBezTo>
                            <a:pt x="3369" y="729"/>
                            <a:pt x="3441" y="403"/>
                            <a:pt x="3260" y="222"/>
                          </a:cubicBezTo>
                          <a:cubicBezTo>
                            <a:pt x="3176" y="74"/>
                            <a:pt x="3042" y="0"/>
                            <a:pt x="29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" name="Google Shape;1253;p47"/>
                    <p:cNvSpPr/>
                    <p:nvPr/>
                  </p:nvSpPr>
                  <p:spPr>
                    <a:xfrm>
                      <a:off x="4952637" y="2200313"/>
                      <a:ext cx="1086088" cy="135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621" h="8704" extrusionOk="0">
                          <a:moveTo>
                            <a:pt x="68963" y="1"/>
                          </a:moveTo>
                          <a:cubicBezTo>
                            <a:pt x="68838" y="1"/>
                            <a:pt x="68709" y="56"/>
                            <a:pt x="68603" y="191"/>
                          </a:cubicBezTo>
                          <a:cubicBezTo>
                            <a:pt x="68096" y="771"/>
                            <a:pt x="67589" y="1278"/>
                            <a:pt x="67010" y="1821"/>
                          </a:cubicBezTo>
                          <a:cubicBezTo>
                            <a:pt x="66539" y="2256"/>
                            <a:pt x="66032" y="2727"/>
                            <a:pt x="65561" y="3234"/>
                          </a:cubicBezTo>
                          <a:cubicBezTo>
                            <a:pt x="65380" y="3415"/>
                            <a:pt x="65380" y="3704"/>
                            <a:pt x="65597" y="3886"/>
                          </a:cubicBezTo>
                          <a:cubicBezTo>
                            <a:pt x="65670" y="3958"/>
                            <a:pt x="65814" y="3994"/>
                            <a:pt x="65923" y="3994"/>
                          </a:cubicBezTo>
                          <a:cubicBezTo>
                            <a:pt x="66032" y="3994"/>
                            <a:pt x="66177" y="3958"/>
                            <a:pt x="66249" y="3849"/>
                          </a:cubicBezTo>
                          <a:cubicBezTo>
                            <a:pt x="66684" y="3415"/>
                            <a:pt x="67191" y="2944"/>
                            <a:pt x="67662" y="2509"/>
                          </a:cubicBezTo>
                          <a:cubicBezTo>
                            <a:pt x="68241" y="1966"/>
                            <a:pt x="68821" y="1386"/>
                            <a:pt x="69328" y="771"/>
                          </a:cubicBezTo>
                          <a:cubicBezTo>
                            <a:pt x="69620" y="425"/>
                            <a:pt x="69308" y="1"/>
                            <a:pt x="68963" y="1"/>
                          </a:cubicBezTo>
                          <a:close/>
                          <a:moveTo>
                            <a:pt x="65670" y="481"/>
                          </a:moveTo>
                          <a:cubicBezTo>
                            <a:pt x="64329" y="481"/>
                            <a:pt x="61214" y="4393"/>
                            <a:pt x="60599" y="5407"/>
                          </a:cubicBezTo>
                          <a:cubicBezTo>
                            <a:pt x="60417" y="5624"/>
                            <a:pt x="60490" y="5914"/>
                            <a:pt x="60743" y="6059"/>
                          </a:cubicBezTo>
                          <a:cubicBezTo>
                            <a:pt x="60816" y="6095"/>
                            <a:pt x="60888" y="6131"/>
                            <a:pt x="60961" y="6131"/>
                          </a:cubicBezTo>
                          <a:cubicBezTo>
                            <a:pt x="61142" y="6131"/>
                            <a:pt x="61287" y="6059"/>
                            <a:pt x="61359" y="5914"/>
                          </a:cubicBezTo>
                          <a:cubicBezTo>
                            <a:pt x="62373" y="4320"/>
                            <a:pt x="65054" y="1459"/>
                            <a:pt x="65670" y="1423"/>
                          </a:cubicBezTo>
                          <a:cubicBezTo>
                            <a:pt x="66285" y="1423"/>
                            <a:pt x="66285" y="481"/>
                            <a:pt x="65670" y="481"/>
                          </a:cubicBezTo>
                          <a:close/>
                          <a:moveTo>
                            <a:pt x="2877" y="4720"/>
                          </a:moveTo>
                          <a:cubicBezTo>
                            <a:pt x="2764" y="4720"/>
                            <a:pt x="2645" y="4763"/>
                            <a:pt x="2536" y="4864"/>
                          </a:cubicBezTo>
                          <a:cubicBezTo>
                            <a:pt x="1956" y="5479"/>
                            <a:pt x="1377" y="6168"/>
                            <a:pt x="906" y="6892"/>
                          </a:cubicBezTo>
                          <a:cubicBezTo>
                            <a:pt x="652" y="7254"/>
                            <a:pt x="435" y="7616"/>
                            <a:pt x="145" y="7942"/>
                          </a:cubicBezTo>
                          <a:cubicBezTo>
                            <a:pt x="0" y="8160"/>
                            <a:pt x="36" y="8449"/>
                            <a:pt x="254" y="8631"/>
                          </a:cubicBezTo>
                          <a:cubicBezTo>
                            <a:pt x="326" y="8667"/>
                            <a:pt x="435" y="8703"/>
                            <a:pt x="507" y="8703"/>
                          </a:cubicBezTo>
                          <a:cubicBezTo>
                            <a:pt x="688" y="8703"/>
                            <a:pt x="797" y="8667"/>
                            <a:pt x="906" y="8522"/>
                          </a:cubicBezTo>
                          <a:cubicBezTo>
                            <a:pt x="1159" y="8196"/>
                            <a:pt x="1449" y="7797"/>
                            <a:pt x="1703" y="7435"/>
                          </a:cubicBezTo>
                          <a:cubicBezTo>
                            <a:pt x="2137" y="6747"/>
                            <a:pt x="2644" y="6131"/>
                            <a:pt x="3224" y="5516"/>
                          </a:cubicBezTo>
                          <a:cubicBezTo>
                            <a:pt x="3558" y="5182"/>
                            <a:pt x="3251" y="4720"/>
                            <a:pt x="2877" y="4720"/>
                          </a:cubicBezTo>
                          <a:close/>
                        </a:path>
                      </a:pathLst>
                    </a:custGeom>
                    <a:solidFill>
                      <a:srgbClr val="21305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Google Shape;1254;p47"/>
                    <p:cNvSpPr/>
                    <p:nvPr/>
                  </p:nvSpPr>
                  <p:spPr>
                    <a:xfrm>
                      <a:off x="4875791" y="946666"/>
                      <a:ext cx="1252993" cy="1443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92" h="92543" extrusionOk="0">
                          <a:moveTo>
                            <a:pt x="38286" y="939"/>
                          </a:moveTo>
                          <a:cubicBezTo>
                            <a:pt x="38395" y="975"/>
                            <a:pt x="38503" y="1011"/>
                            <a:pt x="38576" y="1084"/>
                          </a:cubicBezTo>
                          <a:cubicBezTo>
                            <a:pt x="39409" y="1663"/>
                            <a:pt x="40206" y="2315"/>
                            <a:pt x="40894" y="3040"/>
                          </a:cubicBezTo>
                          <a:cubicBezTo>
                            <a:pt x="40982" y="3127"/>
                            <a:pt x="41109" y="3175"/>
                            <a:pt x="41237" y="3175"/>
                          </a:cubicBezTo>
                          <a:cubicBezTo>
                            <a:pt x="41319" y="3175"/>
                            <a:pt x="41402" y="3155"/>
                            <a:pt x="41474" y="3112"/>
                          </a:cubicBezTo>
                          <a:cubicBezTo>
                            <a:pt x="42234" y="2714"/>
                            <a:pt x="43031" y="2315"/>
                            <a:pt x="43828" y="1989"/>
                          </a:cubicBezTo>
                          <a:cubicBezTo>
                            <a:pt x="44009" y="1881"/>
                            <a:pt x="44190" y="1844"/>
                            <a:pt x="44371" y="1844"/>
                          </a:cubicBezTo>
                          <a:cubicBezTo>
                            <a:pt x="44589" y="1844"/>
                            <a:pt x="44806" y="1953"/>
                            <a:pt x="44987" y="2098"/>
                          </a:cubicBezTo>
                          <a:cubicBezTo>
                            <a:pt x="45494" y="2424"/>
                            <a:pt x="45929" y="2931"/>
                            <a:pt x="46219" y="3510"/>
                          </a:cubicBezTo>
                          <a:cubicBezTo>
                            <a:pt x="46298" y="3670"/>
                            <a:pt x="46455" y="3770"/>
                            <a:pt x="46633" y="3770"/>
                          </a:cubicBezTo>
                          <a:cubicBezTo>
                            <a:pt x="46698" y="3770"/>
                            <a:pt x="46766" y="3757"/>
                            <a:pt x="46834" y="3728"/>
                          </a:cubicBezTo>
                          <a:lnTo>
                            <a:pt x="49877" y="2532"/>
                          </a:lnTo>
                          <a:lnTo>
                            <a:pt x="49877" y="2532"/>
                          </a:lnTo>
                          <a:cubicBezTo>
                            <a:pt x="49442" y="5177"/>
                            <a:pt x="49189" y="7821"/>
                            <a:pt x="49152" y="10501"/>
                          </a:cubicBezTo>
                          <a:cubicBezTo>
                            <a:pt x="49008" y="14232"/>
                            <a:pt x="48863" y="18071"/>
                            <a:pt x="47595" y="21694"/>
                          </a:cubicBezTo>
                          <a:cubicBezTo>
                            <a:pt x="47052" y="21186"/>
                            <a:pt x="46508" y="20752"/>
                            <a:pt x="45893" y="20390"/>
                          </a:cubicBezTo>
                          <a:cubicBezTo>
                            <a:pt x="45675" y="20208"/>
                            <a:pt x="45422" y="20136"/>
                            <a:pt x="45168" y="20100"/>
                          </a:cubicBezTo>
                          <a:lnTo>
                            <a:pt x="45096" y="20100"/>
                          </a:lnTo>
                          <a:cubicBezTo>
                            <a:pt x="44842" y="20136"/>
                            <a:pt x="44589" y="20245"/>
                            <a:pt x="44371" y="20462"/>
                          </a:cubicBezTo>
                          <a:lnTo>
                            <a:pt x="43430" y="21295"/>
                          </a:lnTo>
                          <a:cubicBezTo>
                            <a:pt x="43246" y="21494"/>
                            <a:pt x="42997" y="21590"/>
                            <a:pt x="42749" y="21590"/>
                          </a:cubicBezTo>
                          <a:cubicBezTo>
                            <a:pt x="42411" y="21590"/>
                            <a:pt x="42075" y="21412"/>
                            <a:pt x="41908" y="21078"/>
                          </a:cubicBezTo>
                          <a:lnTo>
                            <a:pt x="41800" y="20897"/>
                          </a:lnTo>
                          <a:cubicBezTo>
                            <a:pt x="41510" y="20390"/>
                            <a:pt x="41039" y="20027"/>
                            <a:pt x="40496" y="19846"/>
                          </a:cubicBezTo>
                          <a:cubicBezTo>
                            <a:pt x="40314" y="19774"/>
                            <a:pt x="40097" y="19738"/>
                            <a:pt x="39916" y="19738"/>
                          </a:cubicBezTo>
                          <a:cubicBezTo>
                            <a:pt x="39300" y="19774"/>
                            <a:pt x="38721" y="19955"/>
                            <a:pt x="38214" y="20208"/>
                          </a:cubicBezTo>
                          <a:lnTo>
                            <a:pt x="35533" y="21331"/>
                          </a:lnTo>
                          <a:cubicBezTo>
                            <a:pt x="34773" y="20788"/>
                            <a:pt x="34012" y="20136"/>
                            <a:pt x="33360" y="19448"/>
                          </a:cubicBezTo>
                          <a:cubicBezTo>
                            <a:pt x="33276" y="19342"/>
                            <a:pt x="33142" y="19286"/>
                            <a:pt x="33009" y="19286"/>
                          </a:cubicBezTo>
                          <a:cubicBezTo>
                            <a:pt x="32914" y="19286"/>
                            <a:pt x="32820" y="19315"/>
                            <a:pt x="32744" y="19375"/>
                          </a:cubicBezTo>
                          <a:lnTo>
                            <a:pt x="31875" y="20027"/>
                          </a:lnTo>
                          <a:cubicBezTo>
                            <a:pt x="32020" y="13978"/>
                            <a:pt x="32636" y="7966"/>
                            <a:pt x="33795" y="2025"/>
                          </a:cubicBezTo>
                          <a:lnTo>
                            <a:pt x="35497" y="2750"/>
                          </a:lnTo>
                          <a:cubicBezTo>
                            <a:pt x="35557" y="2786"/>
                            <a:pt x="35622" y="2802"/>
                            <a:pt x="35686" y="2802"/>
                          </a:cubicBezTo>
                          <a:cubicBezTo>
                            <a:pt x="35815" y="2802"/>
                            <a:pt x="35944" y="2738"/>
                            <a:pt x="36040" y="2641"/>
                          </a:cubicBezTo>
                          <a:cubicBezTo>
                            <a:pt x="36620" y="2025"/>
                            <a:pt x="37272" y="1482"/>
                            <a:pt x="37996" y="1047"/>
                          </a:cubicBezTo>
                          <a:cubicBezTo>
                            <a:pt x="38069" y="1011"/>
                            <a:pt x="38177" y="939"/>
                            <a:pt x="38286" y="939"/>
                          </a:cubicBezTo>
                          <a:close/>
                          <a:moveTo>
                            <a:pt x="14090" y="12892"/>
                          </a:moveTo>
                          <a:cubicBezTo>
                            <a:pt x="19089" y="12892"/>
                            <a:pt x="25065" y="12928"/>
                            <a:pt x="31295" y="12964"/>
                          </a:cubicBezTo>
                          <a:cubicBezTo>
                            <a:pt x="31078" y="15645"/>
                            <a:pt x="30969" y="18289"/>
                            <a:pt x="30933" y="20969"/>
                          </a:cubicBezTo>
                          <a:cubicBezTo>
                            <a:pt x="30933" y="21114"/>
                            <a:pt x="31006" y="21295"/>
                            <a:pt x="31187" y="21368"/>
                          </a:cubicBezTo>
                          <a:cubicBezTo>
                            <a:pt x="31252" y="21400"/>
                            <a:pt x="31332" y="21418"/>
                            <a:pt x="31410" y="21418"/>
                          </a:cubicBezTo>
                          <a:cubicBezTo>
                            <a:pt x="31505" y="21418"/>
                            <a:pt x="31598" y="21391"/>
                            <a:pt x="31658" y="21331"/>
                          </a:cubicBezTo>
                          <a:lnTo>
                            <a:pt x="32962" y="20390"/>
                          </a:lnTo>
                          <a:cubicBezTo>
                            <a:pt x="33650" y="21078"/>
                            <a:pt x="34410" y="21694"/>
                            <a:pt x="35244" y="22237"/>
                          </a:cubicBezTo>
                          <a:cubicBezTo>
                            <a:pt x="35312" y="22306"/>
                            <a:pt x="35410" y="22331"/>
                            <a:pt x="35510" y="22331"/>
                          </a:cubicBezTo>
                          <a:cubicBezTo>
                            <a:pt x="35567" y="22331"/>
                            <a:pt x="35625" y="22323"/>
                            <a:pt x="35678" y="22309"/>
                          </a:cubicBezTo>
                          <a:lnTo>
                            <a:pt x="38576" y="21042"/>
                          </a:lnTo>
                          <a:cubicBezTo>
                            <a:pt x="38979" y="20840"/>
                            <a:pt x="39429" y="20730"/>
                            <a:pt x="39888" y="20730"/>
                          </a:cubicBezTo>
                          <a:cubicBezTo>
                            <a:pt x="40005" y="20730"/>
                            <a:pt x="40124" y="20737"/>
                            <a:pt x="40242" y="20752"/>
                          </a:cubicBezTo>
                          <a:cubicBezTo>
                            <a:pt x="40568" y="20824"/>
                            <a:pt x="40749" y="21078"/>
                            <a:pt x="41003" y="21440"/>
                          </a:cubicBezTo>
                          <a:lnTo>
                            <a:pt x="41184" y="21657"/>
                          </a:lnTo>
                          <a:cubicBezTo>
                            <a:pt x="41546" y="22164"/>
                            <a:pt x="42162" y="22490"/>
                            <a:pt x="42814" y="22527"/>
                          </a:cubicBezTo>
                          <a:cubicBezTo>
                            <a:pt x="42959" y="22527"/>
                            <a:pt x="43067" y="22490"/>
                            <a:pt x="43212" y="22490"/>
                          </a:cubicBezTo>
                          <a:cubicBezTo>
                            <a:pt x="43502" y="22382"/>
                            <a:pt x="43792" y="22201"/>
                            <a:pt x="44045" y="21983"/>
                          </a:cubicBezTo>
                          <a:lnTo>
                            <a:pt x="44987" y="21186"/>
                          </a:lnTo>
                          <a:cubicBezTo>
                            <a:pt x="45023" y="21150"/>
                            <a:pt x="45096" y="21078"/>
                            <a:pt x="45132" y="21078"/>
                          </a:cubicBezTo>
                          <a:cubicBezTo>
                            <a:pt x="45204" y="21078"/>
                            <a:pt x="45277" y="21114"/>
                            <a:pt x="45349" y="21186"/>
                          </a:cubicBezTo>
                          <a:cubicBezTo>
                            <a:pt x="46110" y="21657"/>
                            <a:pt x="46798" y="22237"/>
                            <a:pt x="47450" y="22853"/>
                          </a:cubicBezTo>
                          <a:cubicBezTo>
                            <a:pt x="47523" y="22925"/>
                            <a:pt x="47667" y="22997"/>
                            <a:pt x="47776" y="22997"/>
                          </a:cubicBezTo>
                          <a:lnTo>
                            <a:pt x="47885" y="22997"/>
                          </a:lnTo>
                          <a:cubicBezTo>
                            <a:pt x="48030" y="22961"/>
                            <a:pt x="48175" y="22853"/>
                            <a:pt x="48211" y="22708"/>
                          </a:cubicBezTo>
                          <a:cubicBezTo>
                            <a:pt x="49442" y="19593"/>
                            <a:pt x="49804" y="16369"/>
                            <a:pt x="49986" y="13182"/>
                          </a:cubicBezTo>
                          <a:cubicBezTo>
                            <a:pt x="64112" y="13363"/>
                            <a:pt x="76391" y="13544"/>
                            <a:pt x="78782" y="13580"/>
                          </a:cubicBezTo>
                          <a:cubicBezTo>
                            <a:pt x="79941" y="26982"/>
                            <a:pt x="77369" y="83559"/>
                            <a:pt x="77188" y="88087"/>
                          </a:cubicBezTo>
                          <a:cubicBezTo>
                            <a:pt x="72044" y="90369"/>
                            <a:pt x="57157" y="91637"/>
                            <a:pt x="36149" y="91637"/>
                          </a:cubicBezTo>
                          <a:cubicBezTo>
                            <a:pt x="18799" y="91637"/>
                            <a:pt x="3441" y="90695"/>
                            <a:pt x="2137" y="89934"/>
                          </a:cubicBezTo>
                          <a:cubicBezTo>
                            <a:pt x="725" y="87508"/>
                            <a:pt x="1304" y="42847"/>
                            <a:pt x="2029" y="13037"/>
                          </a:cubicBezTo>
                          <a:cubicBezTo>
                            <a:pt x="4274" y="12928"/>
                            <a:pt x="8331" y="12892"/>
                            <a:pt x="14090" y="12892"/>
                          </a:cubicBezTo>
                          <a:close/>
                          <a:moveTo>
                            <a:pt x="38269" y="0"/>
                          </a:moveTo>
                          <a:cubicBezTo>
                            <a:pt x="37999" y="0"/>
                            <a:pt x="37725" y="82"/>
                            <a:pt x="37489" y="251"/>
                          </a:cubicBezTo>
                          <a:cubicBezTo>
                            <a:pt x="36801" y="685"/>
                            <a:pt x="36149" y="1192"/>
                            <a:pt x="35569" y="1772"/>
                          </a:cubicBezTo>
                          <a:lnTo>
                            <a:pt x="33650" y="866"/>
                          </a:lnTo>
                          <a:cubicBezTo>
                            <a:pt x="33577" y="830"/>
                            <a:pt x="33505" y="812"/>
                            <a:pt x="33432" y="812"/>
                          </a:cubicBezTo>
                          <a:cubicBezTo>
                            <a:pt x="33360" y="812"/>
                            <a:pt x="33288" y="830"/>
                            <a:pt x="33215" y="866"/>
                          </a:cubicBezTo>
                          <a:cubicBezTo>
                            <a:pt x="33106" y="939"/>
                            <a:pt x="32998" y="1047"/>
                            <a:pt x="32998" y="1192"/>
                          </a:cubicBezTo>
                          <a:cubicBezTo>
                            <a:pt x="32273" y="4778"/>
                            <a:pt x="31730" y="8364"/>
                            <a:pt x="31404" y="12022"/>
                          </a:cubicBezTo>
                          <a:cubicBezTo>
                            <a:pt x="25102" y="11950"/>
                            <a:pt x="19125" y="11914"/>
                            <a:pt x="14090" y="11914"/>
                          </a:cubicBezTo>
                          <a:cubicBezTo>
                            <a:pt x="7933" y="11914"/>
                            <a:pt x="3695" y="11986"/>
                            <a:pt x="1521" y="12059"/>
                          </a:cubicBezTo>
                          <a:cubicBezTo>
                            <a:pt x="1268" y="12095"/>
                            <a:pt x="1087" y="12276"/>
                            <a:pt x="1051" y="12530"/>
                          </a:cubicBezTo>
                          <a:cubicBezTo>
                            <a:pt x="1051" y="12711"/>
                            <a:pt x="616" y="31691"/>
                            <a:pt x="399" y="50671"/>
                          </a:cubicBezTo>
                          <a:cubicBezTo>
                            <a:pt x="0" y="89282"/>
                            <a:pt x="1051" y="90188"/>
                            <a:pt x="1485" y="90586"/>
                          </a:cubicBezTo>
                          <a:cubicBezTo>
                            <a:pt x="2862" y="91782"/>
                            <a:pt x="20501" y="92542"/>
                            <a:pt x="36149" y="92542"/>
                          </a:cubicBezTo>
                          <a:cubicBezTo>
                            <a:pt x="46291" y="92542"/>
                            <a:pt x="70740" y="92180"/>
                            <a:pt x="77840" y="88811"/>
                          </a:cubicBezTo>
                          <a:cubicBezTo>
                            <a:pt x="77985" y="88739"/>
                            <a:pt x="78093" y="88558"/>
                            <a:pt x="78093" y="88413"/>
                          </a:cubicBezTo>
                          <a:cubicBezTo>
                            <a:pt x="78130" y="87761"/>
                            <a:pt x="80991" y="26185"/>
                            <a:pt x="79687" y="13037"/>
                          </a:cubicBezTo>
                          <a:cubicBezTo>
                            <a:pt x="79651" y="12819"/>
                            <a:pt x="79470" y="12638"/>
                            <a:pt x="79216" y="12602"/>
                          </a:cubicBezTo>
                          <a:cubicBezTo>
                            <a:pt x="78999" y="12602"/>
                            <a:pt x="65669" y="12421"/>
                            <a:pt x="50022" y="12204"/>
                          </a:cubicBezTo>
                          <a:cubicBezTo>
                            <a:pt x="50058" y="11660"/>
                            <a:pt x="50058" y="11117"/>
                            <a:pt x="50094" y="10537"/>
                          </a:cubicBezTo>
                          <a:cubicBezTo>
                            <a:pt x="50203" y="7676"/>
                            <a:pt x="50312" y="4706"/>
                            <a:pt x="50927" y="1881"/>
                          </a:cubicBezTo>
                          <a:cubicBezTo>
                            <a:pt x="51013" y="1565"/>
                            <a:pt x="50782" y="1318"/>
                            <a:pt x="50520" y="1318"/>
                          </a:cubicBezTo>
                          <a:cubicBezTo>
                            <a:pt x="50451" y="1318"/>
                            <a:pt x="50380" y="1336"/>
                            <a:pt x="50312" y="1373"/>
                          </a:cubicBezTo>
                          <a:lnTo>
                            <a:pt x="46834" y="2714"/>
                          </a:lnTo>
                          <a:cubicBezTo>
                            <a:pt x="46508" y="2170"/>
                            <a:pt x="46037" y="1699"/>
                            <a:pt x="45530" y="1337"/>
                          </a:cubicBezTo>
                          <a:cubicBezTo>
                            <a:pt x="45168" y="1047"/>
                            <a:pt x="44770" y="903"/>
                            <a:pt x="44371" y="903"/>
                          </a:cubicBezTo>
                          <a:cubicBezTo>
                            <a:pt x="44045" y="903"/>
                            <a:pt x="43719" y="975"/>
                            <a:pt x="43466" y="1120"/>
                          </a:cubicBezTo>
                          <a:cubicBezTo>
                            <a:pt x="42705" y="1446"/>
                            <a:pt x="42017" y="1772"/>
                            <a:pt x="41329" y="2134"/>
                          </a:cubicBezTo>
                          <a:cubicBezTo>
                            <a:pt x="40640" y="1482"/>
                            <a:pt x="39916" y="866"/>
                            <a:pt x="39119" y="323"/>
                          </a:cubicBezTo>
                          <a:cubicBezTo>
                            <a:pt x="38886" y="110"/>
                            <a:pt x="38581" y="0"/>
                            <a:pt x="382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Google Shape;1255;p47"/>
                    <p:cNvSpPr/>
                    <p:nvPr/>
                  </p:nvSpPr>
                  <p:spPr>
                    <a:xfrm>
                      <a:off x="5451010" y="1048035"/>
                      <a:ext cx="109075" cy="99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92" h="6373" extrusionOk="0">
                          <a:moveTo>
                            <a:pt x="6448" y="1"/>
                          </a:moveTo>
                          <a:cubicBezTo>
                            <a:pt x="6330" y="1"/>
                            <a:pt x="6212" y="55"/>
                            <a:pt x="6122" y="164"/>
                          </a:cubicBezTo>
                          <a:cubicBezTo>
                            <a:pt x="4311" y="2011"/>
                            <a:pt x="2210" y="4148"/>
                            <a:pt x="326" y="5488"/>
                          </a:cubicBezTo>
                          <a:cubicBezTo>
                            <a:pt x="73" y="5633"/>
                            <a:pt x="0" y="5959"/>
                            <a:pt x="182" y="6176"/>
                          </a:cubicBezTo>
                          <a:cubicBezTo>
                            <a:pt x="269" y="6307"/>
                            <a:pt x="408" y="6372"/>
                            <a:pt x="552" y="6372"/>
                          </a:cubicBezTo>
                          <a:cubicBezTo>
                            <a:pt x="648" y="6372"/>
                            <a:pt x="747" y="6343"/>
                            <a:pt x="834" y="6285"/>
                          </a:cubicBezTo>
                          <a:cubicBezTo>
                            <a:pt x="2826" y="4872"/>
                            <a:pt x="4963" y="2735"/>
                            <a:pt x="6774" y="816"/>
                          </a:cubicBezTo>
                          <a:cubicBezTo>
                            <a:pt x="6991" y="635"/>
                            <a:pt x="6991" y="345"/>
                            <a:pt x="6774" y="164"/>
                          </a:cubicBezTo>
                          <a:cubicBezTo>
                            <a:pt x="6683" y="55"/>
                            <a:pt x="6566" y="1"/>
                            <a:pt x="644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" name="Google Shape;1256;p47"/>
                    <p:cNvSpPr/>
                    <p:nvPr/>
                  </p:nvSpPr>
                  <p:spPr>
                    <a:xfrm>
                      <a:off x="5519557" y="1088423"/>
                      <a:ext cx="44476" cy="37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1" h="2394" extrusionOk="0">
                          <a:moveTo>
                            <a:pt x="2320" y="0"/>
                          </a:moveTo>
                          <a:cubicBezTo>
                            <a:pt x="2232" y="0"/>
                            <a:pt x="2141" y="24"/>
                            <a:pt x="2054" y="74"/>
                          </a:cubicBezTo>
                          <a:cubicBezTo>
                            <a:pt x="1366" y="472"/>
                            <a:pt x="786" y="980"/>
                            <a:pt x="315" y="1595"/>
                          </a:cubicBezTo>
                          <a:cubicBezTo>
                            <a:pt x="0" y="1910"/>
                            <a:pt x="226" y="2394"/>
                            <a:pt x="634" y="2394"/>
                          </a:cubicBezTo>
                          <a:cubicBezTo>
                            <a:pt x="648" y="2394"/>
                            <a:pt x="663" y="2393"/>
                            <a:pt x="677" y="2392"/>
                          </a:cubicBezTo>
                          <a:cubicBezTo>
                            <a:pt x="822" y="2356"/>
                            <a:pt x="931" y="2320"/>
                            <a:pt x="1040" y="2211"/>
                          </a:cubicBezTo>
                          <a:cubicBezTo>
                            <a:pt x="1438" y="1668"/>
                            <a:pt x="1945" y="1233"/>
                            <a:pt x="2525" y="907"/>
                          </a:cubicBezTo>
                          <a:cubicBezTo>
                            <a:pt x="2778" y="798"/>
                            <a:pt x="2851" y="472"/>
                            <a:pt x="2742" y="255"/>
                          </a:cubicBezTo>
                          <a:cubicBezTo>
                            <a:pt x="2647" y="89"/>
                            <a:pt x="2489" y="0"/>
                            <a:pt x="232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" name="Google Shape;1257;p47"/>
                    <p:cNvSpPr/>
                    <p:nvPr/>
                  </p:nvSpPr>
                  <p:spPr>
                    <a:xfrm>
                      <a:off x="5895142" y="2207801"/>
                      <a:ext cx="92118" cy="881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5" h="5652" extrusionOk="0">
                          <a:moveTo>
                            <a:pt x="5253" y="1"/>
                          </a:moveTo>
                          <a:cubicBezTo>
                            <a:pt x="3912" y="1"/>
                            <a:pt x="797" y="3913"/>
                            <a:pt x="182" y="4927"/>
                          </a:cubicBezTo>
                          <a:cubicBezTo>
                            <a:pt x="0" y="5144"/>
                            <a:pt x="73" y="5434"/>
                            <a:pt x="326" y="5579"/>
                          </a:cubicBezTo>
                          <a:cubicBezTo>
                            <a:pt x="399" y="5615"/>
                            <a:pt x="471" y="5651"/>
                            <a:pt x="544" y="5651"/>
                          </a:cubicBezTo>
                          <a:cubicBezTo>
                            <a:pt x="725" y="5651"/>
                            <a:pt x="870" y="5579"/>
                            <a:pt x="942" y="5434"/>
                          </a:cubicBezTo>
                          <a:cubicBezTo>
                            <a:pt x="1956" y="3840"/>
                            <a:pt x="4637" y="979"/>
                            <a:pt x="5253" y="943"/>
                          </a:cubicBezTo>
                          <a:cubicBezTo>
                            <a:pt x="5904" y="943"/>
                            <a:pt x="5904" y="1"/>
                            <a:pt x="52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Google Shape;1258;p47"/>
                    <p:cNvSpPr/>
                    <p:nvPr/>
                  </p:nvSpPr>
                  <p:spPr>
                    <a:xfrm>
                      <a:off x="5972549" y="2200578"/>
                      <a:ext cx="66768" cy="6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0" h="4014" extrusionOk="0">
                          <a:moveTo>
                            <a:pt x="3613" y="0"/>
                          </a:moveTo>
                          <a:cubicBezTo>
                            <a:pt x="3490" y="0"/>
                            <a:pt x="3364" y="51"/>
                            <a:pt x="3261" y="174"/>
                          </a:cubicBezTo>
                          <a:cubicBezTo>
                            <a:pt x="2754" y="754"/>
                            <a:pt x="2210" y="1297"/>
                            <a:pt x="1631" y="1804"/>
                          </a:cubicBezTo>
                          <a:cubicBezTo>
                            <a:pt x="1160" y="2239"/>
                            <a:pt x="653" y="2710"/>
                            <a:pt x="182" y="3217"/>
                          </a:cubicBezTo>
                          <a:cubicBezTo>
                            <a:pt x="1" y="3398"/>
                            <a:pt x="37" y="3687"/>
                            <a:pt x="254" y="3869"/>
                          </a:cubicBezTo>
                          <a:cubicBezTo>
                            <a:pt x="327" y="3941"/>
                            <a:pt x="435" y="4013"/>
                            <a:pt x="544" y="4013"/>
                          </a:cubicBezTo>
                          <a:cubicBezTo>
                            <a:pt x="689" y="4013"/>
                            <a:pt x="798" y="3941"/>
                            <a:pt x="906" y="3832"/>
                          </a:cubicBezTo>
                          <a:cubicBezTo>
                            <a:pt x="1341" y="3398"/>
                            <a:pt x="1812" y="2927"/>
                            <a:pt x="2283" y="2492"/>
                          </a:cubicBezTo>
                          <a:cubicBezTo>
                            <a:pt x="2898" y="1949"/>
                            <a:pt x="3442" y="1369"/>
                            <a:pt x="3985" y="790"/>
                          </a:cubicBezTo>
                          <a:cubicBezTo>
                            <a:pt x="4280" y="415"/>
                            <a:pt x="3960" y="0"/>
                            <a:pt x="36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Google Shape;1259;p47"/>
                    <p:cNvSpPr/>
                    <p:nvPr/>
                  </p:nvSpPr>
                  <p:spPr>
                    <a:xfrm>
                      <a:off x="5653295" y="1253830"/>
                      <a:ext cx="46348" cy="54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1" h="3525" extrusionOk="0">
                          <a:moveTo>
                            <a:pt x="2423" y="1"/>
                          </a:moveTo>
                          <a:cubicBezTo>
                            <a:pt x="2312" y="1"/>
                            <a:pt x="2199" y="38"/>
                            <a:pt x="2102" y="120"/>
                          </a:cubicBezTo>
                          <a:cubicBezTo>
                            <a:pt x="1558" y="663"/>
                            <a:pt x="1087" y="1243"/>
                            <a:pt x="725" y="1931"/>
                          </a:cubicBezTo>
                          <a:cubicBezTo>
                            <a:pt x="544" y="2257"/>
                            <a:pt x="363" y="2547"/>
                            <a:pt x="182" y="2800"/>
                          </a:cubicBezTo>
                          <a:cubicBezTo>
                            <a:pt x="1" y="2981"/>
                            <a:pt x="37" y="3307"/>
                            <a:pt x="254" y="3452"/>
                          </a:cubicBezTo>
                          <a:cubicBezTo>
                            <a:pt x="327" y="3489"/>
                            <a:pt x="435" y="3525"/>
                            <a:pt x="544" y="3525"/>
                          </a:cubicBezTo>
                          <a:cubicBezTo>
                            <a:pt x="689" y="3525"/>
                            <a:pt x="834" y="3452"/>
                            <a:pt x="906" y="3344"/>
                          </a:cubicBezTo>
                          <a:cubicBezTo>
                            <a:pt x="1124" y="3054"/>
                            <a:pt x="1341" y="2764"/>
                            <a:pt x="1522" y="2402"/>
                          </a:cubicBezTo>
                          <a:cubicBezTo>
                            <a:pt x="1848" y="1822"/>
                            <a:pt x="2246" y="1315"/>
                            <a:pt x="2717" y="844"/>
                          </a:cubicBezTo>
                          <a:cubicBezTo>
                            <a:pt x="2935" y="663"/>
                            <a:pt x="2971" y="374"/>
                            <a:pt x="2790" y="156"/>
                          </a:cubicBezTo>
                          <a:cubicBezTo>
                            <a:pt x="2690" y="57"/>
                            <a:pt x="2558" y="1"/>
                            <a:pt x="242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Google Shape;1260;p47"/>
                    <p:cNvSpPr/>
                    <p:nvPr/>
                  </p:nvSpPr>
                  <p:spPr>
                    <a:xfrm>
                      <a:off x="5717458" y="1246482"/>
                      <a:ext cx="39406" cy="33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" h="2119" extrusionOk="0">
                          <a:moveTo>
                            <a:pt x="1813" y="0"/>
                          </a:moveTo>
                          <a:cubicBezTo>
                            <a:pt x="1710" y="0"/>
                            <a:pt x="1602" y="36"/>
                            <a:pt x="1502" y="120"/>
                          </a:cubicBezTo>
                          <a:cubicBezTo>
                            <a:pt x="1104" y="482"/>
                            <a:pt x="705" y="917"/>
                            <a:pt x="307" y="1315"/>
                          </a:cubicBezTo>
                          <a:cubicBezTo>
                            <a:pt x="1" y="1621"/>
                            <a:pt x="205" y="2119"/>
                            <a:pt x="591" y="2119"/>
                          </a:cubicBezTo>
                          <a:cubicBezTo>
                            <a:pt x="616" y="2119"/>
                            <a:pt x="642" y="2117"/>
                            <a:pt x="669" y="2112"/>
                          </a:cubicBezTo>
                          <a:cubicBezTo>
                            <a:pt x="778" y="2112"/>
                            <a:pt x="922" y="2076"/>
                            <a:pt x="995" y="1967"/>
                          </a:cubicBezTo>
                          <a:cubicBezTo>
                            <a:pt x="1357" y="1569"/>
                            <a:pt x="1756" y="1171"/>
                            <a:pt x="2154" y="808"/>
                          </a:cubicBezTo>
                          <a:cubicBezTo>
                            <a:pt x="2525" y="494"/>
                            <a:pt x="2199" y="0"/>
                            <a:pt x="18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" name="Google Shape;1261;p47"/>
                    <p:cNvSpPr/>
                    <p:nvPr/>
                  </p:nvSpPr>
                  <p:spPr>
                    <a:xfrm>
                      <a:off x="4952637" y="2273945"/>
                      <a:ext cx="55505" cy="6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8" h="3984" extrusionOk="0">
                          <a:moveTo>
                            <a:pt x="2894" y="0"/>
                          </a:moveTo>
                          <a:cubicBezTo>
                            <a:pt x="2786" y="0"/>
                            <a:pt x="2673" y="43"/>
                            <a:pt x="2572" y="144"/>
                          </a:cubicBezTo>
                          <a:cubicBezTo>
                            <a:pt x="1956" y="759"/>
                            <a:pt x="1377" y="1448"/>
                            <a:pt x="906" y="2172"/>
                          </a:cubicBezTo>
                          <a:cubicBezTo>
                            <a:pt x="688" y="2534"/>
                            <a:pt x="435" y="2896"/>
                            <a:pt x="145" y="3222"/>
                          </a:cubicBezTo>
                          <a:cubicBezTo>
                            <a:pt x="0" y="3440"/>
                            <a:pt x="36" y="3729"/>
                            <a:pt x="254" y="3911"/>
                          </a:cubicBezTo>
                          <a:cubicBezTo>
                            <a:pt x="326" y="3947"/>
                            <a:pt x="435" y="3983"/>
                            <a:pt x="544" y="3983"/>
                          </a:cubicBezTo>
                          <a:cubicBezTo>
                            <a:pt x="688" y="3983"/>
                            <a:pt x="797" y="3947"/>
                            <a:pt x="906" y="3802"/>
                          </a:cubicBezTo>
                          <a:cubicBezTo>
                            <a:pt x="1196" y="3476"/>
                            <a:pt x="1449" y="3077"/>
                            <a:pt x="1703" y="2715"/>
                          </a:cubicBezTo>
                          <a:cubicBezTo>
                            <a:pt x="2137" y="2027"/>
                            <a:pt x="2644" y="1411"/>
                            <a:pt x="3224" y="796"/>
                          </a:cubicBezTo>
                          <a:cubicBezTo>
                            <a:pt x="3558" y="462"/>
                            <a:pt x="3251" y="0"/>
                            <a:pt x="28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3161301" y="1767517"/>
                    <a:ext cx="615357" cy="371363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897915" y="1817956"/>
                  <a:ext cx="1377798" cy="320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Ghi</a:t>
                  </a:r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nhớ</a:t>
                  </a:r>
                  <a:endPara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3355894" y="1694218"/>
              <a:ext cx="55172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9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2BB6DD-ABFF-ED42-9320-F449E2F2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6&quot;/&gt;&lt;/object&gt;&lt;object type=&quot;3&quot; unique_id=&quot;10008&quot;&gt;&lt;property id=&quot;20148&quot; value=&quot;5&quot;/&gt;&lt;property id=&quot;20300&quot; value=&quot;Slide 6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61&quot;/&gt;&lt;/object&gt;&lt;object type=&quot;3&quot; unique_id=&quot;10017&quot;&gt;&lt;property id=&quot;20148&quot; value=&quot;5&quot;/&gt;&lt;property id=&quot;20300&quot; value=&quot;Slide 15&quot;/&gt;&lt;property id=&quot;20307&quot; value=&quot;266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319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等线</vt:lpstr>
      <vt:lpstr>Times New Roman</vt:lpstr>
      <vt:lpstr>UTM Avo</vt:lpstr>
      <vt:lpstr>UTM Cookies</vt:lpstr>
      <vt:lpstr>Office Theme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58</cp:revision>
  <dcterms:created xsi:type="dcterms:W3CDTF">2021-06-02T02:35:09Z</dcterms:created>
  <dcterms:modified xsi:type="dcterms:W3CDTF">2025-04-29T08:22:27Z</dcterms:modified>
</cp:coreProperties>
</file>