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60" r:id="rId5"/>
    <p:sldId id="265" r:id="rId6"/>
    <p:sldId id="261" r:id="rId7"/>
    <p:sldId id="266" r:id="rId8"/>
    <p:sldId id="269" r:id="rId9"/>
    <p:sldId id="27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551C-C3AC-4D09-8480-738ACED4A55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8E30-9FBB-4F65-8550-BF6EC0B3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1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65099" y="3771900"/>
            <a:ext cx="8788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BẢO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</a:t>
            </a:r>
          </a:p>
          <a:p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sz="54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540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 (Tiết 2)</a:t>
            </a:r>
            <a:endParaRPr lang="vi-VN" sz="54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46" y="6303910"/>
            <a:ext cx="1752675" cy="4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8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2" name="Picture 4" descr="Premium Vector | Girl with sore throat on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23" y="2474320"/>
            <a:ext cx="2304075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Vector | Cartoon character with cough sympto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313424" y="2391282"/>
            <a:ext cx="2822756" cy="4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mium Vector | Sick girl coughing isol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1" y="2582650"/>
            <a:ext cx="2551909" cy="41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563100" y="2474320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63100" y="3360988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3100" y="4247656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94" y="6515099"/>
            <a:ext cx="1679306" cy="2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/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1.Tập hít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5D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/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40BF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40BF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xẹp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740900" y="6489700"/>
            <a:ext cx="17272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/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thuốc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thao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ngoáy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Đeo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khẩu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bãi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bẩn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thỉu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9740900" y="6489700"/>
            <a:ext cx="17272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/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5235" y="5631807"/>
            <a:ext cx="356461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90100" y="6527799"/>
            <a:ext cx="1819728" cy="2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87419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/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/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86576" y="4524614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8192" y="151157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</a:t>
                  </a: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20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3461" y="1152022"/>
            <a:ext cx="5517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chăm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; giữ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9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BB6DD-ABFF-ED42-9320-F449E2F2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334</Words>
  <Application>Microsoft Office PowerPoint</Application>
  <PresentationFormat>Màn hình rộng</PresentationFormat>
  <Paragraphs>35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37</cp:revision>
  <dcterms:created xsi:type="dcterms:W3CDTF">2021-06-02T02:35:09Z</dcterms:created>
  <dcterms:modified xsi:type="dcterms:W3CDTF">2023-03-23T07:39:28Z</dcterms:modified>
</cp:coreProperties>
</file>