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88BF-0FB7-4E0D-BDAF-C3ACA73EB45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B923E-6ED2-495E-BBDC-7B784516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7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11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5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9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0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0509463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11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E6010-74C8-4A0E-9E14-C5E91C324F52}"/>
              </a:ext>
            </a:extLst>
          </p:cNvPr>
          <p:cNvSpPr txBox="1"/>
          <p:nvPr userDrawn="1"/>
        </p:nvSpPr>
        <p:spPr>
          <a:xfrm>
            <a:off x="9417734" y="-39953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accent1"/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accent1"/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accent1"/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accent1"/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0806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3D3BFAC6-E4F7-4285-9F4E-EFC21AFFE8B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561" y="-321904"/>
            <a:ext cx="989239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90A358-1FE7-49FE-8C71-27E2C45C82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226" y="-242207"/>
            <a:ext cx="5352893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1EB92C0C-91B8-4FCE-B507-FFA510A4D8CC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175" y="433160"/>
            <a:ext cx="4229070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D5901FA8-80E5-47CA-B278-792CF245A16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" y="3859845"/>
            <a:ext cx="2559562" cy="3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5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1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FCA4-FC0B-49B2-9980-635F6118A4E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8FF0-A56B-46AB-BF5E-D6D3A6B1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slide" Target="slide9.xml"/><Relationship Id="rId5" Type="http://schemas.openxmlformats.org/officeDocument/2006/relationships/image" Target="../media/image32.png"/><Relationship Id="rId10" Type="http://schemas.openxmlformats.org/officeDocument/2006/relationships/slide" Target="slide8.xml"/><Relationship Id="rId4" Type="http://schemas.microsoft.com/office/2007/relationships/hdphoto" Target="../media/hdphoto4.wdp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161659" y="46132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91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 ƠN ANH HÀ MÃ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8033" y="439003"/>
            <a:ext cx="977453" cy="1888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01783" y="2140249"/>
            <a:ext cx="1300698" cy="251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9244" y="169302"/>
            <a:ext cx="1303585" cy="2028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3624" y="3429000"/>
            <a:ext cx="1510274" cy="28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90729 -3.7037E-7 " pathEditMode="relative" rAng="0" ptsTypes="AA">
                                      <p:cBhvr>
                                        <p:cTn id="6" dur="6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64557 -0.04606 " pathEditMode="relative" rAng="0" ptsTypes="AA">
                                      <p:cBhvr>
                                        <p:cTn id="8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9" y="-2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52213 0.00277 " pathEditMode="relative" rAng="0" ptsTypes="AA">
                                      <p:cBhvr>
                                        <p:cTn id="10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7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80403 0.05463 " pathEditMode="relative" rAng="0" ptsTypes="AA">
                                      <p:cBhvr>
                                        <p:cTn id="12" dur="6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7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88757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8F79D-F494-446D-9585-320F963A6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018" y="1567346"/>
            <a:ext cx="8739964" cy="2349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B2EBB-351F-4047-A613-468B88FEA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017" y="4057654"/>
            <a:ext cx="8739965" cy="2211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C325F8-0FD6-461A-9FBF-3680AB61D4AB}"/>
              </a:ext>
            </a:extLst>
          </p:cNvPr>
          <p:cNvSpPr txBox="1"/>
          <p:nvPr/>
        </p:nvSpPr>
        <p:spPr>
          <a:xfrm>
            <a:off x="-584795" y="430139"/>
            <a:ext cx="9388551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tranh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3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355724" y="3815919"/>
            <a:ext cx="8966201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 lại chuyện theo tranh</a:t>
            </a:r>
          </a:p>
        </p:txBody>
      </p:sp>
    </p:spTree>
    <p:extLst>
      <p:ext uri="{BB962C8B-B14F-4D97-AF65-F5344CB8AC3E}">
        <p14:creationId xmlns:p14="http://schemas.microsoft.com/office/powerpoint/2010/main" val="4750945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82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06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C27E7-3EBB-44E4-B587-606D4BE648FB}"/>
              </a:ext>
            </a:extLst>
          </p:cNvPr>
          <p:cNvSpPr txBox="1"/>
          <p:nvPr/>
        </p:nvSpPr>
        <p:spPr>
          <a:xfrm>
            <a:off x="4569419" y="2644926"/>
            <a:ext cx="6385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Qua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học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được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điều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gì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07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128823" y="1406941"/>
            <a:ext cx="8680994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lễ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4839" y="1312479"/>
            <a:ext cx="9556955" cy="1651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3" y="1461703"/>
            <a:ext cx="85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82668" y="2763275"/>
            <a:ext cx="11510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-9339" y="328290"/>
            <a:ext cx="39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3698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9" y="2126843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9" y="2847911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9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1" y="4362155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65528" y="387248"/>
            <a:ext cx="5640705" cy="727663"/>
          </a:xfrm>
          <a:prstGeom prst="rect">
            <a:avLst/>
          </a:prstGeom>
          <a:noFill/>
        </p:spPr>
        <p:txBody>
          <a:bodyPr wrap="square" lIns="70323" tIns="35161" rIns="70323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78"/>
            <a:r>
              <a:rPr lang="vi-VN" sz="4267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</a:t>
            </a:r>
            <a:r>
              <a:rPr lang="vi-VN" sz="4267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 đạt</a:t>
            </a:r>
            <a:endParaRPr lang="en-US" sz="4267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2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1" y="1500156"/>
            <a:ext cx="681755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471061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85" y="3140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7" y="6218957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3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750701" y="1484210"/>
            <a:ext cx="8670355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ơn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mã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họa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760823" y="2693214"/>
            <a:ext cx="8670353" cy="91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933" indent="-270927">
              <a:lnSpc>
                <a:spcPts val="2113"/>
              </a:lnSpc>
              <a:tabLst>
                <a:tab pos="237907" algn="l"/>
              </a:tabLst>
            </a:pPr>
            <a:r>
              <a:rPr lang="en-US" sz="4267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R="16933" indent="-270927">
              <a:lnSpc>
                <a:spcPts val="2113"/>
              </a:lnSpc>
              <a:tabLst>
                <a:tab pos="237907" algn="l"/>
              </a:tabLst>
            </a:pP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6933" indent="-270927">
              <a:lnSpc>
                <a:spcPts val="2113"/>
              </a:lnSpc>
              <a:tabLst>
                <a:tab pos="237907" algn="l"/>
              </a:tabLst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1800" y="1325"/>
            <a:ext cx="2870200" cy="31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760823" y="3855242"/>
            <a:ext cx="8670353" cy="42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933" indent="-270927">
              <a:lnSpc>
                <a:spcPts val="2113"/>
              </a:lnSpc>
              <a:tabLst>
                <a:tab pos="237907" algn="l"/>
              </a:tabLst>
            </a:pPr>
            <a:r>
              <a:rPr lang="en-US" sz="4267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F7ED1-2C41-48CF-8C28-B190CE3F2F04}"/>
              </a:ext>
            </a:extLst>
          </p:cNvPr>
          <p:cNvSpPr txBox="1"/>
          <p:nvPr/>
        </p:nvSpPr>
        <p:spPr>
          <a:xfrm>
            <a:off x="789422" y="518427"/>
            <a:ext cx="1595605" cy="590931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ý,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23BF3-F8AA-41F5-8D2C-8E2D8F0CDFB2}"/>
              </a:ext>
            </a:extLst>
          </p:cNvPr>
          <p:cNvSpPr txBox="1"/>
          <p:nvPr/>
        </p:nvSpPr>
        <p:spPr>
          <a:xfrm>
            <a:off x="3534268" y="-82500"/>
            <a:ext cx="512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54F156-F79D-42DF-9A55-A330C9571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623" y="743142"/>
            <a:ext cx="8599955" cy="2823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F403F-69F7-47BC-884D-3B27804F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623" y="3627097"/>
            <a:ext cx="8453758" cy="28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10117150" y="3301202"/>
            <a:ext cx="1806431" cy="343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10702559" y="336945"/>
            <a:ext cx="1244391" cy="2502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81" flipH="1">
            <a:off x="318130" y="46898"/>
            <a:ext cx="943432" cy="1935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52">
            <a:off x="167812" y="2432585"/>
            <a:ext cx="3073042" cy="4782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1664844" y="-757349"/>
            <a:ext cx="1921689" cy="3102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8073984" y="-2074053"/>
            <a:ext cx="2397137" cy="4119794"/>
          </a:xfrm>
          <a:prstGeom prst="rect">
            <a:avLst/>
          </a:prstGeom>
        </p:spPr>
      </p:pic>
      <p:pic>
        <p:nvPicPr>
          <p:cNvPr id="2050" name="Picture 2" descr="Káº¿t quáº£ hÃ¬nh áº£nh cho frame cloud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8927" y1="8621" x2="13277" y2="23276"/>
                        <a14:foregroundMark x1="3672" y1="32328" x2="62429" y2="87931"/>
                        <a14:foregroundMark x1="72316" y1="4741" x2="32768" y2="8190"/>
                        <a14:foregroundMark x1="32486" y1="9052" x2="21751" y2="24138"/>
                        <a14:foregroundMark x1="3107" y1="30603" x2="5932" y2="74138"/>
                        <a14:foregroundMark x1="4802" y1="77155" x2="33333" y2="65948"/>
                        <a14:foregroundMark x1="9322" y1="84483" x2="39831" y2="84914"/>
                        <a14:foregroundMark x1="30791" y1="90948" x2="47740" y2="94397"/>
                        <a14:foregroundMark x1="97458" y1="61638" x2="75141" y2="80172"/>
                        <a14:foregroundMark x1="75706" y1="9483" x2="94633" y2="43534"/>
                        <a14:foregroundMark x1="91525" y1="21121" x2="94350" y2="33621"/>
                        <a14:backgroundMark x1="84463" y1="5172" x2="94350" y2="10345"/>
                        <a14:backgroundMark x1="94350" y1="84483" x2="82768" y2="93103"/>
                        <a14:backgroundMark x1="7062" y1="91379" x2="15819" y2="95259"/>
                        <a14:backgroundMark x1="9887" y1="4310" x2="7062" y2="17241"/>
                        <a14:backgroundMark x1="847" y1="48707" x2="847" y2="53879"/>
                        <a14:backgroundMark x1="58475" y1="1293" x2="60169" y2="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70" y="280265"/>
            <a:ext cx="4956730" cy="29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7612986" y="3210735"/>
            <a:ext cx="1393654" cy="2318590"/>
          </a:xfrm>
          <a:prstGeom prst="rect">
            <a:avLst/>
          </a:prstGeom>
        </p:spPr>
      </p:pic>
      <p:pic>
        <p:nvPicPr>
          <p:cNvPr id="14" name="Picture 10" descr="C:\Users\ADMIN\Desktop\Tai nguyen thiet ke tro choi\Angry birds epic birds\1505573783630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25" y="3538423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8317" y="1362846"/>
            <a:ext cx="4009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BAY LÊN NÀO</a:t>
            </a:r>
          </a:p>
        </p:txBody>
      </p:sp>
      <p:pic>
        <p:nvPicPr>
          <p:cNvPr id="2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03516" y="5981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hlinkClick r:id="rId2" action="ppaction://hlinksldjump"/>
          </p:cNvPr>
          <p:cNvSpPr/>
          <p:nvPr/>
        </p:nvSpPr>
        <p:spPr>
          <a:xfrm>
            <a:off x="10458438" y="209549"/>
            <a:ext cx="1678906" cy="809353"/>
          </a:xfrm>
          <a:prstGeom prst="homePlat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54" y="2844966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7" y="1723784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68" y="2503670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29" y="1609823"/>
            <a:ext cx="2175133" cy="3385256"/>
          </a:xfrm>
          <a:prstGeom prst="rect">
            <a:avLst/>
          </a:prstGeom>
        </p:spPr>
      </p:pic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2626746" y="6019555"/>
            <a:ext cx="828561" cy="4354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>
            <a:hlinkClick r:id="rId9" action="ppaction://hlinksldjump"/>
          </p:cNvPr>
          <p:cNvSpPr/>
          <p:nvPr/>
        </p:nvSpPr>
        <p:spPr>
          <a:xfrm>
            <a:off x="4188065" y="5159111"/>
            <a:ext cx="1178480" cy="4354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>
            <a:hlinkClick r:id="rId10" action="ppaction://hlinksldjump"/>
          </p:cNvPr>
          <p:cNvSpPr/>
          <p:nvPr/>
        </p:nvSpPr>
        <p:spPr>
          <a:xfrm>
            <a:off x="5849952" y="6262672"/>
            <a:ext cx="1383869" cy="4354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>
            <a:hlinkClick r:id="rId11" action="ppaction://hlinksldjump"/>
          </p:cNvPr>
          <p:cNvSpPr/>
          <p:nvPr/>
        </p:nvSpPr>
        <p:spPr>
          <a:xfrm>
            <a:off x="7999748" y="4995692"/>
            <a:ext cx="828561" cy="4354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33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38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43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48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706" y="2322693"/>
            <a:ext cx="4980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616" y="3641431"/>
            <a:ext cx="4801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cún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quay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lạc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</a:t>
            </a:r>
            <a:endParaRPr lang="vi-VN" sz="32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416">
            <a:off x="10290319" y="1"/>
            <a:ext cx="1806431" cy="343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03928E-CC32-49E8-A5D1-C3E1CF9412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4702"/>
          <a:stretch/>
        </p:blipFill>
        <p:spPr>
          <a:xfrm>
            <a:off x="0" y="3878248"/>
            <a:ext cx="4026194" cy="303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1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2248" y="2069923"/>
            <a:ext cx="6388287" cy="90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Dê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gặp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hươu</a:t>
            </a:r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4000" kern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2882" y="3027143"/>
            <a:ext cx="48478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kia,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lối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10029011" y="13057"/>
            <a:ext cx="1769764" cy="355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61867-22D8-4457-BE92-5283BEFDA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1138"/>
          <a:stretch/>
        </p:blipFill>
        <p:spPr>
          <a:xfrm>
            <a:off x="-1" y="3540586"/>
            <a:ext cx="4322223" cy="338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5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0841" y="2306584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1729" y="3122193"/>
            <a:ext cx="3728541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Dê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phật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vì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81">
            <a:off x="10383756" y="1"/>
            <a:ext cx="1732044" cy="3773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2E14F-9BB3-45DA-986F-552B77277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2521"/>
          <a:stretch/>
        </p:blipFill>
        <p:spPr>
          <a:xfrm>
            <a:off x="0" y="3790510"/>
            <a:ext cx="4482756" cy="315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4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633" y="1674674"/>
            <a:ext cx="4465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7908" y="2846993"/>
            <a:ext cx="4220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Cún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“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mã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bọn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ạ?”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52">
            <a:off x="10016932" y="208540"/>
            <a:ext cx="2175133" cy="3385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D889C-F7D4-4793-BB03-A427140874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981"/>
          <a:stretch/>
        </p:blipFill>
        <p:spPr>
          <a:xfrm>
            <a:off x="0" y="4011007"/>
            <a:ext cx="4349664" cy="284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9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362</Words>
  <Application>Microsoft Office PowerPoint</Application>
  <PresentationFormat>Widescreen</PresentationFormat>
  <Paragraphs>45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Microsoft YaHei</vt:lpstr>
      <vt:lpstr>SimSun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Wingdings</vt:lpstr>
      <vt:lpstr>字魂59号-创粗黑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2025-04-14T14:39:48Z</dcterms:created>
  <dcterms:modified xsi:type="dcterms:W3CDTF">2025-04-14T14:42:11Z</dcterms:modified>
</cp:coreProperties>
</file>