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BF31D-B249-4A8C-B287-3C65D1833EC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A65D-E233-4922-973A-4CD845103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AAE70-4C9E-4221-B509-A8DF5D6B4F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3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5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7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4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2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4D25-F3B8-4FEE-B65C-3385602CADE1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7817-3E22-4DDD-85BC-98CEA0B7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DB7B6C81-A438-18E9-84C7-A4F246CBB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8" b="58977"/>
          <a:stretch/>
        </p:blipFill>
        <p:spPr bwMode="auto">
          <a:xfrm>
            <a:off x="2641039" y="844983"/>
            <a:ext cx="2694316" cy="2366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563A49A8-ABB9-DA1F-D1FE-854A6A5B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b="58647"/>
          <a:stretch/>
        </p:blipFill>
        <p:spPr bwMode="auto">
          <a:xfrm>
            <a:off x="7289266" y="806914"/>
            <a:ext cx="2808464" cy="238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6E0E42F8-2296-7C64-6753-2FA680B2A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0" r="53732" b="7626"/>
          <a:stretch/>
        </p:blipFill>
        <p:spPr bwMode="auto">
          <a:xfrm>
            <a:off x="2660090" y="3773851"/>
            <a:ext cx="2675265" cy="235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07C98DA0-68B9-F08A-1E46-C4202FAA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1920" b="7131"/>
          <a:stretch/>
        </p:blipFill>
        <p:spPr bwMode="auto">
          <a:xfrm>
            <a:off x="7289266" y="3764324"/>
            <a:ext cx="2808464" cy="236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CD17C-8F5C-2BBC-F268-AC1790B41D28}"/>
              </a:ext>
            </a:extLst>
          </p:cNvPr>
          <p:cNvSpPr txBox="1"/>
          <p:nvPr/>
        </p:nvSpPr>
        <p:spPr>
          <a:xfrm>
            <a:off x="3158028" y="52643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E041A-924D-E532-8613-CDA4513598F3}"/>
              </a:ext>
            </a:extLst>
          </p:cNvPr>
          <p:cNvSpPr txBox="1"/>
          <p:nvPr/>
        </p:nvSpPr>
        <p:spPr>
          <a:xfrm>
            <a:off x="2104104" y="3282043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dạy học trò tập viết thư.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9697A-13B0-38C5-07B0-4AE2AFDA0529}"/>
              </a:ext>
            </a:extLst>
          </p:cNvPr>
          <p:cNvSpPr txBox="1"/>
          <p:nvPr/>
        </p:nvSpPr>
        <p:spPr>
          <a:xfrm>
            <a:off x="6453525" y="3276308"/>
            <a:ext cx="6272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hướng dẫn 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trò </a:t>
            </a: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 nhờ gió gửi thư.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1FAC0-1BCE-C311-6AE8-A3A35B0A93C7}"/>
              </a:ext>
            </a:extLst>
          </p:cNvPr>
          <p:cNvSpPr txBox="1"/>
          <p:nvPr/>
        </p:nvSpPr>
        <p:spPr>
          <a:xfrm>
            <a:off x="1637072" y="6229558"/>
            <a:ext cx="636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nhận được lá thư của các học trò.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0B80DA-2762-5810-974F-7DAB7BBB6ACB}"/>
              </a:ext>
            </a:extLst>
          </p:cNvPr>
          <p:cNvSpPr txBox="1"/>
          <p:nvPr/>
        </p:nvSpPr>
        <p:spPr>
          <a:xfrm>
            <a:off x="6572865" y="6231805"/>
            <a:ext cx="6361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gửi lại thư cho từng học trò.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DEBC58D-428B-4410-8FD0-664EC3318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5509153" cy="50048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C431DA5-D39D-4696-A8D4-487596687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6" r="61759" b="8905"/>
          <a:stretch/>
        </p:blipFill>
        <p:spPr>
          <a:xfrm>
            <a:off x="8308978" y="306449"/>
            <a:ext cx="3883021" cy="582184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D3C0BE6-3D78-4592-A72F-6A0200DF9B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1" t="41498" b="43403"/>
          <a:stretch/>
        </p:blipFill>
        <p:spPr>
          <a:xfrm>
            <a:off x="9344070" y="646692"/>
            <a:ext cx="3580770" cy="176811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954B49A-3A9D-4CD4-A153-0BADAB8DF30D}"/>
              </a:ext>
            </a:extLst>
          </p:cNvPr>
          <p:cNvSpPr/>
          <p:nvPr/>
        </p:nvSpPr>
        <p:spPr>
          <a:xfrm>
            <a:off x="711381" y="379288"/>
            <a:ext cx="11341768" cy="6064650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38100">
            <a:solidFill>
              <a:srgbClr val="EC8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B7643C-B7FA-4F38-BEA4-BAE7893105B8}"/>
              </a:ext>
            </a:extLst>
          </p:cNvPr>
          <p:cNvSpPr txBox="1"/>
          <p:nvPr/>
        </p:nvSpPr>
        <p:spPr>
          <a:xfrm rot="16200000">
            <a:off x="6230062" y="-4084725"/>
            <a:ext cx="923330" cy="11370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ED7D31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02- Kể lại từng đoạn theo tranh</a:t>
            </a:r>
            <a:endParaRPr kumimoji="0" lang="zh-CN" altLang="en-US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pattFill prst="pct80">
                <a:fgClr>
                  <a:srgbClr val="ED7D31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#9Slide07 SVNZiclets" panose="02000603000000000000" pitchFamily="2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61E76E6-BF4A-478C-9A0F-1C22EAC991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289" y="18432"/>
            <a:ext cx="2527678" cy="246973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71F7531-AFB7-4F2E-8ED7-DBA6BA207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384" y="-962156"/>
            <a:ext cx="2527678" cy="24697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24" y="3519141"/>
            <a:ext cx="88378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5200" b="0" i="0" u="none" strike="noStrike" kern="1200" cap="none" spc="0" normalizeH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lại từng đoạn của câu chuyện theo tranh.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14">
            <a:extLst>
              <a:ext uri="{FF2B5EF4-FFF2-40B4-BE49-F238E27FC236}">
                <a16:creationId xmlns:a16="http://schemas.microsoft.com/office/drawing/2014/main" id="{F7B7643C-B7FA-4F38-BEA4-BAE7893105B8}"/>
              </a:ext>
            </a:extLst>
          </p:cNvPr>
          <p:cNvSpPr txBox="1"/>
          <p:nvPr/>
        </p:nvSpPr>
        <p:spPr>
          <a:xfrm rot="16200000">
            <a:off x="5044968" y="-2243734"/>
            <a:ext cx="1184940" cy="10136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+mj-lt"/>
                <a:ea typeface="字魂52号-阿开漫画体" panose="00000500000000000000" pitchFamily="2" charset="-122"/>
                <a:cs typeface="+mn-ea"/>
                <a:sym typeface="+mn-lt"/>
              </a:rPr>
              <a:t>Lớp học viết thư</a:t>
            </a:r>
            <a:endParaRPr kumimoji="0" lang="zh-CN" altLang="en-US" sz="65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+mj-lt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27BCA-9EC6-B693-1D78-76E009947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72" y="3768433"/>
            <a:ext cx="3696257" cy="24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C25D2-D6D4-416D-AF67-0C6DB3E1378B}"/>
              </a:ext>
            </a:extLst>
          </p:cNvPr>
          <p:cNvSpPr txBox="1"/>
          <p:nvPr/>
        </p:nvSpPr>
        <p:spPr>
          <a:xfrm>
            <a:off x="3158028" y="-92054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D7D76-AF93-7D36-DB32-26E14860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165" y="739754"/>
            <a:ext cx="3354576" cy="3070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6B748-BAB7-5E9C-7836-F6A993DED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612" y="647700"/>
            <a:ext cx="3450594" cy="3010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F7BC88-DCD5-4114-7C24-E78692DC0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864" y="3552682"/>
            <a:ext cx="3450594" cy="3003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70E93-D9D7-30FE-BFEA-0B8EDAD01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518" y="3658168"/>
            <a:ext cx="3312248" cy="2975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EC6B34-8001-A3D3-AF36-9C13A8B7B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9" y="301375"/>
            <a:ext cx="2679682" cy="1772498"/>
          </a:xfrm>
          <a:prstGeom prst="rect">
            <a:avLst/>
          </a:prstGeom>
        </p:spPr>
      </p:pic>
      <p:pic>
        <p:nvPicPr>
          <p:cNvPr id="6" name="SpringInMyStep-SlientPartner-4126819">
            <a:hlinkClick r:id="" action="ppaction://media"/>
            <a:extLst>
              <a:ext uri="{FF2B5EF4-FFF2-40B4-BE49-F238E27FC236}">
                <a16:creationId xmlns:a16="http://schemas.microsoft.com/office/drawing/2014/main" id="{92E01F0A-BEEB-5B53-CA05-7DA182D9A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94064" y="65661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81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4468999" y="487331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5183990" y="3022920"/>
            <a:ext cx="6961239" cy="391865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723204" y="3522979"/>
              <a:ext cx="3181366" cy="61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ết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0" y="889505"/>
            <a:ext cx="6766983" cy="4697991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21890" y="2198011"/>
              <a:ext cx="4415435" cy="1038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69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EBEA3-7C00-1FCD-BDF1-47F1C7538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1" y="323643"/>
            <a:ext cx="2801069" cy="335935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4CB0DEC-794D-ED09-52DB-128589EDCE1C}"/>
              </a:ext>
            </a:extLst>
          </p:cNvPr>
          <p:cNvSpPr/>
          <p:nvPr/>
        </p:nvSpPr>
        <p:spPr>
          <a:xfrm>
            <a:off x="3106994" y="1376516"/>
            <a:ext cx="8042787" cy="432619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DA5C0-9775-7B3C-53B5-B07883985FDD}"/>
              </a:ext>
            </a:extLst>
          </p:cNvPr>
          <p:cNvSpPr/>
          <p:nvPr/>
        </p:nvSpPr>
        <p:spPr>
          <a:xfrm>
            <a:off x="3572387" y="2805838"/>
            <a:ext cx="7112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chuyện muốn nói với chúng ta điều gì</a:t>
            </a: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B4BEFB-E0B3-A670-3762-C6BC5ED528E7}"/>
              </a:ext>
            </a:extLst>
          </p:cNvPr>
          <p:cNvSpPr txBox="1"/>
          <p:nvPr/>
        </p:nvSpPr>
        <p:spPr>
          <a:xfrm>
            <a:off x="2812025" y="1791617"/>
            <a:ext cx="82885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>
                <a:latin typeface="Times New Roman" panose="02020603050405020304" pitchFamily="18" charset="0"/>
                <a:cs typeface="Times New Roman" panose="02020603050405020304" pitchFamily="18" charset="0"/>
              </a:rPr>
              <a:t>Thầy giáo sẻ rất tâm huyết và </a:t>
            </a:r>
          </a:p>
          <a:p>
            <a:pPr algn="ctr"/>
            <a:r>
              <a:rPr lang="vi-VN" sz="8000">
                <a:latin typeface="Times New Roman" panose="02020603050405020304" pitchFamily="18" charset="0"/>
                <a:cs typeface="Times New Roman" panose="02020603050405020304" pitchFamily="18" charset="0"/>
              </a:rPr>
              <a:t>nhiệt tình.</a:t>
            </a:r>
            <a:endParaRPr 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5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EBEA3-7C00-1FCD-BDF1-47F1C7538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1" y="323643"/>
            <a:ext cx="2801069" cy="335935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4CB0DEC-794D-ED09-52DB-128589EDCE1C}"/>
              </a:ext>
            </a:extLst>
          </p:cNvPr>
          <p:cNvSpPr/>
          <p:nvPr/>
        </p:nvSpPr>
        <p:spPr>
          <a:xfrm>
            <a:off x="3106994" y="1376516"/>
            <a:ext cx="8042787" cy="432619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DA5C0-9775-7B3C-53B5-B07883985FDD}"/>
              </a:ext>
            </a:extLst>
          </p:cNvPr>
          <p:cNvSpPr/>
          <p:nvPr/>
        </p:nvSpPr>
        <p:spPr>
          <a:xfrm>
            <a:off x="3572387" y="2805838"/>
            <a:ext cx="7112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 câu chuyện</a:t>
            </a: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54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0138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/>
          <p:nvPr/>
        </p:nvSpPr>
        <p:spPr>
          <a:xfrm>
            <a:off x="2300093" y="1619240"/>
            <a:ext cx="7954952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72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húng ta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ơn</a:t>
            </a:r>
            <a:r>
              <a:rPr kumimoji="0" lang="vi-VN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các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thầy</a:t>
            </a:r>
            <a:r>
              <a:rPr kumimoji="0" lang="vi-VN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giáo, 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4839" y="1312479"/>
            <a:ext cx="9556955" cy="165100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3" y="1461703"/>
            <a:ext cx="85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182668" y="2763275"/>
            <a:ext cx="11510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-9339" y="328290"/>
            <a:ext cx="39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8668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2">
            <a:extLst>
              <a:ext uri="{FF2B5EF4-FFF2-40B4-BE49-F238E27FC236}">
                <a16:creationId xmlns:a16="http://schemas.microsoft.com/office/drawing/2014/main" id="{8954B49A-3A9D-4CD4-A153-0BADAB8DF30D}"/>
              </a:ext>
            </a:extLst>
          </p:cNvPr>
          <p:cNvSpPr/>
          <p:nvPr/>
        </p:nvSpPr>
        <p:spPr>
          <a:xfrm>
            <a:off x="363752" y="382322"/>
            <a:ext cx="11341768" cy="6064650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38100">
            <a:solidFill>
              <a:srgbClr val="EC8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25641" r="40382"/>
          <a:stretch/>
        </p:blipFill>
        <p:spPr>
          <a:xfrm>
            <a:off x="0" y="3061977"/>
            <a:ext cx="4950691" cy="3866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40" y="5929892"/>
            <a:ext cx="444037" cy="7269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4129" y="3335989"/>
            <a:ext cx="316050" cy="303933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F7B7643C-B7FA-4F38-BEA4-BAE7893105B8}"/>
              </a:ext>
            </a:extLst>
          </p:cNvPr>
          <p:cNvSpPr txBox="1"/>
          <p:nvPr/>
        </p:nvSpPr>
        <p:spPr>
          <a:xfrm rot="16200000">
            <a:off x="5366180" y="-1690248"/>
            <a:ext cx="2954655" cy="101365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92D050"/>
                  </a:fgClr>
                  <a:bgClr>
                    <a:prstClr val="white"/>
                  </a:bgClr>
                </a:patt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LỚP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pattFill prst="pct80">
                  <a:fgClr>
                    <a:srgbClr val="92D050"/>
                  </a:fgClr>
                  <a:bgClr>
                    <a:prstClr val="white"/>
                  </a:bgClr>
                </a:patt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Ziclets" panose="02000603000000000000" pitchFamily="2" charset="0"/>
                <a:ea typeface="字魂52号-阿开漫画体" panose="00000500000000000000" pitchFamily="2" charset="-122"/>
                <a:cs typeface="+mn-ea"/>
                <a:sym typeface="+mn-lt"/>
              </a:rPr>
              <a:t>VIẾT THƯ</a:t>
            </a:r>
            <a:endParaRPr kumimoji="0" lang="zh-CN" altLang="en-US" sz="9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pattFill prst="pct80">
                <a:fgClr>
                  <a:srgbClr val="92D050"/>
                </a:fgClr>
                <a:bgClr>
                  <a:prstClr val="white"/>
                </a:bgClr>
              </a:patt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#9Slide07 SVNZiclets" panose="02000603000000000000" pitchFamily="2" charset="0"/>
              <a:ea typeface="字魂52号-阿开漫画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9017" y="1624224"/>
            <a:ext cx="57898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Nói và nghe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130" b="100000" l="20417" r="77240">
                        <a14:foregroundMark x1="71406" y1="75278" x2="68906" y2="77130"/>
                        <a14:foregroundMark x1="54896" y1="76296" x2="53490" y2="78148"/>
                        <a14:foregroundMark x1="42344" y1="76296" x2="41406" y2="76759"/>
                        <a14:foregroundMark x1="36927" y1="75278" x2="35885" y2="75648"/>
                        <a14:foregroundMark x1="27656" y1="78981" x2="26406" y2="80648"/>
                        <a14:foregroundMark x1="62865" y1="92407" x2="62813" y2="95463"/>
                        <a14:backgroundMark x1="74531" y1="86944" x2="73750" y2="98148"/>
                        <a14:backgroundMark x1="65417" y1="89259" x2="65208" y2="99630"/>
                        <a14:backgroundMark x1="64479" y1="85093" x2="65781" y2="89815"/>
                        <a14:backgroundMark x1="57917" y1="88981" x2="59688" y2="98148"/>
                        <a14:backgroundMark x1="51250" y1="89630" x2="51719" y2="99907"/>
                        <a14:backgroundMark x1="44427" y1="89815" x2="44427" y2="98796"/>
                        <a14:backgroundMark x1="38906" y1="89630" x2="38021" y2="98426"/>
                        <a14:backgroundMark x1="31771" y1="87593" x2="31563" y2="99444"/>
                        <a14:backgroundMark x1="23958" y1="89259" x2="23958" y2="99815"/>
                        <a14:backgroundMark x1="51458" y1="81759" x2="51354" y2="82963"/>
                        <a14:backgroundMark x1="58281" y1="82315" x2="57917" y2="83241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58114" r="20899"/>
          <a:stretch/>
        </p:blipFill>
        <p:spPr>
          <a:xfrm flipH="1">
            <a:off x="4271185" y="4088433"/>
            <a:ext cx="6069387" cy="2456220"/>
          </a:xfrm>
          <a:prstGeom prst="rect">
            <a:avLst/>
          </a:prstGeom>
        </p:spPr>
      </p:pic>
      <p:pic>
        <p:nvPicPr>
          <p:cNvPr id="21" name="图片 6" descr="组 1"/>
          <p:cNvPicPr>
            <a:picLocks noChangeAspect="1"/>
          </p:cNvPicPr>
          <p:nvPr/>
        </p:nvPicPr>
        <p:blipFill>
          <a:blip r:embed="rId8"/>
          <a:srcRect l="47944" t="25415" r="225" b="-268"/>
          <a:stretch>
            <a:fillRect/>
          </a:stretch>
        </p:blipFill>
        <p:spPr>
          <a:xfrm>
            <a:off x="-41155" y="79546"/>
            <a:ext cx="12239625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02" y="-229660"/>
            <a:ext cx="1554903" cy="1554903"/>
          </a:xfrm>
          <a:prstGeom prst="rect">
            <a:avLst/>
          </a:prstGeom>
        </p:spPr>
      </p:pic>
      <p:grpSp>
        <p:nvGrpSpPr>
          <p:cNvPr id="15" name="Google Shape;1622;p38"/>
          <p:cNvGrpSpPr/>
          <p:nvPr/>
        </p:nvGrpSpPr>
        <p:grpSpPr>
          <a:xfrm rot="2081552">
            <a:off x="9471978" y="-112134"/>
            <a:ext cx="3226472" cy="1798941"/>
            <a:chOff x="7205725" y="1352880"/>
            <a:chExt cx="1868057" cy="1354308"/>
          </a:xfrm>
        </p:grpSpPr>
        <p:sp>
          <p:nvSpPr>
            <p:cNvPr id="16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grpSp>
          <p:nvGrpSpPr>
            <p:cNvPr id="17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23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oogle Shape;1647;p39">
            <a:extLst>
              <a:ext uri="{FF2B5EF4-FFF2-40B4-BE49-F238E27FC236}">
                <a16:creationId xmlns:a16="http://schemas.microsoft.com/office/drawing/2014/main" id="{A083196F-168A-C39D-DD5E-5C30C0923FA7}"/>
              </a:ext>
            </a:extLst>
          </p:cNvPr>
          <p:cNvGrpSpPr/>
          <p:nvPr/>
        </p:nvGrpSpPr>
        <p:grpSpPr>
          <a:xfrm rot="5400000">
            <a:off x="2684982" y="655523"/>
            <a:ext cx="976632" cy="1085725"/>
            <a:chOff x="1246187" y="3427400"/>
            <a:chExt cx="1155230" cy="1284274"/>
          </a:xfrm>
        </p:grpSpPr>
        <p:sp>
          <p:nvSpPr>
            <p:cNvPr id="39" name="Google Shape;1648;p39">
              <a:extLst>
                <a:ext uri="{FF2B5EF4-FFF2-40B4-BE49-F238E27FC236}">
                  <a16:creationId xmlns:a16="http://schemas.microsoft.com/office/drawing/2014/main" id="{0F1CA158-CF77-BEA1-8749-966DC9E5BF24}"/>
                </a:ext>
              </a:extLst>
            </p:cNvPr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grpSp>
          <p:nvGrpSpPr>
            <p:cNvPr id="40" name="Google Shape;1649;p39">
              <a:extLst>
                <a:ext uri="{FF2B5EF4-FFF2-40B4-BE49-F238E27FC236}">
                  <a16:creationId xmlns:a16="http://schemas.microsoft.com/office/drawing/2014/main" id="{C51D92BB-B176-B9D0-0F68-EFB5FB3EE94F}"/>
                </a:ext>
              </a:extLst>
            </p:cNvPr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41" name="Google Shape;1650;p39">
                <a:extLst>
                  <a:ext uri="{FF2B5EF4-FFF2-40B4-BE49-F238E27FC236}">
                    <a16:creationId xmlns:a16="http://schemas.microsoft.com/office/drawing/2014/main" id="{0FA11F18-8B7E-C54B-B42B-CC810620502D}"/>
                  </a:ext>
                </a:extLst>
              </p:cNvPr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Google Shape;1651;p39">
                <a:extLst>
                  <a:ext uri="{FF2B5EF4-FFF2-40B4-BE49-F238E27FC236}">
                    <a16:creationId xmlns:a16="http://schemas.microsoft.com/office/drawing/2014/main" id="{9A56E5F7-A3D4-95E5-BAFD-F923B8B369F8}"/>
                  </a:ext>
                </a:extLst>
              </p:cNvPr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Google Shape;1652;p39">
                <a:extLst>
                  <a:ext uri="{FF2B5EF4-FFF2-40B4-BE49-F238E27FC236}">
                    <a16:creationId xmlns:a16="http://schemas.microsoft.com/office/drawing/2014/main" id="{0C998C98-68E1-DE98-0705-5221B164FE4E}"/>
                  </a:ext>
                </a:extLst>
              </p:cNvPr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Google Shape;1653;p39">
                <a:extLst>
                  <a:ext uri="{FF2B5EF4-FFF2-40B4-BE49-F238E27FC236}">
                    <a16:creationId xmlns:a16="http://schemas.microsoft.com/office/drawing/2014/main" id="{F5FFFACD-2071-82C1-9A67-CDE7636A9827}"/>
                  </a:ext>
                </a:extLst>
              </p:cNvPr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Google Shape;1654;p39">
                <a:extLst>
                  <a:ext uri="{FF2B5EF4-FFF2-40B4-BE49-F238E27FC236}">
                    <a16:creationId xmlns:a16="http://schemas.microsoft.com/office/drawing/2014/main" id="{7B721011-0565-C7C4-D446-F9C82242CE81}"/>
                  </a:ext>
                </a:extLst>
              </p:cNvPr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Google Shape;1655;p39">
                <a:extLst>
                  <a:ext uri="{FF2B5EF4-FFF2-40B4-BE49-F238E27FC236}">
                    <a16:creationId xmlns:a16="http://schemas.microsoft.com/office/drawing/2014/main" id="{708E6AEC-6C50-95F6-66AF-482414DBE53E}"/>
                  </a:ext>
                </a:extLst>
              </p:cNvPr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Google Shape;1656;p39">
                <a:extLst>
                  <a:ext uri="{FF2B5EF4-FFF2-40B4-BE49-F238E27FC236}">
                    <a16:creationId xmlns:a16="http://schemas.microsoft.com/office/drawing/2014/main" id="{4AFDD5E9-569A-3387-3F41-50E30486A7F3}"/>
                  </a:ext>
                </a:extLst>
              </p:cNvPr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Google Shape;1657;p39">
                <a:extLst>
                  <a:ext uri="{FF2B5EF4-FFF2-40B4-BE49-F238E27FC236}">
                    <a16:creationId xmlns:a16="http://schemas.microsoft.com/office/drawing/2014/main" id="{AB80D05C-D9C5-29B7-58F2-BEF5B9ACB565}"/>
                  </a:ext>
                </a:extLst>
              </p:cNvPr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oogle Shape;1750;p42">
            <a:extLst>
              <a:ext uri="{FF2B5EF4-FFF2-40B4-BE49-F238E27FC236}">
                <a16:creationId xmlns:a16="http://schemas.microsoft.com/office/drawing/2014/main" id="{7888D42D-B3C3-B3C0-7872-9A8A0357810B}"/>
              </a:ext>
            </a:extLst>
          </p:cNvPr>
          <p:cNvGrpSpPr/>
          <p:nvPr/>
        </p:nvGrpSpPr>
        <p:grpSpPr>
          <a:xfrm>
            <a:off x="1239227" y="-64330"/>
            <a:ext cx="1820223" cy="1501543"/>
            <a:chOff x="2496675" y="3663908"/>
            <a:chExt cx="1759121" cy="1759121"/>
          </a:xfrm>
        </p:grpSpPr>
        <p:sp>
          <p:nvSpPr>
            <p:cNvPr id="50" name="Google Shape;1751;p42">
              <a:extLst>
                <a:ext uri="{FF2B5EF4-FFF2-40B4-BE49-F238E27FC236}">
                  <a16:creationId xmlns:a16="http://schemas.microsoft.com/office/drawing/2014/main" id="{4CD224DD-8191-E996-00B5-EF4EAC9593D9}"/>
                </a:ext>
              </a:extLst>
            </p:cNvPr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grpSp>
          <p:nvGrpSpPr>
            <p:cNvPr id="51" name="Google Shape;1752;p42">
              <a:extLst>
                <a:ext uri="{FF2B5EF4-FFF2-40B4-BE49-F238E27FC236}">
                  <a16:creationId xmlns:a16="http://schemas.microsoft.com/office/drawing/2014/main" id="{ABF00F8E-7586-ACAA-E3C1-85126FDB5CCA}"/>
                </a:ext>
              </a:extLst>
            </p:cNvPr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52" name="Google Shape;1753;p42">
                <a:extLst>
                  <a:ext uri="{FF2B5EF4-FFF2-40B4-BE49-F238E27FC236}">
                    <a16:creationId xmlns:a16="http://schemas.microsoft.com/office/drawing/2014/main" id="{1D15D3E5-C7A1-038B-C664-9B3C42726069}"/>
                  </a:ext>
                </a:extLst>
              </p:cNvPr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Google Shape;1754;p42">
                <a:extLst>
                  <a:ext uri="{FF2B5EF4-FFF2-40B4-BE49-F238E27FC236}">
                    <a16:creationId xmlns:a16="http://schemas.microsoft.com/office/drawing/2014/main" id="{523ECEA7-C9A8-DB7A-F31C-8B369F2EAE0F}"/>
                  </a:ext>
                </a:extLst>
              </p:cNvPr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Google Shape;1755;p42">
                <a:extLst>
                  <a:ext uri="{FF2B5EF4-FFF2-40B4-BE49-F238E27FC236}">
                    <a16:creationId xmlns:a16="http://schemas.microsoft.com/office/drawing/2014/main" id="{E9EB98FB-BD59-3BC5-1031-484F7B98E747}"/>
                  </a:ext>
                </a:extLst>
              </p:cNvPr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Google Shape;1756;p42">
                <a:extLst>
                  <a:ext uri="{FF2B5EF4-FFF2-40B4-BE49-F238E27FC236}">
                    <a16:creationId xmlns:a16="http://schemas.microsoft.com/office/drawing/2014/main" id="{DF273711-3040-68E1-62EF-DE957CC031B8}"/>
                  </a:ext>
                </a:extLst>
              </p:cNvPr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Google Shape;1757;p42">
                <a:extLst>
                  <a:ext uri="{FF2B5EF4-FFF2-40B4-BE49-F238E27FC236}">
                    <a16:creationId xmlns:a16="http://schemas.microsoft.com/office/drawing/2014/main" id="{EC32C842-AE21-6878-8D0A-E31A4991798F}"/>
                  </a:ext>
                </a:extLst>
              </p:cNvPr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Google Shape;1758;p42">
                <a:extLst>
                  <a:ext uri="{FF2B5EF4-FFF2-40B4-BE49-F238E27FC236}">
                    <a16:creationId xmlns:a16="http://schemas.microsoft.com/office/drawing/2014/main" id="{829AF3C4-DB70-1BA6-B17B-74135B7BF2DA}"/>
                  </a:ext>
                </a:extLst>
              </p:cNvPr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Google Shape;1759;p42">
                <a:extLst>
                  <a:ext uri="{FF2B5EF4-FFF2-40B4-BE49-F238E27FC236}">
                    <a16:creationId xmlns:a16="http://schemas.microsoft.com/office/drawing/2014/main" id="{B80CCE1E-B9C9-0F03-E74E-3BCB00A77326}"/>
                  </a:ext>
                </a:extLst>
              </p:cNvPr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Google Shape;1760;p42">
                <a:extLst>
                  <a:ext uri="{FF2B5EF4-FFF2-40B4-BE49-F238E27FC236}">
                    <a16:creationId xmlns:a16="http://schemas.microsoft.com/office/drawing/2014/main" id="{4FC0FFC1-8560-D9AA-80B5-25126F9313CB}"/>
                  </a:ext>
                </a:extLst>
              </p:cNvPr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Google Shape;1761;p42">
                <a:extLst>
                  <a:ext uri="{FF2B5EF4-FFF2-40B4-BE49-F238E27FC236}">
                    <a16:creationId xmlns:a16="http://schemas.microsoft.com/office/drawing/2014/main" id="{DD4FF8DF-C73A-EFA7-2410-591D791A2570}"/>
                  </a:ext>
                </a:extLst>
              </p:cNvPr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oogle Shape;3071;p74">
            <a:extLst>
              <a:ext uri="{FF2B5EF4-FFF2-40B4-BE49-F238E27FC236}">
                <a16:creationId xmlns:a16="http://schemas.microsoft.com/office/drawing/2014/main" id="{C5BF38F6-2171-0055-7A8C-F62390A555C8}"/>
              </a:ext>
            </a:extLst>
          </p:cNvPr>
          <p:cNvGrpSpPr/>
          <p:nvPr/>
        </p:nvGrpSpPr>
        <p:grpSpPr>
          <a:xfrm rot="19036028">
            <a:off x="10597978" y="2149815"/>
            <a:ext cx="716589" cy="853201"/>
            <a:chOff x="4324687" y="3374839"/>
            <a:chExt cx="544314" cy="648083"/>
          </a:xfrm>
        </p:grpSpPr>
        <p:grpSp>
          <p:nvGrpSpPr>
            <p:cNvPr id="62" name="Google Shape;3072;p74">
              <a:extLst>
                <a:ext uri="{FF2B5EF4-FFF2-40B4-BE49-F238E27FC236}">
                  <a16:creationId xmlns:a16="http://schemas.microsoft.com/office/drawing/2014/main" id="{C2F8FB02-FFEF-4821-3837-CCE355EEF3D2}"/>
                </a:ext>
              </a:extLst>
            </p:cNvPr>
            <p:cNvGrpSpPr/>
            <p:nvPr/>
          </p:nvGrpSpPr>
          <p:grpSpPr>
            <a:xfrm>
              <a:off x="4327313" y="3374839"/>
              <a:ext cx="541688" cy="648083"/>
              <a:chOff x="3714887" y="3751439"/>
              <a:chExt cx="541688" cy="648083"/>
            </a:xfrm>
          </p:grpSpPr>
          <p:sp>
            <p:nvSpPr>
              <p:cNvPr id="77" name="Google Shape;3073;p74">
                <a:extLst>
                  <a:ext uri="{FF2B5EF4-FFF2-40B4-BE49-F238E27FC236}">
                    <a16:creationId xmlns:a16="http://schemas.microsoft.com/office/drawing/2014/main" id="{E2140037-D77F-7439-73A1-A1FF44039771}"/>
                  </a:ext>
                </a:extLst>
              </p:cNvPr>
              <p:cNvSpPr/>
              <p:nvPr/>
            </p:nvSpPr>
            <p:spPr>
              <a:xfrm>
                <a:off x="3856079" y="3751439"/>
                <a:ext cx="150088" cy="273181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485" extrusionOk="0">
                    <a:moveTo>
                      <a:pt x="540" y="0"/>
                    </a:moveTo>
                    <a:cubicBezTo>
                      <a:pt x="208" y="803"/>
                      <a:pt x="0" y="1702"/>
                      <a:pt x="160" y="2561"/>
                    </a:cubicBezTo>
                    <a:cubicBezTo>
                      <a:pt x="326" y="3412"/>
                      <a:pt x="907" y="4235"/>
                      <a:pt x="1744" y="4484"/>
                    </a:cubicBezTo>
                    <a:cubicBezTo>
                      <a:pt x="2381" y="3889"/>
                      <a:pt x="2464" y="2858"/>
                      <a:pt x="2146" y="2048"/>
                    </a:cubicBezTo>
                    <a:cubicBezTo>
                      <a:pt x="1827" y="1232"/>
                      <a:pt x="1191" y="588"/>
                      <a:pt x="5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Google Shape;3074;p74">
                <a:extLst>
                  <a:ext uri="{FF2B5EF4-FFF2-40B4-BE49-F238E27FC236}">
                    <a16:creationId xmlns:a16="http://schemas.microsoft.com/office/drawing/2014/main" id="{3E764EE5-B7F4-941F-53CF-55C44DA3F945}"/>
                  </a:ext>
                </a:extLst>
              </p:cNvPr>
              <p:cNvSpPr/>
              <p:nvPr/>
            </p:nvSpPr>
            <p:spPr>
              <a:xfrm>
                <a:off x="3865338" y="3812532"/>
                <a:ext cx="81440" cy="181877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2986" extrusionOk="0">
                    <a:moveTo>
                      <a:pt x="430" y="0"/>
                    </a:moveTo>
                    <a:lnTo>
                      <a:pt x="430" y="0"/>
                    </a:lnTo>
                    <a:cubicBezTo>
                      <a:pt x="1" y="817"/>
                      <a:pt x="257" y="2021"/>
                      <a:pt x="734" y="2734"/>
                    </a:cubicBezTo>
                    <a:cubicBezTo>
                      <a:pt x="810" y="2824"/>
                      <a:pt x="886" y="2921"/>
                      <a:pt x="990" y="2962"/>
                    </a:cubicBezTo>
                    <a:cubicBezTo>
                      <a:pt x="1023" y="2978"/>
                      <a:pt x="1059" y="2985"/>
                      <a:pt x="1095" y="2985"/>
                    </a:cubicBezTo>
                    <a:cubicBezTo>
                      <a:pt x="1173" y="2985"/>
                      <a:pt x="1252" y="2948"/>
                      <a:pt x="1295" y="2872"/>
                    </a:cubicBezTo>
                    <a:cubicBezTo>
                      <a:pt x="1336" y="2776"/>
                      <a:pt x="1309" y="2665"/>
                      <a:pt x="1274" y="2568"/>
                    </a:cubicBezTo>
                    <a:cubicBezTo>
                      <a:pt x="997" y="1717"/>
                      <a:pt x="776" y="810"/>
                      <a:pt x="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Google Shape;3075;p74">
                <a:extLst>
                  <a:ext uri="{FF2B5EF4-FFF2-40B4-BE49-F238E27FC236}">
                    <a16:creationId xmlns:a16="http://schemas.microsoft.com/office/drawing/2014/main" id="{ADC9951E-8D43-782E-CC40-E3C7AF746EF8}"/>
                  </a:ext>
                </a:extLst>
              </p:cNvPr>
              <p:cNvSpPr/>
              <p:nvPr/>
            </p:nvSpPr>
            <p:spPr>
              <a:xfrm>
                <a:off x="3714887" y="4002633"/>
                <a:ext cx="255467" cy="175847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887" extrusionOk="0">
                    <a:moveTo>
                      <a:pt x="329" y="0"/>
                    </a:moveTo>
                    <a:cubicBezTo>
                      <a:pt x="219" y="0"/>
                      <a:pt x="109" y="5"/>
                      <a:pt x="0" y="14"/>
                    </a:cubicBezTo>
                    <a:cubicBezTo>
                      <a:pt x="305" y="983"/>
                      <a:pt x="761" y="1897"/>
                      <a:pt x="1536" y="2437"/>
                    </a:cubicBezTo>
                    <a:cubicBezTo>
                      <a:pt x="1947" y="2724"/>
                      <a:pt x="2459" y="2887"/>
                      <a:pt x="2957" y="2887"/>
                    </a:cubicBezTo>
                    <a:cubicBezTo>
                      <a:pt x="3408" y="2887"/>
                      <a:pt x="3849" y="2753"/>
                      <a:pt x="4194" y="2457"/>
                    </a:cubicBezTo>
                    <a:cubicBezTo>
                      <a:pt x="3501" y="974"/>
                      <a:pt x="1923" y="0"/>
                      <a:pt x="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Google Shape;3076;p74">
                <a:extLst>
                  <a:ext uri="{FF2B5EF4-FFF2-40B4-BE49-F238E27FC236}">
                    <a16:creationId xmlns:a16="http://schemas.microsoft.com/office/drawing/2014/main" id="{42CD35DF-AEE2-14B2-9F21-C6FD8627B965}"/>
                  </a:ext>
                </a:extLst>
              </p:cNvPr>
              <p:cNvSpPr/>
              <p:nvPr/>
            </p:nvSpPr>
            <p:spPr>
              <a:xfrm>
                <a:off x="4016702" y="3790178"/>
                <a:ext cx="130718" cy="26891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415" extrusionOk="0">
                    <a:moveTo>
                      <a:pt x="1308" y="1"/>
                    </a:moveTo>
                    <a:cubicBezTo>
                      <a:pt x="1204" y="513"/>
                      <a:pt x="941" y="970"/>
                      <a:pt x="692" y="1419"/>
                    </a:cubicBezTo>
                    <a:cubicBezTo>
                      <a:pt x="443" y="1869"/>
                      <a:pt x="194" y="2340"/>
                      <a:pt x="97" y="2845"/>
                    </a:cubicBezTo>
                    <a:cubicBezTo>
                      <a:pt x="0" y="3357"/>
                      <a:pt x="97" y="3931"/>
                      <a:pt x="526" y="4354"/>
                    </a:cubicBezTo>
                    <a:cubicBezTo>
                      <a:pt x="616" y="4395"/>
                      <a:pt x="711" y="4414"/>
                      <a:pt x="807" y="4414"/>
                    </a:cubicBezTo>
                    <a:cubicBezTo>
                      <a:pt x="1029" y="4414"/>
                      <a:pt x="1254" y="4312"/>
                      <a:pt x="1419" y="4153"/>
                    </a:cubicBezTo>
                    <a:cubicBezTo>
                      <a:pt x="1654" y="3931"/>
                      <a:pt x="1772" y="3620"/>
                      <a:pt x="1862" y="3295"/>
                    </a:cubicBezTo>
                    <a:cubicBezTo>
                      <a:pt x="2145" y="2188"/>
                      <a:pt x="1945" y="976"/>
                      <a:pt x="1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Google Shape;3077;p74">
                <a:extLst>
                  <a:ext uri="{FF2B5EF4-FFF2-40B4-BE49-F238E27FC236}">
                    <a16:creationId xmlns:a16="http://schemas.microsoft.com/office/drawing/2014/main" id="{0CACDF2C-8AE0-5BB9-2FE0-67B680E35C03}"/>
                  </a:ext>
                </a:extLst>
              </p:cNvPr>
              <p:cNvSpPr/>
              <p:nvPr/>
            </p:nvSpPr>
            <p:spPr>
              <a:xfrm>
                <a:off x="4044478" y="3863636"/>
                <a:ext cx="80161" cy="17462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867" extrusionOk="0">
                    <a:moveTo>
                      <a:pt x="978" y="0"/>
                    </a:moveTo>
                    <a:cubicBezTo>
                      <a:pt x="941" y="0"/>
                      <a:pt x="903" y="27"/>
                      <a:pt x="907" y="68"/>
                    </a:cubicBezTo>
                    <a:cubicBezTo>
                      <a:pt x="935" y="414"/>
                      <a:pt x="956" y="753"/>
                      <a:pt x="956" y="1099"/>
                    </a:cubicBezTo>
                    <a:cubicBezTo>
                      <a:pt x="956" y="1328"/>
                      <a:pt x="956" y="1563"/>
                      <a:pt x="887" y="1791"/>
                    </a:cubicBezTo>
                    <a:cubicBezTo>
                      <a:pt x="817" y="2013"/>
                      <a:pt x="665" y="2213"/>
                      <a:pt x="451" y="2310"/>
                    </a:cubicBezTo>
                    <a:cubicBezTo>
                      <a:pt x="354" y="2352"/>
                      <a:pt x="243" y="2366"/>
                      <a:pt x="160" y="2421"/>
                    </a:cubicBezTo>
                    <a:cubicBezTo>
                      <a:pt x="1" y="2511"/>
                      <a:pt x="8" y="2684"/>
                      <a:pt x="146" y="2781"/>
                    </a:cubicBezTo>
                    <a:cubicBezTo>
                      <a:pt x="238" y="2841"/>
                      <a:pt x="346" y="2866"/>
                      <a:pt x="453" y="2866"/>
                    </a:cubicBezTo>
                    <a:cubicBezTo>
                      <a:pt x="531" y="2866"/>
                      <a:pt x="609" y="2853"/>
                      <a:pt x="679" y="2829"/>
                    </a:cubicBezTo>
                    <a:cubicBezTo>
                      <a:pt x="893" y="2746"/>
                      <a:pt x="1060" y="2566"/>
                      <a:pt x="1156" y="2352"/>
                    </a:cubicBezTo>
                    <a:cubicBezTo>
                      <a:pt x="1246" y="2144"/>
                      <a:pt x="1281" y="1909"/>
                      <a:pt x="1295" y="1687"/>
                    </a:cubicBezTo>
                    <a:cubicBezTo>
                      <a:pt x="1316" y="1127"/>
                      <a:pt x="1233" y="559"/>
                      <a:pt x="1039" y="40"/>
                    </a:cubicBezTo>
                    <a:cubicBezTo>
                      <a:pt x="1028" y="12"/>
                      <a:pt x="1003" y="0"/>
                      <a:pt x="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Google Shape;3078;p74">
                <a:extLst>
                  <a:ext uri="{FF2B5EF4-FFF2-40B4-BE49-F238E27FC236}">
                    <a16:creationId xmlns:a16="http://schemas.microsoft.com/office/drawing/2014/main" id="{2659390D-FD35-9BE5-D641-FC7E51B8E494}"/>
                  </a:ext>
                </a:extLst>
              </p:cNvPr>
              <p:cNvSpPr/>
              <p:nvPr/>
            </p:nvSpPr>
            <p:spPr>
              <a:xfrm>
                <a:off x="4101430" y="3958777"/>
                <a:ext cx="155144" cy="271537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4458" extrusionOk="0">
                    <a:moveTo>
                      <a:pt x="1744" y="1"/>
                    </a:moveTo>
                    <a:cubicBezTo>
                      <a:pt x="1287" y="513"/>
                      <a:pt x="858" y="1039"/>
                      <a:pt x="540" y="1634"/>
                    </a:cubicBezTo>
                    <a:cubicBezTo>
                      <a:pt x="208" y="2236"/>
                      <a:pt x="0" y="2900"/>
                      <a:pt x="14" y="3572"/>
                    </a:cubicBezTo>
                    <a:cubicBezTo>
                      <a:pt x="21" y="3876"/>
                      <a:pt x="83" y="4208"/>
                      <a:pt x="311" y="4395"/>
                    </a:cubicBezTo>
                    <a:cubicBezTo>
                      <a:pt x="365" y="4439"/>
                      <a:pt x="432" y="4457"/>
                      <a:pt x="507" y="4457"/>
                    </a:cubicBezTo>
                    <a:cubicBezTo>
                      <a:pt x="742" y="4457"/>
                      <a:pt x="1053" y="4277"/>
                      <a:pt x="1273" y="4125"/>
                    </a:cubicBezTo>
                    <a:cubicBezTo>
                      <a:pt x="1924" y="3682"/>
                      <a:pt x="2374" y="2949"/>
                      <a:pt x="2457" y="2174"/>
                    </a:cubicBezTo>
                    <a:cubicBezTo>
                      <a:pt x="2547" y="1392"/>
                      <a:pt x="2277" y="568"/>
                      <a:pt x="17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Google Shape;3079;p74">
                <a:extLst>
                  <a:ext uri="{FF2B5EF4-FFF2-40B4-BE49-F238E27FC236}">
                    <a16:creationId xmlns:a16="http://schemas.microsoft.com/office/drawing/2014/main" id="{CDFC0AF0-C1B7-0210-8DE8-2ED165FD33D4}"/>
                  </a:ext>
                </a:extLst>
              </p:cNvPr>
              <p:cNvSpPr/>
              <p:nvPr/>
            </p:nvSpPr>
            <p:spPr>
              <a:xfrm>
                <a:off x="3801259" y="4251816"/>
                <a:ext cx="248340" cy="12858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111" extrusionOk="0">
                    <a:moveTo>
                      <a:pt x="1269" y="1"/>
                    </a:moveTo>
                    <a:cubicBezTo>
                      <a:pt x="835" y="1"/>
                      <a:pt x="403" y="79"/>
                      <a:pt x="1" y="235"/>
                    </a:cubicBezTo>
                    <a:cubicBezTo>
                      <a:pt x="298" y="837"/>
                      <a:pt x="658" y="1307"/>
                      <a:pt x="1108" y="1633"/>
                    </a:cubicBezTo>
                    <a:cubicBezTo>
                      <a:pt x="1511" y="1930"/>
                      <a:pt x="2007" y="2111"/>
                      <a:pt x="2514" y="2111"/>
                    </a:cubicBezTo>
                    <a:cubicBezTo>
                      <a:pt x="2573" y="2111"/>
                      <a:pt x="2633" y="2108"/>
                      <a:pt x="2693" y="2103"/>
                    </a:cubicBezTo>
                    <a:cubicBezTo>
                      <a:pt x="3253" y="2048"/>
                      <a:pt x="3800" y="1737"/>
                      <a:pt x="4077" y="1245"/>
                    </a:cubicBezTo>
                    <a:cubicBezTo>
                      <a:pt x="3516" y="685"/>
                      <a:pt x="2873" y="283"/>
                      <a:pt x="2153" y="110"/>
                    </a:cubicBezTo>
                    <a:cubicBezTo>
                      <a:pt x="1863" y="37"/>
                      <a:pt x="1566" y="1"/>
                      <a:pt x="12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Google Shape;3080;p74">
                <a:extLst>
                  <a:ext uri="{FF2B5EF4-FFF2-40B4-BE49-F238E27FC236}">
                    <a16:creationId xmlns:a16="http://schemas.microsoft.com/office/drawing/2014/main" id="{F810997F-18AC-B2F3-CBD3-8F63B1000328}"/>
                  </a:ext>
                </a:extLst>
              </p:cNvPr>
              <p:cNvSpPr/>
              <p:nvPr/>
            </p:nvSpPr>
            <p:spPr>
              <a:xfrm>
                <a:off x="3862414" y="4309071"/>
                <a:ext cx="164464" cy="5421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90" extrusionOk="0">
                    <a:moveTo>
                      <a:pt x="2261" y="0"/>
                    </a:moveTo>
                    <a:cubicBezTo>
                      <a:pt x="2255" y="0"/>
                      <a:pt x="2249" y="0"/>
                      <a:pt x="2242" y="1"/>
                    </a:cubicBezTo>
                    <a:cubicBezTo>
                      <a:pt x="2069" y="15"/>
                      <a:pt x="1903" y="91"/>
                      <a:pt x="1730" y="153"/>
                    </a:cubicBezTo>
                    <a:cubicBezTo>
                      <a:pt x="1505" y="229"/>
                      <a:pt x="1267" y="267"/>
                      <a:pt x="1028" y="267"/>
                    </a:cubicBezTo>
                    <a:cubicBezTo>
                      <a:pt x="768" y="267"/>
                      <a:pt x="508" y="222"/>
                      <a:pt x="263" y="132"/>
                    </a:cubicBezTo>
                    <a:cubicBezTo>
                      <a:pt x="226" y="117"/>
                      <a:pt x="172" y="101"/>
                      <a:pt x="124" y="101"/>
                    </a:cubicBezTo>
                    <a:cubicBezTo>
                      <a:pt x="63" y="101"/>
                      <a:pt x="11" y="125"/>
                      <a:pt x="7" y="201"/>
                    </a:cubicBezTo>
                    <a:cubicBezTo>
                      <a:pt x="0" y="291"/>
                      <a:pt x="145" y="374"/>
                      <a:pt x="208" y="430"/>
                    </a:cubicBezTo>
                    <a:cubicBezTo>
                      <a:pt x="388" y="561"/>
                      <a:pt x="595" y="679"/>
                      <a:pt x="824" y="755"/>
                    </a:cubicBezTo>
                    <a:cubicBezTo>
                      <a:pt x="1066" y="845"/>
                      <a:pt x="1321" y="890"/>
                      <a:pt x="1574" y="890"/>
                    </a:cubicBezTo>
                    <a:cubicBezTo>
                      <a:pt x="1791" y="890"/>
                      <a:pt x="2007" y="857"/>
                      <a:pt x="2215" y="790"/>
                    </a:cubicBezTo>
                    <a:cubicBezTo>
                      <a:pt x="2332" y="748"/>
                      <a:pt x="2464" y="693"/>
                      <a:pt x="2554" y="610"/>
                    </a:cubicBezTo>
                    <a:cubicBezTo>
                      <a:pt x="2644" y="513"/>
                      <a:pt x="2699" y="374"/>
                      <a:pt x="2664" y="257"/>
                    </a:cubicBezTo>
                    <a:cubicBezTo>
                      <a:pt x="2611" y="90"/>
                      <a:pt x="2429" y="0"/>
                      <a:pt x="2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Google Shape;3081;p74">
                <a:extLst>
                  <a:ext uri="{FF2B5EF4-FFF2-40B4-BE49-F238E27FC236}">
                    <a16:creationId xmlns:a16="http://schemas.microsoft.com/office/drawing/2014/main" id="{8F35E93B-E720-127E-6F9A-DA1A4AFBAD5C}"/>
                  </a:ext>
                </a:extLst>
              </p:cNvPr>
              <p:cNvSpPr/>
              <p:nvPr/>
            </p:nvSpPr>
            <p:spPr>
              <a:xfrm>
                <a:off x="3908341" y="3851271"/>
                <a:ext cx="259731" cy="548251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9001" extrusionOk="0">
                    <a:moveTo>
                      <a:pt x="67" y="0"/>
                    </a:moveTo>
                    <a:cubicBezTo>
                      <a:pt x="63" y="0"/>
                      <a:pt x="59" y="0"/>
                      <a:pt x="56" y="1"/>
                    </a:cubicBezTo>
                    <a:cubicBezTo>
                      <a:pt x="21" y="8"/>
                      <a:pt x="0" y="50"/>
                      <a:pt x="7" y="91"/>
                    </a:cubicBezTo>
                    <a:cubicBezTo>
                      <a:pt x="713" y="3288"/>
                      <a:pt x="2132" y="6361"/>
                      <a:pt x="4125" y="8970"/>
                    </a:cubicBezTo>
                    <a:cubicBezTo>
                      <a:pt x="4136" y="8991"/>
                      <a:pt x="4158" y="9000"/>
                      <a:pt x="4181" y="9000"/>
                    </a:cubicBezTo>
                    <a:cubicBezTo>
                      <a:pt x="4188" y="9000"/>
                      <a:pt x="4195" y="8999"/>
                      <a:pt x="4201" y="8998"/>
                    </a:cubicBezTo>
                    <a:cubicBezTo>
                      <a:pt x="4208" y="8998"/>
                      <a:pt x="4222" y="8998"/>
                      <a:pt x="4222" y="8977"/>
                    </a:cubicBezTo>
                    <a:cubicBezTo>
                      <a:pt x="4257" y="8963"/>
                      <a:pt x="4263" y="8922"/>
                      <a:pt x="4236" y="8887"/>
                    </a:cubicBezTo>
                    <a:cubicBezTo>
                      <a:pt x="2257" y="6292"/>
                      <a:pt x="845" y="3233"/>
                      <a:pt x="146" y="50"/>
                    </a:cubicBezTo>
                    <a:cubicBezTo>
                      <a:pt x="140" y="25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Google Shape;3082;p74">
                <a:extLst>
                  <a:ext uri="{FF2B5EF4-FFF2-40B4-BE49-F238E27FC236}">
                    <a16:creationId xmlns:a16="http://schemas.microsoft.com/office/drawing/2014/main" id="{EAD96C91-1E47-607E-80BC-E534D1334E7F}"/>
                  </a:ext>
                </a:extLst>
              </p:cNvPr>
              <p:cNvSpPr/>
              <p:nvPr/>
            </p:nvSpPr>
            <p:spPr>
              <a:xfrm>
                <a:off x="3766296" y="4034671"/>
                <a:ext cx="257599" cy="129860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132" extrusionOk="0">
                    <a:moveTo>
                      <a:pt x="76" y="1"/>
                    </a:moveTo>
                    <a:cubicBezTo>
                      <a:pt x="59" y="1"/>
                      <a:pt x="42" y="7"/>
                      <a:pt x="28" y="21"/>
                    </a:cubicBezTo>
                    <a:cubicBezTo>
                      <a:pt x="0" y="42"/>
                      <a:pt x="0" y="90"/>
                      <a:pt x="28" y="111"/>
                    </a:cubicBezTo>
                    <a:cubicBezTo>
                      <a:pt x="1135" y="1212"/>
                      <a:pt x="2595" y="1931"/>
                      <a:pt x="4146" y="2132"/>
                    </a:cubicBezTo>
                    <a:lnTo>
                      <a:pt x="4173" y="2132"/>
                    </a:lnTo>
                    <a:cubicBezTo>
                      <a:pt x="4201" y="2118"/>
                      <a:pt x="4215" y="2097"/>
                      <a:pt x="4222" y="2070"/>
                    </a:cubicBezTo>
                    <a:cubicBezTo>
                      <a:pt x="4229" y="2035"/>
                      <a:pt x="4194" y="2001"/>
                      <a:pt x="4159" y="1994"/>
                    </a:cubicBezTo>
                    <a:cubicBezTo>
                      <a:pt x="2637" y="1793"/>
                      <a:pt x="1211" y="1094"/>
                      <a:pt x="125" y="21"/>
                    </a:cubicBezTo>
                    <a:cubicBezTo>
                      <a:pt x="111" y="7"/>
                      <a:pt x="94" y="1"/>
                      <a:pt x="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Google Shape;3083;p74">
                <a:extLst>
                  <a:ext uri="{FF2B5EF4-FFF2-40B4-BE49-F238E27FC236}">
                    <a16:creationId xmlns:a16="http://schemas.microsoft.com/office/drawing/2014/main" id="{87DC5827-A1E0-75EA-6345-797C1DE4EEC3}"/>
                  </a:ext>
                </a:extLst>
              </p:cNvPr>
              <p:cNvSpPr/>
              <p:nvPr/>
            </p:nvSpPr>
            <p:spPr>
              <a:xfrm>
                <a:off x="3996419" y="3898050"/>
                <a:ext cx="107145" cy="21818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582" extrusionOk="0">
                    <a:moveTo>
                      <a:pt x="1680" y="0"/>
                    </a:moveTo>
                    <a:cubicBezTo>
                      <a:pt x="1649" y="0"/>
                      <a:pt x="1620" y="32"/>
                      <a:pt x="1613" y="64"/>
                    </a:cubicBezTo>
                    <a:cubicBezTo>
                      <a:pt x="1454" y="1330"/>
                      <a:pt x="894" y="2527"/>
                      <a:pt x="29" y="3462"/>
                    </a:cubicBezTo>
                    <a:cubicBezTo>
                      <a:pt x="1" y="3489"/>
                      <a:pt x="1" y="3531"/>
                      <a:pt x="29" y="3558"/>
                    </a:cubicBezTo>
                    <a:cubicBezTo>
                      <a:pt x="44" y="3574"/>
                      <a:pt x="60" y="3582"/>
                      <a:pt x="78" y="3582"/>
                    </a:cubicBezTo>
                    <a:cubicBezTo>
                      <a:pt x="84" y="3582"/>
                      <a:pt x="91" y="3581"/>
                      <a:pt x="98" y="3579"/>
                    </a:cubicBezTo>
                    <a:cubicBezTo>
                      <a:pt x="118" y="3565"/>
                      <a:pt x="125" y="3565"/>
                      <a:pt x="132" y="3558"/>
                    </a:cubicBezTo>
                    <a:cubicBezTo>
                      <a:pt x="1018" y="2610"/>
                      <a:pt x="1586" y="1372"/>
                      <a:pt x="1752" y="84"/>
                    </a:cubicBezTo>
                    <a:cubicBezTo>
                      <a:pt x="1759" y="50"/>
                      <a:pt x="1724" y="15"/>
                      <a:pt x="1689" y="1"/>
                    </a:cubicBezTo>
                    <a:cubicBezTo>
                      <a:pt x="1686" y="1"/>
                      <a:pt x="1683" y="0"/>
                      <a:pt x="1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Google Shape;3084;p74">
                <a:extLst>
                  <a:ext uri="{FF2B5EF4-FFF2-40B4-BE49-F238E27FC236}">
                    <a16:creationId xmlns:a16="http://schemas.microsoft.com/office/drawing/2014/main" id="{4659B444-9C7E-F1E0-8049-6031E7AC8CCB}"/>
                  </a:ext>
                </a:extLst>
              </p:cNvPr>
              <p:cNvSpPr/>
              <p:nvPr/>
            </p:nvSpPr>
            <p:spPr>
              <a:xfrm>
                <a:off x="4077370" y="4018165"/>
                <a:ext cx="137480" cy="25612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4205" extrusionOk="0">
                    <a:moveTo>
                      <a:pt x="2182" y="1"/>
                    </a:moveTo>
                    <a:cubicBezTo>
                      <a:pt x="2146" y="1"/>
                      <a:pt x="2117" y="26"/>
                      <a:pt x="2111" y="57"/>
                    </a:cubicBezTo>
                    <a:cubicBezTo>
                      <a:pt x="1800" y="1573"/>
                      <a:pt x="1080" y="2964"/>
                      <a:pt x="21" y="4085"/>
                    </a:cubicBezTo>
                    <a:cubicBezTo>
                      <a:pt x="1" y="4112"/>
                      <a:pt x="1" y="4154"/>
                      <a:pt x="21" y="4182"/>
                    </a:cubicBezTo>
                    <a:cubicBezTo>
                      <a:pt x="37" y="4197"/>
                      <a:pt x="56" y="4205"/>
                      <a:pt x="77" y="4205"/>
                    </a:cubicBezTo>
                    <a:cubicBezTo>
                      <a:pt x="84" y="4205"/>
                      <a:pt x="91" y="4204"/>
                      <a:pt x="97" y="4202"/>
                    </a:cubicBezTo>
                    <a:cubicBezTo>
                      <a:pt x="104" y="4202"/>
                      <a:pt x="111" y="4188"/>
                      <a:pt x="125" y="4182"/>
                    </a:cubicBezTo>
                    <a:cubicBezTo>
                      <a:pt x="1191" y="3040"/>
                      <a:pt x="1924" y="1621"/>
                      <a:pt x="2250" y="92"/>
                    </a:cubicBezTo>
                    <a:cubicBezTo>
                      <a:pt x="2257" y="50"/>
                      <a:pt x="2229" y="15"/>
                      <a:pt x="2194" y="2"/>
                    </a:cubicBezTo>
                    <a:cubicBezTo>
                      <a:pt x="2190" y="1"/>
                      <a:pt x="2186" y="1"/>
                      <a:pt x="21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Google Shape;3085;p74">
                <a:extLst>
                  <a:ext uri="{FF2B5EF4-FFF2-40B4-BE49-F238E27FC236}">
                    <a16:creationId xmlns:a16="http://schemas.microsoft.com/office/drawing/2014/main" id="{CB52DA66-1577-F8C2-0282-D93ADCAE8A2A}"/>
                  </a:ext>
                </a:extLst>
              </p:cNvPr>
              <p:cNvSpPr/>
              <p:nvPr/>
            </p:nvSpPr>
            <p:spPr>
              <a:xfrm>
                <a:off x="3839207" y="4275145"/>
                <a:ext cx="270695" cy="5920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972" extrusionOk="0">
                    <a:moveTo>
                      <a:pt x="74" y="1"/>
                    </a:moveTo>
                    <a:cubicBezTo>
                      <a:pt x="54" y="1"/>
                      <a:pt x="36" y="12"/>
                      <a:pt x="28" y="32"/>
                    </a:cubicBezTo>
                    <a:cubicBezTo>
                      <a:pt x="1" y="66"/>
                      <a:pt x="7" y="108"/>
                      <a:pt x="42" y="129"/>
                    </a:cubicBezTo>
                    <a:cubicBezTo>
                      <a:pt x="914" y="683"/>
                      <a:pt x="1948" y="971"/>
                      <a:pt x="2980" y="971"/>
                    </a:cubicBezTo>
                    <a:cubicBezTo>
                      <a:pt x="3455" y="971"/>
                      <a:pt x="3930" y="910"/>
                      <a:pt x="4388" y="786"/>
                    </a:cubicBezTo>
                    <a:cubicBezTo>
                      <a:pt x="4423" y="765"/>
                      <a:pt x="4443" y="731"/>
                      <a:pt x="4436" y="710"/>
                    </a:cubicBezTo>
                    <a:cubicBezTo>
                      <a:pt x="4431" y="669"/>
                      <a:pt x="4400" y="653"/>
                      <a:pt x="4370" y="653"/>
                    </a:cubicBezTo>
                    <a:cubicBezTo>
                      <a:pt x="4365" y="653"/>
                      <a:pt x="4359" y="653"/>
                      <a:pt x="4353" y="655"/>
                    </a:cubicBezTo>
                    <a:cubicBezTo>
                      <a:pt x="3901" y="778"/>
                      <a:pt x="3433" y="839"/>
                      <a:pt x="2965" y="839"/>
                    </a:cubicBezTo>
                    <a:cubicBezTo>
                      <a:pt x="1964" y="839"/>
                      <a:pt x="962" y="560"/>
                      <a:pt x="118" y="18"/>
                    </a:cubicBezTo>
                    <a:cubicBezTo>
                      <a:pt x="104" y="6"/>
                      <a:pt x="88" y="1"/>
                      <a:pt x="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oogle Shape;3086;p74">
              <a:extLst>
                <a:ext uri="{FF2B5EF4-FFF2-40B4-BE49-F238E27FC236}">
                  <a16:creationId xmlns:a16="http://schemas.microsoft.com/office/drawing/2014/main" id="{649C37D0-0916-0A9D-6D59-E4C767727175}"/>
                </a:ext>
              </a:extLst>
            </p:cNvPr>
            <p:cNvGrpSpPr/>
            <p:nvPr/>
          </p:nvGrpSpPr>
          <p:grpSpPr>
            <a:xfrm>
              <a:off x="4324687" y="3374839"/>
              <a:ext cx="541688" cy="648083"/>
              <a:chOff x="3714887" y="3751439"/>
              <a:chExt cx="541688" cy="648083"/>
            </a:xfrm>
          </p:grpSpPr>
          <p:sp>
            <p:nvSpPr>
              <p:cNvPr id="64" name="Google Shape;3087;p74">
                <a:extLst>
                  <a:ext uri="{FF2B5EF4-FFF2-40B4-BE49-F238E27FC236}">
                    <a16:creationId xmlns:a16="http://schemas.microsoft.com/office/drawing/2014/main" id="{440A8A9F-1A24-B2E3-BA70-4B4C4A809A76}"/>
                  </a:ext>
                </a:extLst>
              </p:cNvPr>
              <p:cNvSpPr/>
              <p:nvPr/>
            </p:nvSpPr>
            <p:spPr>
              <a:xfrm>
                <a:off x="3856079" y="3751439"/>
                <a:ext cx="150088" cy="273181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4485" extrusionOk="0">
                    <a:moveTo>
                      <a:pt x="540" y="0"/>
                    </a:moveTo>
                    <a:cubicBezTo>
                      <a:pt x="208" y="803"/>
                      <a:pt x="0" y="1702"/>
                      <a:pt x="160" y="2561"/>
                    </a:cubicBezTo>
                    <a:cubicBezTo>
                      <a:pt x="326" y="3412"/>
                      <a:pt x="907" y="4235"/>
                      <a:pt x="1744" y="4484"/>
                    </a:cubicBezTo>
                    <a:cubicBezTo>
                      <a:pt x="2381" y="3889"/>
                      <a:pt x="2464" y="2858"/>
                      <a:pt x="2146" y="2048"/>
                    </a:cubicBezTo>
                    <a:cubicBezTo>
                      <a:pt x="1827" y="1232"/>
                      <a:pt x="1191" y="588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Google Shape;3088;p74">
                <a:extLst>
                  <a:ext uri="{FF2B5EF4-FFF2-40B4-BE49-F238E27FC236}">
                    <a16:creationId xmlns:a16="http://schemas.microsoft.com/office/drawing/2014/main" id="{20592714-B319-3564-68ED-561B2C98ADC2}"/>
                  </a:ext>
                </a:extLst>
              </p:cNvPr>
              <p:cNvSpPr/>
              <p:nvPr/>
            </p:nvSpPr>
            <p:spPr>
              <a:xfrm>
                <a:off x="3865338" y="3812532"/>
                <a:ext cx="81440" cy="181877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2986" extrusionOk="0">
                    <a:moveTo>
                      <a:pt x="430" y="0"/>
                    </a:moveTo>
                    <a:lnTo>
                      <a:pt x="430" y="0"/>
                    </a:lnTo>
                    <a:cubicBezTo>
                      <a:pt x="1" y="817"/>
                      <a:pt x="257" y="2021"/>
                      <a:pt x="734" y="2734"/>
                    </a:cubicBezTo>
                    <a:cubicBezTo>
                      <a:pt x="810" y="2824"/>
                      <a:pt x="886" y="2921"/>
                      <a:pt x="990" y="2962"/>
                    </a:cubicBezTo>
                    <a:cubicBezTo>
                      <a:pt x="1023" y="2978"/>
                      <a:pt x="1059" y="2985"/>
                      <a:pt x="1095" y="2985"/>
                    </a:cubicBezTo>
                    <a:cubicBezTo>
                      <a:pt x="1173" y="2985"/>
                      <a:pt x="1252" y="2948"/>
                      <a:pt x="1295" y="2872"/>
                    </a:cubicBezTo>
                    <a:cubicBezTo>
                      <a:pt x="1336" y="2776"/>
                      <a:pt x="1309" y="2665"/>
                      <a:pt x="1274" y="2568"/>
                    </a:cubicBezTo>
                    <a:cubicBezTo>
                      <a:pt x="997" y="1717"/>
                      <a:pt x="776" y="810"/>
                      <a:pt x="4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Google Shape;3089;p74">
                <a:extLst>
                  <a:ext uri="{FF2B5EF4-FFF2-40B4-BE49-F238E27FC236}">
                    <a16:creationId xmlns:a16="http://schemas.microsoft.com/office/drawing/2014/main" id="{0AE65A02-96BF-F2C7-6D33-DE9C8B005D18}"/>
                  </a:ext>
                </a:extLst>
              </p:cNvPr>
              <p:cNvSpPr/>
              <p:nvPr/>
            </p:nvSpPr>
            <p:spPr>
              <a:xfrm>
                <a:off x="3714887" y="4002633"/>
                <a:ext cx="255467" cy="175847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887" extrusionOk="0">
                    <a:moveTo>
                      <a:pt x="329" y="0"/>
                    </a:moveTo>
                    <a:cubicBezTo>
                      <a:pt x="219" y="0"/>
                      <a:pt x="109" y="5"/>
                      <a:pt x="0" y="14"/>
                    </a:cubicBezTo>
                    <a:cubicBezTo>
                      <a:pt x="305" y="983"/>
                      <a:pt x="761" y="1897"/>
                      <a:pt x="1536" y="2437"/>
                    </a:cubicBezTo>
                    <a:cubicBezTo>
                      <a:pt x="1947" y="2724"/>
                      <a:pt x="2459" y="2887"/>
                      <a:pt x="2957" y="2887"/>
                    </a:cubicBezTo>
                    <a:cubicBezTo>
                      <a:pt x="3408" y="2887"/>
                      <a:pt x="3849" y="2753"/>
                      <a:pt x="4194" y="2457"/>
                    </a:cubicBezTo>
                    <a:cubicBezTo>
                      <a:pt x="3501" y="974"/>
                      <a:pt x="1923" y="0"/>
                      <a:pt x="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Google Shape;3090;p74">
                <a:extLst>
                  <a:ext uri="{FF2B5EF4-FFF2-40B4-BE49-F238E27FC236}">
                    <a16:creationId xmlns:a16="http://schemas.microsoft.com/office/drawing/2014/main" id="{2212771C-19F2-F6F7-84AA-F173C2B4A197}"/>
                  </a:ext>
                </a:extLst>
              </p:cNvPr>
              <p:cNvSpPr/>
              <p:nvPr/>
            </p:nvSpPr>
            <p:spPr>
              <a:xfrm>
                <a:off x="4016702" y="3790178"/>
                <a:ext cx="130718" cy="26891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415" extrusionOk="0">
                    <a:moveTo>
                      <a:pt x="1308" y="1"/>
                    </a:moveTo>
                    <a:cubicBezTo>
                      <a:pt x="1204" y="513"/>
                      <a:pt x="941" y="970"/>
                      <a:pt x="692" y="1419"/>
                    </a:cubicBezTo>
                    <a:cubicBezTo>
                      <a:pt x="443" y="1869"/>
                      <a:pt x="194" y="2340"/>
                      <a:pt x="97" y="2845"/>
                    </a:cubicBezTo>
                    <a:cubicBezTo>
                      <a:pt x="0" y="3357"/>
                      <a:pt x="97" y="3931"/>
                      <a:pt x="526" y="4354"/>
                    </a:cubicBezTo>
                    <a:cubicBezTo>
                      <a:pt x="616" y="4395"/>
                      <a:pt x="711" y="4414"/>
                      <a:pt x="807" y="4414"/>
                    </a:cubicBezTo>
                    <a:cubicBezTo>
                      <a:pt x="1029" y="4414"/>
                      <a:pt x="1254" y="4312"/>
                      <a:pt x="1419" y="4153"/>
                    </a:cubicBezTo>
                    <a:cubicBezTo>
                      <a:pt x="1654" y="3931"/>
                      <a:pt x="1772" y="3620"/>
                      <a:pt x="1862" y="3295"/>
                    </a:cubicBezTo>
                    <a:cubicBezTo>
                      <a:pt x="2145" y="2188"/>
                      <a:pt x="1945" y="976"/>
                      <a:pt x="1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Google Shape;3091;p74">
                <a:extLst>
                  <a:ext uri="{FF2B5EF4-FFF2-40B4-BE49-F238E27FC236}">
                    <a16:creationId xmlns:a16="http://schemas.microsoft.com/office/drawing/2014/main" id="{46006072-E225-F98F-C5CB-96AFFF759047}"/>
                  </a:ext>
                </a:extLst>
              </p:cNvPr>
              <p:cNvSpPr/>
              <p:nvPr/>
            </p:nvSpPr>
            <p:spPr>
              <a:xfrm>
                <a:off x="4044478" y="3863636"/>
                <a:ext cx="80161" cy="17462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867" extrusionOk="0">
                    <a:moveTo>
                      <a:pt x="978" y="0"/>
                    </a:moveTo>
                    <a:cubicBezTo>
                      <a:pt x="941" y="0"/>
                      <a:pt x="903" y="27"/>
                      <a:pt x="907" y="68"/>
                    </a:cubicBezTo>
                    <a:cubicBezTo>
                      <a:pt x="935" y="414"/>
                      <a:pt x="956" y="753"/>
                      <a:pt x="956" y="1099"/>
                    </a:cubicBezTo>
                    <a:cubicBezTo>
                      <a:pt x="956" y="1328"/>
                      <a:pt x="956" y="1563"/>
                      <a:pt x="887" y="1791"/>
                    </a:cubicBezTo>
                    <a:cubicBezTo>
                      <a:pt x="817" y="2013"/>
                      <a:pt x="665" y="2213"/>
                      <a:pt x="451" y="2310"/>
                    </a:cubicBezTo>
                    <a:cubicBezTo>
                      <a:pt x="354" y="2352"/>
                      <a:pt x="243" y="2366"/>
                      <a:pt x="160" y="2421"/>
                    </a:cubicBezTo>
                    <a:cubicBezTo>
                      <a:pt x="1" y="2511"/>
                      <a:pt x="8" y="2684"/>
                      <a:pt x="146" y="2781"/>
                    </a:cubicBezTo>
                    <a:cubicBezTo>
                      <a:pt x="238" y="2841"/>
                      <a:pt x="346" y="2866"/>
                      <a:pt x="453" y="2866"/>
                    </a:cubicBezTo>
                    <a:cubicBezTo>
                      <a:pt x="531" y="2866"/>
                      <a:pt x="609" y="2853"/>
                      <a:pt x="679" y="2829"/>
                    </a:cubicBezTo>
                    <a:cubicBezTo>
                      <a:pt x="893" y="2746"/>
                      <a:pt x="1060" y="2566"/>
                      <a:pt x="1156" y="2352"/>
                    </a:cubicBezTo>
                    <a:cubicBezTo>
                      <a:pt x="1246" y="2144"/>
                      <a:pt x="1281" y="1909"/>
                      <a:pt x="1295" y="1687"/>
                    </a:cubicBezTo>
                    <a:cubicBezTo>
                      <a:pt x="1316" y="1127"/>
                      <a:pt x="1233" y="559"/>
                      <a:pt x="1039" y="40"/>
                    </a:cubicBezTo>
                    <a:cubicBezTo>
                      <a:pt x="1028" y="12"/>
                      <a:pt x="1003" y="0"/>
                      <a:pt x="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Google Shape;3092;p74">
                <a:extLst>
                  <a:ext uri="{FF2B5EF4-FFF2-40B4-BE49-F238E27FC236}">
                    <a16:creationId xmlns:a16="http://schemas.microsoft.com/office/drawing/2014/main" id="{2C3CDB84-F8AC-41DB-0382-07FD5A914004}"/>
                  </a:ext>
                </a:extLst>
              </p:cNvPr>
              <p:cNvSpPr/>
              <p:nvPr/>
            </p:nvSpPr>
            <p:spPr>
              <a:xfrm>
                <a:off x="4101430" y="3958777"/>
                <a:ext cx="155144" cy="271537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4458" extrusionOk="0">
                    <a:moveTo>
                      <a:pt x="1744" y="1"/>
                    </a:moveTo>
                    <a:cubicBezTo>
                      <a:pt x="1287" y="513"/>
                      <a:pt x="858" y="1039"/>
                      <a:pt x="540" y="1634"/>
                    </a:cubicBezTo>
                    <a:cubicBezTo>
                      <a:pt x="208" y="2236"/>
                      <a:pt x="0" y="2900"/>
                      <a:pt x="14" y="3572"/>
                    </a:cubicBezTo>
                    <a:cubicBezTo>
                      <a:pt x="21" y="3876"/>
                      <a:pt x="83" y="4208"/>
                      <a:pt x="311" y="4395"/>
                    </a:cubicBezTo>
                    <a:cubicBezTo>
                      <a:pt x="365" y="4439"/>
                      <a:pt x="432" y="4457"/>
                      <a:pt x="507" y="4457"/>
                    </a:cubicBezTo>
                    <a:cubicBezTo>
                      <a:pt x="742" y="4457"/>
                      <a:pt x="1053" y="4277"/>
                      <a:pt x="1273" y="4125"/>
                    </a:cubicBezTo>
                    <a:cubicBezTo>
                      <a:pt x="1924" y="3682"/>
                      <a:pt x="2374" y="2949"/>
                      <a:pt x="2457" y="2174"/>
                    </a:cubicBezTo>
                    <a:cubicBezTo>
                      <a:pt x="2547" y="1392"/>
                      <a:pt x="2277" y="568"/>
                      <a:pt x="1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Google Shape;3093;p74">
                <a:extLst>
                  <a:ext uri="{FF2B5EF4-FFF2-40B4-BE49-F238E27FC236}">
                    <a16:creationId xmlns:a16="http://schemas.microsoft.com/office/drawing/2014/main" id="{35DE1FE3-1C72-EA33-9EF1-7A553F71F4A2}"/>
                  </a:ext>
                </a:extLst>
              </p:cNvPr>
              <p:cNvSpPr/>
              <p:nvPr/>
            </p:nvSpPr>
            <p:spPr>
              <a:xfrm>
                <a:off x="3801259" y="4251816"/>
                <a:ext cx="248340" cy="12858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111" extrusionOk="0">
                    <a:moveTo>
                      <a:pt x="1269" y="1"/>
                    </a:moveTo>
                    <a:cubicBezTo>
                      <a:pt x="835" y="1"/>
                      <a:pt x="403" y="79"/>
                      <a:pt x="1" y="235"/>
                    </a:cubicBezTo>
                    <a:cubicBezTo>
                      <a:pt x="298" y="837"/>
                      <a:pt x="658" y="1307"/>
                      <a:pt x="1108" y="1633"/>
                    </a:cubicBezTo>
                    <a:cubicBezTo>
                      <a:pt x="1511" y="1930"/>
                      <a:pt x="2007" y="2111"/>
                      <a:pt x="2514" y="2111"/>
                    </a:cubicBezTo>
                    <a:cubicBezTo>
                      <a:pt x="2573" y="2111"/>
                      <a:pt x="2633" y="2108"/>
                      <a:pt x="2693" y="2103"/>
                    </a:cubicBezTo>
                    <a:cubicBezTo>
                      <a:pt x="3253" y="2048"/>
                      <a:pt x="3800" y="1737"/>
                      <a:pt x="4077" y="1245"/>
                    </a:cubicBezTo>
                    <a:cubicBezTo>
                      <a:pt x="3516" y="685"/>
                      <a:pt x="2873" y="283"/>
                      <a:pt x="2153" y="110"/>
                    </a:cubicBezTo>
                    <a:cubicBezTo>
                      <a:pt x="1863" y="37"/>
                      <a:pt x="1566" y="1"/>
                      <a:pt x="12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Google Shape;3094;p74">
                <a:extLst>
                  <a:ext uri="{FF2B5EF4-FFF2-40B4-BE49-F238E27FC236}">
                    <a16:creationId xmlns:a16="http://schemas.microsoft.com/office/drawing/2014/main" id="{04E9C783-AFB8-C1D3-66BF-AB7025B7B391}"/>
                  </a:ext>
                </a:extLst>
              </p:cNvPr>
              <p:cNvSpPr/>
              <p:nvPr/>
            </p:nvSpPr>
            <p:spPr>
              <a:xfrm>
                <a:off x="3862414" y="4309071"/>
                <a:ext cx="164464" cy="5421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90" extrusionOk="0">
                    <a:moveTo>
                      <a:pt x="2261" y="0"/>
                    </a:moveTo>
                    <a:cubicBezTo>
                      <a:pt x="2255" y="0"/>
                      <a:pt x="2249" y="0"/>
                      <a:pt x="2242" y="1"/>
                    </a:cubicBezTo>
                    <a:cubicBezTo>
                      <a:pt x="2069" y="15"/>
                      <a:pt x="1903" y="91"/>
                      <a:pt x="1730" y="153"/>
                    </a:cubicBezTo>
                    <a:cubicBezTo>
                      <a:pt x="1505" y="229"/>
                      <a:pt x="1267" y="267"/>
                      <a:pt x="1028" y="267"/>
                    </a:cubicBezTo>
                    <a:cubicBezTo>
                      <a:pt x="768" y="267"/>
                      <a:pt x="508" y="222"/>
                      <a:pt x="263" y="132"/>
                    </a:cubicBezTo>
                    <a:cubicBezTo>
                      <a:pt x="226" y="117"/>
                      <a:pt x="172" y="101"/>
                      <a:pt x="124" y="101"/>
                    </a:cubicBezTo>
                    <a:cubicBezTo>
                      <a:pt x="63" y="101"/>
                      <a:pt x="11" y="125"/>
                      <a:pt x="7" y="201"/>
                    </a:cubicBezTo>
                    <a:cubicBezTo>
                      <a:pt x="0" y="291"/>
                      <a:pt x="145" y="374"/>
                      <a:pt x="208" y="430"/>
                    </a:cubicBezTo>
                    <a:cubicBezTo>
                      <a:pt x="388" y="561"/>
                      <a:pt x="595" y="679"/>
                      <a:pt x="824" y="755"/>
                    </a:cubicBezTo>
                    <a:cubicBezTo>
                      <a:pt x="1066" y="845"/>
                      <a:pt x="1321" y="890"/>
                      <a:pt x="1574" y="890"/>
                    </a:cubicBezTo>
                    <a:cubicBezTo>
                      <a:pt x="1791" y="890"/>
                      <a:pt x="2007" y="857"/>
                      <a:pt x="2215" y="790"/>
                    </a:cubicBezTo>
                    <a:cubicBezTo>
                      <a:pt x="2332" y="748"/>
                      <a:pt x="2464" y="693"/>
                      <a:pt x="2554" y="610"/>
                    </a:cubicBezTo>
                    <a:cubicBezTo>
                      <a:pt x="2644" y="513"/>
                      <a:pt x="2699" y="374"/>
                      <a:pt x="2664" y="257"/>
                    </a:cubicBezTo>
                    <a:cubicBezTo>
                      <a:pt x="2611" y="90"/>
                      <a:pt x="2429" y="0"/>
                      <a:pt x="2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Google Shape;3095;p74">
                <a:extLst>
                  <a:ext uri="{FF2B5EF4-FFF2-40B4-BE49-F238E27FC236}">
                    <a16:creationId xmlns:a16="http://schemas.microsoft.com/office/drawing/2014/main" id="{8D9D2DB9-E08E-ED75-CBA7-9C8D70B75E3C}"/>
                  </a:ext>
                </a:extLst>
              </p:cNvPr>
              <p:cNvSpPr/>
              <p:nvPr/>
            </p:nvSpPr>
            <p:spPr>
              <a:xfrm>
                <a:off x="3908341" y="3851271"/>
                <a:ext cx="259731" cy="548251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9001" extrusionOk="0">
                    <a:moveTo>
                      <a:pt x="67" y="0"/>
                    </a:moveTo>
                    <a:cubicBezTo>
                      <a:pt x="63" y="0"/>
                      <a:pt x="59" y="0"/>
                      <a:pt x="56" y="1"/>
                    </a:cubicBezTo>
                    <a:cubicBezTo>
                      <a:pt x="21" y="8"/>
                      <a:pt x="0" y="50"/>
                      <a:pt x="7" y="91"/>
                    </a:cubicBezTo>
                    <a:cubicBezTo>
                      <a:pt x="713" y="3288"/>
                      <a:pt x="2132" y="6361"/>
                      <a:pt x="4125" y="8970"/>
                    </a:cubicBezTo>
                    <a:cubicBezTo>
                      <a:pt x="4136" y="8991"/>
                      <a:pt x="4158" y="9000"/>
                      <a:pt x="4181" y="9000"/>
                    </a:cubicBezTo>
                    <a:cubicBezTo>
                      <a:pt x="4188" y="9000"/>
                      <a:pt x="4195" y="8999"/>
                      <a:pt x="4201" y="8998"/>
                    </a:cubicBezTo>
                    <a:cubicBezTo>
                      <a:pt x="4208" y="8998"/>
                      <a:pt x="4222" y="8998"/>
                      <a:pt x="4222" y="8977"/>
                    </a:cubicBezTo>
                    <a:cubicBezTo>
                      <a:pt x="4257" y="8963"/>
                      <a:pt x="4263" y="8922"/>
                      <a:pt x="4236" y="8887"/>
                    </a:cubicBezTo>
                    <a:cubicBezTo>
                      <a:pt x="2257" y="6292"/>
                      <a:pt x="845" y="3233"/>
                      <a:pt x="146" y="50"/>
                    </a:cubicBezTo>
                    <a:cubicBezTo>
                      <a:pt x="140" y="25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Google Shape;3096;p74">
                <a:extLst>
                  <a:ext uri="{FF2B5EF4-FFF2-40B4-BE49-F238E27FC236}">
                    <a16:creationId xmlns:a16="http://schemas.microsoft.com/office/drawing/2014/main" id="{00FDC2DC-2EA7-C73F-3163-24C8C6F3242D}"/>
                  </a:ext>
                </a:extLst>
              </p:cNvPr>
              <p:cNvSpPr/>
              <p:nvPr/>
            </p:nvSpPr>
            <p:spPr>
              <a:xfrm>
                <a:off x="3766296" y="4034671"/>
                <a:ext cx="257599" cy="129860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2132" extrusionOk="0">
                    <a:moveTo>
                      <a:pt x="76" y="1"/>
                    </a:moveTo>
                    <a:cubicBezTo>
                      <a:pt x="59" y="1"/>
                      <a:pt x="42" y="7"/>
                      <a:pt x="28" y="21"/>
                    </a:cubicBezTo>
                    <a:cubicBezTo>
                      <a:pt x="0" y="42"/>
                      <a:pt x="0" y="90"/>
                      <a:pt x="28" y="111"/>
                    </a:cubicBezTo>
                    <a:cubicBezTo>
                      <a:pt x="1135" y="1212"/>
                      <a:pt x="2595" y="1931"/>
                      <a:pt x="4146" y="2132"/>
                    </a:cubicBezTo>
                    <a:lnTo>
                      <a:pt x="4173" y="2132"/>
                    </a:lnTo>
                    <a:cubicBezTo>
                      <a:pt x="4201" y="2118"/>
                      <a:pt x="4215" y="2097"/>
                      <a:pt x="4222" y="2070"/>
                    </a:cubicBezTo>
                    <a:cubicBezTo>
                      <a:pt x="4229" y="2035"/>
                      <a:pt x="4194" y="2001"/>
                      <a:pt x="4159" y="1994"/>
                    </a:cubicBezTo>
                    <a:cubicBezTo>
                      <a:pt x="2637" y="1793"/>
                      <a:pt x="1211" y="1094"/>
                      <a:pt x="125" y="21"/>
                    </a:cubicBezTo>
                    <a:cubicBezTo>
                      <a:pt x="111" y="7"/>
                      <a:pt x="9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Google Shape;3097;p74">
                <a:extLst>
                  <a:ext uri="{FF2B5EF4-FFF2-40B4-BE49-F238E27FC236}">
                    <a16:creationId xmlns:a16="http://schemas.microsoft.com/office/drawing/2014/main" id="{85604BD9-35FA-AECD-3C25-927C6B067CE5}"/>
                  </a:ext>
                </a:extLst>
              </p:cNvPr>
              <p:cNvSpPr/>
              <p:nvPr/>
            </p:nvSpPr>
            <p:spPr>
              <a:xfrm>
                <a:off x="3996419" y="3898050"/>
                <a:ext cx="107145" cy="21818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582" extrusionOk="0">
                    <a:moveTo>
                      <a:pt x="1680" y="0"/>
                    </a:moveTo>
                    <a:cubicBezTo>
                      <a:pt x="1649" y="0"/>
                      <a:pt x="1620" y="32"/>
                      <a:pt x="1613" y="64"/>
                    </a:cubicBezTo>
                    <a:cubicBezTo>
                      <a:pt x="1454" y="1330"/>
                      <a:pt x="894" y="2527"/>
                      <a:pt x="29" y="3462"/>
                    </a:cubicBezTo>
                    <a:cubicBezTo>
                      <a:pt x="1" y="3489"/>
                      <a:pt x="1" y="3531"/>
                      <a:pt x="29" y="3558"/>
                    </a:cubicBezTo>
                    <a:cubicBezTo>
                      <a:pt x="44" y="3574"/>
                      <a:pt x="60" y="3582"/>
                      <a:pt x="78" y="3582"/>
                    </a:cubicBezTo>
                    <a:cubicBezTo>
                      <a:pt x="84" y="3582"/>
                      <a:pt x="91" y="3581"/>
                      <a:pt x="98" y="3579"/>
                    </a:cubicBezTo>
                    <a:cubicBezTo>
                      <a:pt x="118" y="3565"/>
                      <a:pt x="125" y="3565"/>
                      <a:pt x="132" y="3558"/>
                    </a:cubicBezTo>
                    <a:cubicBezTo>
                      <a:pt x="1018" y="2610"/>
                      <a:pt x="1586" y="1372"/>
                      <a:pt x="1752" y="84"/>
                    </a:cubicBezTo>
                    <a:cubicBezTo>
                      <a:pt x="1759" y="50"/>
                      <a:pt x="1724" y="15"/>
                      <a:pt x="1689" y="1"/>
                    </a:cubicBezTo>
                    <a:cubicBezTo>
                      <a:pt x="1686" y="1"/>
                      <a:pt x="1683" y="0"/>
                      <a:pt x="1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Google Shape;3098;p74">
                <a:extLst>
                  <a:ext uri="{FF2B5EF4-FFF2-40B4-BE49-F238E27FC236}">
                    <a16:creationId xmlns:a16="http://schemas.microsoft.com/office/drawing/2014/main" id="{AE26316B-4043-1E01-CF13-C5855F7D37D9}"/>
                  </a:ext>
                </a:extLst>
              </p:cNvPr>
              <p:cNvSpPr/>
              <p:nvPr/>
            </p:nvSpPr>
            <p:spPr>
              <a:xfrm>
                <a:off x="4077370" y="4018165"/>
                <a:ext cx="137480" cy="25612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4205" extrusionOk="0">
                    <a:moveTo>
                      <a:pt x="2182" y="1"/>
                    </a:moveTo>
                    <a:cubicBezTo>
                      <a:pt x="2146" y="1"/>
                      <a:pt x="2117" y="26"/>
                      <a:pt x="2111" y="57"/>
                    </a:cubicBezTo>
                    <a:cubicBezTo>
                      <a:pt x="1800" y="1573"/>
                      <a:pt x="1080" y="2964"/>
                      <a:pt x="21" y="4085"/>
                    </a:cubicBezTo>
                    <a:cubicBezTo>
                      <a:pt x="1" y="4112"/>
                      <a:pt x="1" y="4154"/>
                      <a:pt x="21" y="4182"/>
                    </a:cubicBezTo>
                    <a:cubicBezTo>
                      <a:pt x="37" y="4197"/>
                      <a:pt x="56" y="4205"/>
                      <a:pt x="77" y="4205"/>
                    </a:cubicBezTo>
                    <a:cubicBezTo>
                      <a:pt x="84" y="4205"/>
                      <a:pt x="91" y="4204"/>
                      <a:pt x="97" y="4202"/>
                    </a:cubicBezTo>
                    <a:cubicBezTo>
                      <a:pt x="104" y="4202"/>
                      <a:pt x="111" y="4188"/>
                      <a:pt x="125" y="4182"/>
                    </a:cubicBezTo>
                    <a:cubicBezTo>
                      <a:pt x="1191" y="3040"/>
                      <a:pt x="1924" y="1621"/>
                      <a:pt x="2250" y="92"/>
                    </a:cubicBezTo>
                    <a:cubicBezTo>
                      <a:pt x="2257" y="50"/>
                      <a:pt x="2229" y="15"/>
                      <a:pt x="2194" y="2"/>
                    </a:cubicBezTo>
                    <a:cubicBezTo>
                      <a:pt x="2190" y="1"/>
                      <a:pt x="2186" y="1"/>
                      <a:pt x="2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Google Shape;3099;p74">
                <a:extLst>
                  <a:ext uri="{FF2B5EF4-FFF2-40B4-BE49-F238E27FC236}">
                    <a16:creationId xmlns:a16="http://schemas.microsoft.com/office/drawing/2014/main" id="{2DCFA8EF-F33D-08A8-44C8-F8C23B0205B0}"/>
                  </a:ext>
                </a:extLst>
              </p:cNvPr>
              <p:cNvSpPr/>
              <p:nvPr/>
            </p:nvSpPr>
            <p:spPr>
              <a:xfrm>
                <a:off x="3839207" y="4275145"/>
                <a:ext cx="270695" cy="5920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972" extrusionOk="0">
                    <a:moveTo>
                      <a:pt x="74" y="1"/>
                    </a:moveTo>
                    <a:cubicBezTo>
                      <a:pt x="54" y="1"/>
                      <a:pt x="36" y="12"/>
                      <a:pt x="28" y="32"/>
                    </a:cubicBezTo>
                    <a:cubicBezTo>
                      <a:pt x="1" y="66"/>
                      <a:pt x="7" y="108"/>
                      <a:pt x="42" y="129"/>
                    </a:cubicBezTo>
                    <a:cubicBezTo>
                      <a:pt x="914" y="683"/>
                      <a:pt x="1948" y="971"/>
                      <a:pt x="2980" y="971"/>
                    </a:cubicBezTo>
                    <a:cubicBezTo>
                      <a:pt x="3455" y="971"/>
                      <a:pt x="3930" y="910"/>
                      <a:pt x="4388" y="786"/>
                    </a:cubicBezTo>
                    <a:cubicBezTo>
                      <a:pt x="4423" y="765"/>
                      <a:pt x="4443" y="731"/>
                      <a:pt x="4436" y="710"/>
                    </a:cubicBezTo>
                    <a:cubicBezTo>
                      <a:pt x="4431" y="669"/>
                      <a:pt x="4400" y="653"/>
                      <a:pt x="4370" y="653"/>
                    </a:cubicBezTo>
                    <a:cubicBezTo>
                      <a:pt x="4365" y="653"/>
                      <a:pt x="4359" y="653"/>
                      <a:pt x="4353" y="655"/>
                    </a:cubicBezTo>
                    <a:cubicBezTo>
                      <a:pt x="3901" y="778"/>
                      <a:pt x="3433" y="839"/>
                      <a:pt x="2965" y="839"/>
                    </a:cubicBezTo>
                    <a:cubicBezTo>
                      <a:pt x="1964" y="839"/>
                      <a:pt x="962" y="560"/>
                      <a:pt x="118" y="18"/>
                    </a:cubicBezTo>
                    <a:cubicBezTo>
                      <a:pt x="104" y="6"/>
                      <a:pt x="88" y="1"/>
                      <a:pt x="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0" name="Google Shape;1686;p40">
            <a:extLst>
              <a:ext uri="{FF2B5EF4-FFF2-40B4-BE49-F238E27FC236}">
                <a16:creationId xmlns:a16="http://schemas.microsoft.com/office/drawing/2014/main" id="{EC82BBDD-23A6-6DA5-D128-A4E289465EEE}"/>
              </a:ext>
            </a:extLst>
          </p:cNvPr>
          <p:cNvGrpSpPr/>
          <p:nvPr/>
        </p:nvGrpSpPr>
        <p:grpSpPr>
          <a:xfrm>
            <a:off x="10105011" y="958556"/>
            <a:ext cx="802158" cy="1027567"/>
            <a:chOff x="2009010" y="203939"/>
            <a:chExt cx="1056469" cy="1415098"/>
          </a:xfrm>
        </p:grpSpPr>
        <p:sp>
          <p:nvSpPr>
            <p:cNvPr id="91" name="Google Shape;1687;p40">
              <a:extLst>
                <a:ext uri="{FF2B5EF4-FFF2-40B4-BE49-F238E27FC236}">
                  <a16:creationId xmlns:a16="http://schemas.microsoft.com/office/drawing/2014/main" id="{2E7A06B5-C113-5066-D88D-6E494D1DFFEC}"/>
                </a:ext>
              </a:extLst>
            </p:cNvPr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grpSp>
          <p:nvGrpSpPr>
            <p:cNvPr id="92" name="Google Shape;1688;p40">
              <a:extLst>
                <a:ext uri="{FF2B5EF4-FFF2-40B4-BE49-F238E27FC236}">
                  <a16:creationId xmlns:a16="http://schemas.microsoft.com/office/drawing/2014/main" id="{15AA7322-8583-98FF-AB4C-9527A6E3FC14}"/>
                </a:ext>
              </a:extLst>
            </p:cNvPr>
            <p:cNvGrpSpPr/>
            <p:nvPr/>
          </p:nvGrpSpPr>
          <p:grpSpPr>
            <a:xfrm rot="-1756561">
              <a:off x="2078903" y="259941"/>
              <a:ext cx="975891" cy="1270585"/>
              <a:chOff x="514350" y="1012125"/>
              <a:chExt cx="1411916" cy="1838280"/>
            </a:xfrm>
          </p:grpSpPr>
          <p:sp>
            <p:nvSpPr>
              <p:cNvPr id="93" name="Google Shape;1689;p40">
                <a:extLst>
                  <a:ext uri="{FF2B5EF4-FFF2-40B4-BE49-F238E27FC236}">
                    <a16:creationId xmlns:a16="http://schemas.microsoft.com/office/drawing/2014/main" id="{550AC653-FB17-0388-0C06-21C9D5036521}"/>
                  </a:ext>
                </a:extLst>
              </p:cNvPr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Google Shape;1690;p40">
                <a:extLst>
                  <a:ext uri="{FF2B5EF4-FFF2-40B4-BE49-F238E27FC236}">
                    <a16:creationId xmlns:a16="http://schemas.microsoft.com/office/drawing/2014/main" id="{65681A17-99AB-A16E-9C6E-1A8A4A480716}"/>
                  </a:ext>
                </a:extLst>
              </p:cNvPr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Google Shape;1691;p40">
                <a:extLst>
                  <a:ext uri="{FF2B5EF4-FFF2-40B4-BE49-F238E27FC236}">
                    <a16:creationId xmlns:a16="http://schemas.microsoft.com/office/drawing/2014/main" id="{0E792596-E1DB-923E-47DC-234DADF9FE97}"/>
                  </a:ext>
                </a:extLst>
              </p:cNvPr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Google Shape;1692;p40">
                <a:extLst>
                  <a:ext uri="{FF2B5EF4-FFF2-40B4-BE49-F238E27FC236}">
                    <a16:creationId xmlns:a16="http://schemas.microsoft.com/office/drawing/2014/main" id="{F1E88F8D-8376-B360-30DD-2772B6B9A39E}"/>
                  </a:ext>
                </a:extLst>
              </p:cNvPr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Google Shape;1693;p40">
                <a:extLst>
                  <a:ext uri="{FF2B5EF4-FFF2-40B4-BE49-F238E27FC236}">
                    <a16:creationId xmlns:a16="http://schemas.microsoft.com/office/drawing/2014/main" id="{DCB7BAC6-C119-08AB-0FDD-1867AE7E9DE6}"/>
                  </a:ext>
                </a:extLst>
              </p:cNvPr>
              <p:cNvSpPr/>
              <p:nvPr/>
            </p:nvSpPr>
            <p:spPr>
              <a:xfrm>
                <a:off x="1336959" y="2100127"/>
                <a:ext cx="301500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Google Shape;1694;p40">
                <a:extLst>
                  <a:ext uri="{FF2B5EF4-FFF2-40B4-BE49-F238E27FC236}">
                    <a16:creationId xmlns:a16="http://schemas.microsoft.com/office/drawing/2014/main" id="{FD651B92-A2BE-5C30-864E-2A078865CFCA}"/>
                  </a:ext>
                </a:extLst>
              </p:cNvPr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Google Shape;1695;p40">
                <a:extLst>
                  <a:ext uri="{FF2B5EF4-FFF2-40B4-BE49-F238E27FC236}">
                    <a16:creationId xmlns:a16="http://schemas.microsoft.com/office/drawing/2014/main" id="{95139941-5E4A-BE64-BF25-7736054783DF}"/>
                  </a:ext>
                </a:extLst>
              </p:cNvPr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Google Shape;1696;p40">
                <a:extLst>
                  <a:ext uri="{FF2B5EF4-FFF2-40B4-BE49-F238E27FC236}">
                    <a16:creationId xmlns:a16="http://schemas.microsoft.com/office/drawing/2014/main" id="{16C119DC-29E6-F419-7787-9EBC55B8E3A6}"/>
                  </a:ext>
                </a:extLst>
              </p:cNvPr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9" y="2126843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9" y="2847911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9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1" y="4362155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48750" y="1351768"/>
            <a:ext cx="5640705" cy="748117"/>
          </a:xfrm>
          <a:prstGeom prst="rect">
            <a:avLst/>
          </a:prstGeom>
          <a:noFill/>
        </p:spPr>
        <p:txBody>
          <a:bodyPr wrap="square" lIns="70323" tIns="35161" rIns="70323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78"/>
            <a:r>
              <a:rPr lang="vi-VN" sz="44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2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86" y="1209744"/>
            <a:ext cx="681755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471061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85" y="3140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7" y="6218957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3" y="5419907"/>
            <a:ext cx="821533" cy="1108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21800" y="1325"/>
            <a:ext cx="2870200" cy="31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176ED7-3E65-A9D2-B155-C40E8D089C6B}"/>
              </a:ext>
            </a:extLst>
          </p:cNvPr>
          <p:cNvSpPr/>
          <p:nvPr/>
        </p:nvSpPr>
        <p:spPr>
          <a:xfrm>
            <a:off x="1867022" y="2376680"/>
            <a:ext cx="7804163" cy="99924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các chi tiết trong câu chuyện 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viết thư qua tranh minh họa.</a:t>
            </a:r>
          </a:p>
          <a:p>
            <a:pPr algn="ctr"/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008FEE-299E-963C-EA83-DEEB61F1CF30}"/>
              </a:ext>
            </a:extLst>
          </p:cNvPr>
          <p:cNvSpPr/>
          <p:nvPr/>
        </p:nvSpPr>
        <p:spPr>
          <a:xfrm>
            <a:off x="1867023" y="3946848"/>
            <a:ext cx="7804163" cy="99924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được từng đoạn của câu chuyện dựa vào tranh và câu hỏi gợi ý dưới tranh.</a:t>
            </a:r>
          </a:p>
          <a:p>
            <a:pPr algn="ctr"/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DB7B6C81-A438-18E9-84C7-A4F246CBB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8" b="58977"/>
          <a:stretch/>
        </p:blipFill>
        <p:spPr bwMode="auto">
          <a:xfrm>
            <a:off x="2641039" y="844983"/>
            <a:ext cx="2694316" cy="2366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563A49A8-ABB9-DA1F-D1FE-854A6A5B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b="58647"/>
          <a:stretch/>
        </p:blipFill>
        <p:spPr bwMode="auto">
          <a:xfrm>
            <a:off x="7289266" y="806914"/>
            <a:ext cx="2808464" cy="238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6E0E42F8-2296-7C64-6753-2FA680B2A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0" r="53732" b="7626"/>
          <a:stretch/>
        </p:blipFill>
        <p:spPr bwMode="auto">
          <a:xfrm>
            <a:off x="2660090" y="3773851"/>
            <a:ext cx="2675265" cy="235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07C98DA0-68B9-F08A-1E46-C4202FAA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1920" b="7131"/>
          <a:stretch/>
        </p:blipFill>
        <p:spPr bwMode="auto">
          <a:xfrm>
            <a:off x="7289266" y="3764324"/>
            <a:ext cx="2808464" cy="236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CD17C-8F5C-2BBC-F268-AC1790B41D28}"/>
              </a:ext>
            </a:extLst>
          </p:cNvPr>
          <p:cNvSpPr txBox="1"/>
          <p:nvPr/>
        </p:nvSpPr>
        <p:spPr>
          <a:xfrm>
            <a:off x="3158028" y="52643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E041A-924D-E532-8613-CDA4513598F3}"/>
              </a:ext>
            </a:extLst>
          </p:cNvPr>
          <p:cNvSpPr txBox="1"/>
          <p:nvPr/>
        </p:nvSpPr>
        <p:spPr>
          <a:xfrm>
            <a:off x="2399071" y="3264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dạy học trò làm gì?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3A5-CC13-E868-9065-33E3C9EF6046}"/>
              </a:ext>
            </a:extLst>
          </p:cNvPr>
          <p:cNvSpPr txBox="1"/>
          <p:nvPr/>
        </p:nvSpPr>
        <p:spPr>
          <a:xfrm>
            <a:off x="5985971" y="3258511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hướng dẫn học trò làm cách nào để gửi thư?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98CEA-E80F-D43C-E1FB-C5729171A54B}"/>
              </a:ext>
            </a:extLst>
          </p:cNvPr>
          <p:cNvSpPr txBox="1"/>
          <p:nvPr/>
        </p:nvSpPr>
        <p:spPr>
          <a:xfrm>
            <a:off x="1897626" y="6244516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</a:t>
            </a: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được điều gì bất ngờ?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65B1F-A129-2228-FFD6-63155739A644}"/>
              </a:ext>
            </a:extLst>
          </p:cNvPr>
          <p:cNvSpPr txBox="1"/>
          <p:nvPr/>
        </p:nvSpPr>
        <p:spPr>
          <a:xfrm>
            <a:off x="6449962" y="62435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đã cảm ơn học trò bằng cách nào?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5DE21F-1826-AAB4-74BB-D05C9F9D4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664470"/>
            <a:ext cx="2217694" cy="1384379"/>
          </a:xfrm>
          <a:prstGeom prst="rect">
            <a:avLst/>
          </a:prstGeom>
        </p:spPr>
      </p:pic>
      <p:pic>
        <p:nvPicPr>
          <p:cNvPr id="17" name="SpringInMyStep-SlientPartner-4126819">
            <a:hlinkClick r:id="" action="ppaction://media"/>
            <a:extLst>
              <a:ext uri="{FF2B5EF4-FFF2-40B4-BE49-F238E27FC236}">
                <a16:creationId xmlns:a16="http://schemas.microsoft.com/office/drawing/2014/main" id="{AA40B445-EACD-DB4D-2D60-776DF0BCB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65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1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DB7B6C81-A438-18E9-84C7-A4F246CBB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8" b="58977"/>
          <a:stretch/>
        </p:blipFill>
        <p:spPr bwMode="auto">
          <a:xfrm>
            <a:off x="2641039" y="844983"/>
            <a:ext cx="2694316" cy="2366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4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563A49A8-ABB9-DA1F-D1FE-854A6A5B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b="58647"/>
          <a:stretch/>
        </p:blipFill>
        <p:spPr bwMode="auto">
          <a:xfrm>
            <a:off x="7289266" y="806914"/>
            <a:ext cx="2808464" cy="2385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6E0E42F8-2296-7C64-6753-2FA680B2A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0" r="53732" b="7626"/>
          <a:stretch/>
        </p:blipFill>
        <p:spPr bwMode="auto">
          <a:xfrm>
            <a:off x="2660090" y="3773851"/>
            <a:ext cx="2675265" cy="235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07C98DA0-68B9-F08A-1E46-C4202FAA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1920" b="7131"/>
          <a:stretch/>
        </p:blipFill>
        <p:spPr bwMode="auto">
          <a:xfrm>
            <a:off x="7289266" y="3764324"/>
            <a:ext cx="2808464" cy="236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CD17C-8F5C-2BBC-F268-AC1790B41D28}"/>
              </a:ext>
            </a:extLst>
          </p:cNvPr>
          <p:cNvSpPr txBox="1"/>
          <p:nvPr/>
        </p:nvSpPr>
        <p:spPr>
          <a:xfrm>
            <a:off x="3158028" y="52643"/>
            <a:ext cx="587594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E041A-924D-E532-8613-CDA4513598F3}"/>
              </a:ext>
            </a:extLst>
          </p:cNvPr>
          <p:cNvSpPr txBox="1"/>
          <p:nvPr/>
        </p:nvSpPr>
        <p:spPr>
          <a:xfrm>
            <a:off x="2399071" y="3264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dạy học trò làm gì?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853A5-CC13-E868-9065-33E3C9EF6046}"/>
              </a:ext>
            </a:extLst>
          </p:cNvPr>
          <p:cNvSpPr txBox="1"/>
          <p:nvPr/>
        </p:nvSpPr>
        <p:spPr>
          <a:xfrm>
            <a:off x="5985971" y="3258511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hướng dẫn học trò làm cách nào để gửi thư?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98CEA-E80F-D43C-E1FB-C5729171A54B}"/>
              </a:ext>
            </a:extLst>
          </p:cNvPr>
          <p:cNvSpPr txBox="1"/>
          <p:nvPr/>
        </p:nvSpPr>
        <p:spPr>
          <a:xfrm>
            <a:off x="1897626" y="6244516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</a:t>
            </a:r>
            <a:r>
              <a:rPr lang="vi-VN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được điều gì bất ngờ?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65B1F-A129-2228-FFD6-63155739A644}"/>
              </a:ext>
            </a:extLst>
          </p:cNvPr>
          <p:cNvSpPr txBox="1"/>
          <p:nvPr/>
        </p:nvSpPr>
        <p:spPr>
          <a:xfrm>
            <a:off x="6449962" y="62435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đã cảm ơn học trò bằng cách nào?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3917FF32-F60A-12CE-D529-68A8694A3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8" b="58977"/>
          <a:stretch/>
        </p:blipFill>
        <p:spPr bwMode="auto">
          <a:xfrm>
            <a:off x="3121461" y="445725"/>
            <a:ext cx="6141463" cy="539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D2261-1C6C-075B-A6DB-30EAD8E686D3}"/>
              </a:ext>
            </a:extLst>
          </p:cNvPr>
          <p:cNvSpPr txBox="1"/>
          <p:nvPr/>
        </p:nvSpPr>
        <p:spPr>
          <a:xfrm>
            <a:off x="2406067" y="5944243"/>
            <a:ext cx="7880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 giáo sẻ dạy học trò làm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50974FC9-2AB9-73EC-268A-157B5479F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b="58647"/>
          <a:stretch/>
        </p:blipFill>
        <p:spPr bwMode="auto">
          <a:xfrm>
            <a:off x="3346529" y="344797"/>
            <a:ext cx="5738477" cy="487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60A58-EAF8-BCD3-D776-161558045A1D}"/>
              </a:ext>
            </a:extLst>
          </p:cNvPr>
          <p:cNvSpPr txBox="1"/>
          <p:nvPr/>
        </p:nvSpPr>
        <p:spPr>
          <a:xfrm>
            <a:off x="1026534" y="5303384"/>
            <a:ext cx="10138932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hướng dẫn học trò làm cách nào để gửi thư?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DFC2FEC2-85F5-12B8-42BE-AEBC25980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0" r="53732" b="7626"/>
          <a:stretch/>
        </p:blipFill>
        <p:spPr bwMode="auto">
          <a:xfrm>
            <a:off x="3259170" y="617695"/>
            <a:ext cx="5673659" cy="4990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F85A8-BF02-B324-C9C2-01BF5A48AD71}"/>
              </a:ext>
            </a:extLst>
          </p:cNvPr>
          <p:cNvSpPr txBox="1"/>
          <p:nvPr/>
        </p:nvSpPr>
        <p:spPr>
          <a:xfrm>
            <a:off x="1612491" y="5694258"/>
            <a:ext cx="9763432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 giáo sẻ </a:t>
            </a: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 </a:t>
            </a:r>
            <a:r>
              <a:rPr lang="vi-VN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được điều gì bất ngờ?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g.loigiaihay.com/picture/question_lgh/2021_51/1623925228-fsox.jpg">
            <a:extLst>
              <a:ext uri="{FF2B5EF4-FFF2-40B4-BE49-F238E27FC236}">
                <a16:creationId xmlns:a16="http://schemas.microsoft.com/office/drawing/2014/main" id="{CFEF6895-90B7-D67D-F950-88358089B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1" t="51920" b="7131"/>
          <a:stretch/>
        </p:blipFill>
        <p:spPr bwMode="auto">
          <a:xfrm>
            <a:off x="3130220" y="402425"/>
            <a:ext cx="6407070" cy="5389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ABEA8-87BB-F19D-6C4F-59A55357401D}"/>
              </a:ext>
            </a:extLst>
          </p:cNvPr>
          <p:cNvSpPr txBox="1"/>
          <p:nvPr/>
        </p:nvSpPr>
        <p:spPr>
          <a:xfrm>
            <a:off x="1002890" y="5792009"/>
            <a:ext cx="10962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 giáo sẻ đã cảm ơn học trò bằng cách nào?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38133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Widescreen</PresentationFormat>
  <Paragraphs>50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SimSun</vt:lpstr>
      <vt:lpstr>#9Slide07 HoneyCream</vt:lpstr>
      <vt:lpstr>#9Slide07 SVNZiclets</vt:lpstr>
      <vt:lpstr>Arial</vt:lpstr>
      <vt:lpstr>Arial-Rounded</vt:lpstr>
      <vt:lpstr>Calibri</vt:lpstr>
      <vt:lpstr>Calibri Light</vt:lpstr>
      <vt:lpstr>Cambria</vt:lpstr>
      <vt:lpstr>等线</vt:lpstr>
      <vt:lpstr>黑体</vt:lpstr>
      <vt:lpstr>Times New Roman</vt:lpstr>
      <vt:lpstr>字魂52号-阿开漫画体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2025-04-14T14:31:39Z</dcterms:created>
  <dcterms:modified xsi:type="dcterms:W3CDTF">2025-04-14T14:32:10Z</dcterms:modified>
</cp:coreProperties>
</file>