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5"/>
  </p:notesMasterIdLst>
  <p:sldIdLst>
    <p:sldId id="355" r:id="rId2"/>
    <p:sldId id="378" r:id="rId3"/>
    <p:sldId id="398" r:id="rId4"/>
    <p:sldId id="393" r:id="rId5"/>
    <p:sldId id="382" r:id="rId6"/>
    <p:sldId id="391" r:id="rId7"/>
    <p:sldId id="383" r:id="rId8"/>
    <p:sldId id="392" r:id="rId9"/>
    <p:sldId id="395" r:id="rId10"/>
    <p:sldId id="397" r:id="rId11"/>
    <p:sldId id="396" r:id="rId12"/>
    <p:sldId id="399" r:id="rId13"/>
    <p:sldId id="400" r:id="rId14"/>
  </p:sldIdLst>
  <p:sldSz cx="6858000" cy="5143500"/>
  <p:notesSz cx="6858000" cy="9144000"/>
  <p:embeddedFontLst>
    <p:embeddedFont>
      <p:font typeface="Kalam" panose="020B0604020202020204" charset="0"/>
      <p:regular r:id="rId16"/>
      <p:bold r:id="rId17"/>
    </p:embeddedFont>
    <p:embeddedFont>
      <p:font typeface="Montserrat" panose="02000505000000020004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5CC1"/>
    <a:srgbClr val="000000"/>
    <a:srgbClr val="7EA131"/>
    <a:srgbClr val="CC7500"/>
    <a:srgbClr val="FB5B53"/>
    <a:srgbClr val="FB4C43"/>
    <a:srgbClr val="6FC9C7"/>
    <a:srgbClr val="FFCC00"/>
    <a:srgbClr val="B7D574"/>
    <a:srgbClr val="8AB0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8A10E9E-05DE-497A-B104-E80DA98F5660}">
  <a:tblStyle styleId="{98A10E9E-05DE-497A-B104-E80DA98F566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18" autoAdjust="0"/>
  </p:normalViewPr>
  <p:slideViewPr>
    <p:cSldViewPr snapToGrid="0">
      <p:cViewPr varScale="1">
        <p:scale>
          <a:sx n="84" d="100"/>
          <a:sy n="84" d="100"/>
        </p:scale>
        <p:origin x="1380" y="5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489550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a24d75da4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a24d75da4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6527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4" name="Google Shape;1824;gacae539fd4_4_9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5" name="Google Shape;1825;gacae539fd4_4_9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821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2653321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solidFill>
          <a:schemeClr val="accent2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1343478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1"/>
          <p:cNvSpPr txBox="1">
            <a:spLocks noGrp="1"/>
          </p:cNvSpPr>
          <p:nvPr>
            <p:ph type="title" hasCustomPrompt="1"/>
          </p:nvPr>
        </p:nvSpPr>
        <p:spPr>
          <a:xfrm>
            <a:off x="1428750" y="1657350"/>
            <a:ext cx="4000500" cy="164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0" name="Google Shape;40;p11"/>
          <p:cNvSpPr txBox="1">
            <a:spLocks noGrp="1"/>
          </p:cNvSpPr>
          <p:nvPr>
            <p:ph type="body" idx="1"/>
          </p:nvPr>
        </p:nvSpPr>
        <p:spPr>
          <a:xfrm>
            <a:off x="1428750" y="3304625"/>
            <a:ext cx="4000500" cy="5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1933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1201050" y="2435650"/>
            <a:ext cx="44559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500">
                <a:solidFill>
                  <a:schemeClr val="accent3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3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1786050" y="3158500"/>
            <a:ext cx="3285900" cy="4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 idx="2" hasCustomPrompt="1"/>
          </p:nvPr>
        </p:nvSpPr>
        <p:spPr>
          <a:xfrm>
            <a:off x="2949525" y="1545775"/>
            <a:ext cx="95895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70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5000"/>
              <a:buNone/>
              <a:defRPr sz="5000">
                <a:solidFill>
                  <a:schemeClr val="accent4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3911441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57250" y="841772"/>
            <a:ext cx="51435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57250" y="2701528"/>
            <a:ext cx="51435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514350">
              <a:buClrTx/>
              <a:defRPr/>
            </a:pPr>
            <a:fld id="{B74FA68B-851B-4497-92DD-AD9676CFD6C7}" type="datetimeFigureOut">
              <a:rPr lang="zh-CN" altLang="en-US" sz="675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 defTabSz="514350">
                <a:buClrTx/>
                <a:defRPr/>
              </a:pPr>
              <a:t>2023/3/5</a:t>
            </a:fld>
            <a:endParaRPr lang="zh-CN" altLang="en-US" sz="675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defTabSz="514350">
              <a:buClrTx/>
              <a:defRPr/>
            </a:pPr>
            <a:endParaRPr lang="zh-CN" altLang="en-US" sz="675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 defTabSz="514350">
              <a:buClrTx/>
              <a:defRPr/>
            </a:pPr>
            <a:fld id="{51FF504A-745A-48EA-80ED-493236BBE933}" type="slidenum">
              <a:rPr lang="zh-CN" altLang="en-US" sz="675" kern="1200" smtClean="0">
                <a:solidFill>
                  <a:prstClr val="black">
                    <a:tint val="75000"/>
                  </a:prstClr>
                </a:solidFill>
                <a:cs typeface="+mn-cs"/>
              </a:rPr>
              <a:pPr algn="r" defTabSz="514350">
                <a:buClrTx/>
                <a:defRPr/>
              </a:pPr>
              <a:t>‹#›</a:t>
            </a:fld>
            <a:endParaRPr lang="zh-CN" altLang="en-US" sz="675" kern="1200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158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40135561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40720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7639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7636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3959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233932" y="174940"/>
            <a:ext cx="6404486" cy="1147688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211054" y="1321594"/>
            <a:ext cx="6436810" cy="3602496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282786" y="255821"/>
            <a:ext cx="1448294" cy="1448294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96480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276225" y="239920"/>
            <a:ext cx="6315075" cy="4636880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02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400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534919" y="539500"/>
            <a:ext cx="5788125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534956" y="1187600"/>
            <a:ext cx="5788125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8" name="TextBox 7"/>
          <p:cNvSpPr txBox="1"/>
          <p:nvPr userDrawn="1"/>
        </p:nvSpPr>
        <p:spPr>
          <a:xfrm>
            <a:off x="4484451" y="4876800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FeistyForwarders_0968120672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5" r:id="rId2"/>
    <p:sldLayoutId id="2147483685" r:id="rId3"/>
    <p:sldLayoutId id="2147483691" r:id="rId4"/>
    <p:sldLayoutId id="2147483687" r:id="rId5"/>
    <p:sldLayoutId id="2147483692" r:id="rId6"/>
    <p:sldLayoutId id="2147483686" r:id="rId7"/>
    <p:sldLayoutId id="2147483693" r:id="rId8"/>
    <p:sldLayoutId id="2147483688" r:id="rId9"/>
    <p:sldLayoutId id="2147483694" r:id="rId10"/>
    <p:sldLayoutId id="2147483696" r:id="rId11"/>
    <p:sldLayoutId id="2147483697" r:id="rId12"/>
    <p:sldLayoutId id="2147483698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1.png"/><Relationship Id="rId4" Type="http://schemas.microsoft.com/office/2007/relationships/hdphoto" Target="../media/hdphoto6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81" y="372137"/>
            <a:ext cx="1286541" cy="128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14690" y="1658678"/>
            <a:ext cx="182572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FB5B5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XANH CỦA EM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472" r="3102" b="788"/>
          <a:stretch/>
        </p:blipFill>
        <p:spPr>
          <a:xfrm>
            <a:off x="2022374" y="471948"/>
            <a:ext cx="4350836" cy="4260536"/>
          </a:xfrm>
          <a:prstGeom prst="ellipse">
            <a:avLst/>
          </a:prstGeom>
          <a:effectLst>
            <a:glow rad="101600">
              <a:srgbClr val="92D050">
                <a:alpha val="60000"/>
              </a:srgbClr>
            </a:glo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29" y="4903636"/>
            <a:ext cx="1543265" cy="2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047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Callout 2"/>
          <p:cNvSpPr/>
          <p:nvPr/>
        </p:nvSpPr>
        <p:spPr>
          <a:xfrm>
            <a:off x="1464638" y="396917"/>
            <a:ext cx="4706193" cy="2820786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98" name="Google Shape;398;p38"/>
          <p:cNvGrpSpPr/>
          <p:nvPr/>
        </p:nvGrpSpPr>
        <p:grpSpPr>
          <a:xfrm flipH="1">
            <a:off x="5221296" y="127974"/>
            <a:ext cx="1334794" cy="884960"/>
            <a:chOff x="6876425" y="1268933"/>
            <a:chExt cx="1653550" cy="1152165"/>
          </a:xfrm>
        </p:grpSpPr>
        <p:grpSp>
          <p:nvGrpSpPr>
            <p:cNvPr id="399" name="Google Shape;399;p38"/>
            <p:cNvGrpSpPr/>
            <p:nvPr/>
          </p:nvGrpSpPr>
          <p:grpSpPr>
            <a:xfrm rot="1400853">
              <a:off x="7531678" y="2028397"/>
              <a:ext cx="998956" cy="203068"/>
              <a:chOff x="10471811" y="1999263"/>
              <a:chExt cx="998976" cy="203072"/>
            </a:xfrm>
          </p:grpSpPr>
          <p:sp>
            <p:nvSpPr>
              <p:cNvPr id="400" name="Google Shape;400;p38"/>
              <p:cNvSpPr/>
              <p:nvPr/>
            </p:nvSpPr>
            <p:spPr>
              <a:xfrm rot="7998309">
                <a:off x="11406620" y="2017324"/>
                <a:ext cx="53741" cy="51851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1" name="Google Shape;401;p38"/>
              <p:cNvSpPr/>
              <p:nvPr/>
            </p:nvSpPr>
            <p:spPr>
              <a:xfrm rot="7998309">
                <a:off x="11247320" y="2010684"/>
                <a:ext cx="54583" cy="53736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2" name="Google Shape;402;p38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3" name="Google Shape;403;p38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4" name="Google Shape;404;p38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5" name="Google Shape;405;p38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406" name="Google Shape;406;p38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407" name="Google Shape;407;p38"/>
              <p:cNvSpPr/>
              <p:nvPr/>
            </p:nvSpPr>
            <p:spPr>
              <a:xfrm>
                <a:off x="7008200" y="1636200"/>
                <a:ext cx="336322" cy="287712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8" name="Google Shape;408;p38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9" name="Google Shape;409;p38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0" name="Google Shape;410;p38"/>
              <p:cNvSpPr/>
              <p:nvPr/>
            </p:nvSpPr>
            <p:spPr>
              <a:xfrm>
                <a:off x="6941597" y="1650822"/>
                <a:ext cx="89835" cy="78695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1" name="Google Shape;411;p38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2" name="Google Shape;412;p38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13" name="Google Shape;413;p38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414" name="Google Shape;414;p38"/>
            <p:cNvSpPr/>
            <p:nvPr/>
          </p:nvSpPr>
          <p:spPr>
            <a:xfrm flipH="1"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15" name="Google Shape;415;p38"/>
          <p:cNvGrpSpPr/>
          <p:nvPr/>
        </p:nvGrpSpPr>
        <p:grpSpPr>
          <a:xfrm>
            <a:off x="174054" y="153745"/>
            <a:ext cx="802691" cy="770216"/>
            <a:chOff x="-3118700" y="2365900"/>
            <a:chExt cx="741250" cy="792000"/>
          </a:xfrm>
          <a:solidFill>
            <a:schemeClr val="accent1">
              <a:lumMod val="75000"/>
            </a:schemeClr>
          </a:solidFill>
        </p:grpSpPr>
        <p:sp>
          <p:nvSpPr>
            <p:cNvPr id="416" name="Google Shape;416;p38"/>
            <p:cNvSpPr/>
            <p:nvPr/>
          </p:nvSpPr>
          <p:spPr>
            <a:xfrm>
              <a:off x="-2848250" y="2598675"/>
              <a:ext cx="266800" cy="290350"/>
            </a:xfrm>
            <a:custGeom>
              <a:avLst/>
              <a:gdLst/>
              <a:ahLst/>
              <a:cxnLst/>
              <a:rect l="l" t="t" r="r" b="b"/>
              <a:pathLst>
                <a:path w="10672" h="11614" extrusionOk="0">
                  <a:moveTo>
                    <a:pt x="3139" y="1005"/>
                  </a:moveTo>
                  <a:cubicBezTo>
                    <a:pt x="3013" y="775"/>
                    <a:pt x="2929" y="628"/>
                    <a:pt x="2846" y="503"/>
                  </a:cubicBezTo>
                  <a:cubicBezTo>
                    <a:pt x="2950" y="419"/>
                    <a:pt x="3034" y="315"/>
                    <a:pt x="3139" y="294"/>
                  </a:cubicBezTo>
                  <a:cubicBezTo>
                    <a:pt x="4394" y="105"/>
                    <a:pt x="5649" y="1"/>
                    <a:pt x="6779" y="817"/>
                  </a:cubicBezTo>
                  <a:cubicBezTo>
                    <a:pt x="7030" y="1005"/>
                    <a:pt x="7302" y="1193"/>
                    <a:pt x="7553" y="1340"/>
                  </a:cubicBezTo>
                  <a:cubicBezTo>
                    <a:pt x="8118" y="1675"/>
                    <a:pt x="8516" y="2135"/>
                    <a:pt x="8872" y="2679"/>
                  </a:cubicBezTo>
                  <a:cubicBezTo>
                    <a:pt x="9227" y="3286"/>
                    <a:pt x="9625" y="3872"/>
                    <a:pt x="10022" y="4457"/>
                  </a:cubicBezTo>
                  <a:cubicBezTo>
                    <a:pt x="10441" y="5106"/>
                    <a:pt x="10671" y="5797"/>
                    <a:pt x="10650" y="6571"/>
                  </a:cubicBezTo>
                  <a:cubicBezTo>
                    <a:pt x="10608" y="7115"/>
                    <a:pt x="10650" y="7680"/>
                    <a:pt x="10587" y="8224"/>
                  </a:cubicBezTo>
                  <a:cubicBezTo>
                    <a:pt x="10546" y="8872"/>
                    <a:pt x="10294" y="9416"/>
                    <a:pt x="9813" y="9898"/>
                  </a:cubicBezTo>
                  <a:cubicBezTo>
                    <a:pt x="9123" y="10525"/>
                    <a:pt x="8390" y="11048"/>
                    <a:pt x="7470" y="11237"/>
                  </a:cubicBezTo>
                  <a:cubicBezTo>
                    <a:pt x="6926" y="11362"/>
                    <a:pt x="6403" y="11488"/>
                    <a:pt x="5859" y="11551"/>
                  </a:cubicBezTo>
                  <a:cubicBezTo>
                    <a:pt x="5147" y="11613"/>
                    <a:pt x="4478" y="11509"/>
                    <a:pt x="3787" y="11258"/>
                  </a:cubicBezTo>
                  <a:cubicBezTo>
                    <a:pt x="2636" y="10818"/>
                    <a:pt x="1758" y="10107"/>
                    <a:pt x="942" y="9207"/>
                  </a:cubicBezTo>
                  <a:cubicBezTo>
                    <a:pt x="628" y="8872"/>
                    <a:pt x="419" y="8538"/>
                    <a:pt x="439" y="8056"/>
                  </a:cubicBezTo>
                  <a:cubicBezTo>
                    <a:pt x="439" y="7805"/>
                    <a:pt x="439" y="7491"/>
                    <a:pt x="377" y="7261"/>
                  </a:cubicBezTo>
                  <a:cubicBezTo>
                    <a:pt x="0" y="6257"/>
                    <a:pt x="230" y="5294"/>
                    <a:pt x="544" y="4353"/>
                  </a:cubicBezTo>
                  <a:cubicBezTo>
                    <a:pt x="1046" y="2888"/>
                    <a:pt x="1067" y="2888"/>
                    <a:pt x="2323" y="1758"/>
                  </a:cubicBezTo>
                  <a:cubicBezTo>
                    <a:pt x="2574" y="1549"/>
                    <a:pt x="2825" y="1298"/>
                    <a:pt x="3139" y="100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7" name="Google Shape;417;p38"/>
            <p:cNvSpPr/>
            <p:nvPr/>
          </p:nvSpPr>
          <p:spPr>
            <a:xfrm>
              <a:off x="-2877550" y="2577750"/>
              <a:ext cx="325375" cy="344750"/>
            </a:xfrm>
            <a:custGeom>
              <a:avLst/>
              <a:gdLst/>
              <a:ahLst/>
              <a:cxnLst/>
              <a:rect l="l" t="t" r="r" b="b"/>
              <a:pathLst>
                <a:path w="13015" h="13790" extrusionOk="0">
                  <a:moveTo>
                    <a:pt x="12868" y="7889"/>
                  </a:moveTo>
                  <a:cubicBezTo>
                    <a:pt x="12910" y="8789"/>
                    <a:pt x="13015" y="9563"/>
                    <a:pt x="12701" y="10253"/>
                  </a:cubicBezTo>
                  <a:cubicBezTo>
                    <a:pt x="12575" y="10546"/>
                    <a:pt x="12471" y="10860"/>
                    <a:pt x="12262" y="11090"/>
                  </a:cubicBezTo>
                  <a:cubicBezTo>
                    <a:pt x="11404" y="12095"/>
                    <a:pt x="10399" y="12932"/>
                    <a:pt x="9081" y="13245"/>
                  </a:cubicBezTo>
                  <a:cubicBezTo>
                    <a:pt x="8495" y="13371"/>
                    <a:pt x="7930" y="13559"/>
                    <a:pt x="7345" y="13643"/>
                  </a:cubicBezTo>
                  <a:cubicBezTo>
                    <a:pt x="6277" y="13789"/>
                    <a:pt x="5252" y="13643"/>
                    <a:pt x="4227" y="13245"/>
                  </a:cubicBezTo>
                  <a:cubicBezTo>
                    <a:pt x="2867" y="12722"/>
                    <a:pt x="1904" y="11802"/>
                    <a:pt x="963" y="10776"/>
                  </a:cubicBezTo>
                  <a:cubicBezTo>
                    <a:pt x="775" y="10567"/>
                    <a:pt x="607" y="10337"/>
                    <a:pt x="523" y="10086"/>
                  </a:cubicBezTo>
                  <a:cubicBezTo>
                    <a:pt x="231" y="9061"/>
                    <a:pt x="0" y="8015"/>
                    <a:pt x="21" y="6947"/>
                  </a:cubicBezTo>
                  <a:cubicBezTo>
                    <a:pt x="42" y="5650"/>
                    <a:pt x="544" y="4478"/>
                    <a:pt x="1047" y="3307"/>
                  </a:cubicBezTo>
                  <a:cubicBezTo>
                    <a:pt x="1088" y="3181"/>
                    <a:pt x="1193" y="3014"/>
                    <a:pt x="1298" y="2909"/>
                  </a:cubicBezTo>
                  <a:cubicBezTo>
                    <a:pt x="1695" y="2553"/>
                    <a:pt x="2218" y="2240"/>
                    <a:pt x="2511" y="1779"/>
                  </a:cubicBezTo>
                  <a:cubicBezTo>
                    <a:pt x="2804" y="1340"/>
                    <a:pt x="3181" y="1026"/>
                    <a:pt x="3578" y="712"/>
                  </a:cubicBezTo>
                  <a:cubicBezTo>
                    <a:pt x="3976" y="377"/>
                    <a:pt x="4478" y="210"/>
                    <a:pt x="5001" y="168"/>
                  </a:cubicBezTo>
                  <a:cubicBezTo>
                    <a:pt x="6424" y="1"/>
                    <a:pt x="7721" y="315"/>
                    <a:pt x="8914" y="1152"/>
                  </a:cubicBezTo>
                  <a:cubicBezTo>
                    <a:pt x="9772" y="1758"/>
                    <a:pt x="10546" y="2386"/>
                    <a:pt x="11090" y="3307"/>
                  </a:cubicBezTo>
                  <a:cubicBezTo>
                    <a:pt x="11383" y="3767"/>
                    <a:pt x="11697" y="4227"/>
                    <a:pt x="12031" y="4667"/>
                  </a:cubicBezTo>
                  <a:cubicBezTo>
                    <a:pt x="12638" y="5504"/>
                    <a:pt x="12952" y="6424"/>
                    <a:pt x="12889" y="7429"/>
                  </a:cubicBezTo>
                  <a:cubicBezTo>
                    <a:pt x="12868" y="7638"/>
                    <a:pt x="12868" y="7847"/>
                    <a:pt x="12868" y="7889"/>
                  </a:cubicBezTo>
                  <a:close/>
                  <a:moveTo>
                    <a:pt x="4311" y="1842"/>
                  </a:moveTo>
                  <a:cubicBezTo>
                    <a:pt x="3997" y="2156"/>
                    <a:pt x="3746" y="2386"/>
                    <a:pt x="3474" y="2616"/>
                  </a:cubicBezTo>
                  <a:cubicBezTo>
                    <a:pt x="2239" y="3746"/>
                    <a:pt x="2218" y="3725"/>
                    <a:pt x="1695" y="5211"/>
                  </a:cubicBezTo>
                  <a:cubicBezTo>
                    <a:pt x="1381" y="6152"/>
                    <a:pt x="1151" y="7094"/>
                    <a:pt x="1507" y="8119"/>
                  </a:cubicBezTo>
                  <a:cubicBezTo>
                    <a:pt x="1611" y="8370"/>
                    <a:pt x="1611" y="8663"/>
                    <a:pt x="1591" y="8935"/>
                  </a:cubicBezTo>
                  <a:cubicBezTo>
                    <a:pt x="1591" y="9396"/>
                    <a:pt x="1800" y="9730"/>
                    <a:pt x="2093" y="10086"/>
                  </a:cubicBezTo>
                  <a:cubicBezTo>
                    <a:pt x="2909" y="10965"/>
                    <a:pt x="3788" y="11697"/>
                    <a:pt x="4938" y="12116"/>
                  </a:cubicBezTo>
                  <a:cubicBezTo>
                    <a:pt x="5650" y="12388"/>
                    <a:pt x="6298" y="12492"/>
                    <a:pt x="7010" y="12409"/>
                  </a:cubicBezTo>
                  <a:cubicBezTo>
                    <a:pt x="7554" y="12325"/>
                    <a:pt x="8098" y="12199"/>
                    <a:pt x="8621" y="12095"/>
                  </a:cubicBezTo>
                  <a:cubicBezTo>
                    <a:pt x="9542" y="11885"/>
                    <a:pt x="10274" y="11383"/>
                    <a:pt x="10943" y="10756"/>
                  </a:cubicBezTo>
                  <a:cubicBezTo>
                    <a:pt x="11446" y="10295"/>
                    <a:pt x="11676" y="9730"/>
                    <a:pt x="11738" y="9082"/>
                  </a:cubicBezTo>
                  <a:cubicBezTo>
                    <a:pt x="11759" y="8538"/>
                    <a:pt x="11759" y="7994"/>
                    <a:pt x="11780" y="7429"/>
                  </a:cubicBezTo>
                  <a:cubicBezTo>
                    <a:pt x="11822" y="6655"/>
                    <a:pt x="11571" y="5964"/>
                    <a:pt x="11153" y="5315"/>
                  </a:cubicBezTo>
                  <a:cubicBezTo>
                    <a:pt x="10776" y="4709"/>
                    <a:pt x="10378" y="4144"/>
                    <a:pt x="10002" y="3537"/>
                  </a:cubicBezTo>
                  <a:cubicBezTo>
                    <a:pt x="9667" y="2993"/>
                    <a:pt x="9249" y="2512"/>
                    <a:pt x="8705" y="2198"/>
                  </a:cubicBezTo>
                  <a:cubicBezTo>
                    <a:pt x="8433" y="2051"/>
                    <a:pt x="8181" y="1863"/>
                    <a:pt x="7909" y="1675"/>
                  </a:cubicBezTo>
                  <a:cubicBezTo>
                    <a:pt x="6801" y="859"/>
                    <a:pt x="5545" y="984"/>
                    <a:pt x="4290" y="1152"/>
                  </a:cubicBezTo>
                  <a:cubicBezTo>
                    <a:pt x="4185" y="1193"/>
                    <a:pt x="4101" y="1298"/>
                    <a:pt x="3997" y="1361"/>
                  </a:cubicBezTo>
                  <a:cubicBezTo>
                    <a:pt x="4101" y="1465"/>
                    <a:pt x="4185" y="1612"/>
                    <a:pt x="4311" y="18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8" name="Google Shape;418;p38"/>
            <p:cNvSpPr/>
            <p:nvPr/>
          </p:nvSpPr>
          <p:spPr>
            <a:xfrm>
              <a:off x="-3102475" y="2877500"/>
              <a:ext cx="144400" cy="69050"/>
            </a:xfrm>
            <a:custGeom>
              <a:avLst/>
              <a:gdLst/>
              <a:ahLst/>
              <a:cxnLst/>
              <a:rect l="l" t="t" r="r" b="b"/>
              <a:pathLst>
                <a:path w="5776" h="2762" extrusionOk="0">
                  <a:moveTo>
                    <a:pt x="1256" y="2762"/>
                  </a:moveTo>
                  <a:cubicBezTo>
                    <a:pt x="1025" y="2720"/>
                    <a:pt x="816" y="2699"/>
                    <a:pt x="628" y="2636"/>
                  </a:cubicBezTo>
                  <a:cubicBezTo>
                    <a:pt x="209" y="2511"/>
                    <a:pt x="0" y="1946"/>
                    <a:pt x="293" y="1569"/>
                  </a:cubicBezTo>
                  <a:cubicBezTo>
                    <a:pt x="398" y="1423"/>
                    <a:pt x="649" y="1297"/>
                    <a:pt x="774" y="1339"/>
                  </a:cubicBezTo>
                  <a:cubicBezTo>
                    <a:pt x="1716" y="1653"/>
                    <a:pt x="2490" y="1276"/>
                    <a:pt x="3181" y="732"/>
                  </a:cubicBezTo>
                  <a:cubicBezTo>
                    <a:pt x="3766" y="293"/>
                    <a:pt x="4436" y="84"/>
                    <a:pt x="5147" y="21"/>
                  </a:cubicBezTo>
                  <a:cubicBezTo>
                    <a:pt x="5545" y="0"/>
                    <a:pt x="5775" y="356"/>
                    <a:pt x="5629" y="732"/>
                  </a:cubicBezTo>
                  <a:cubicBezTo>
                    <a:pt x="5482" y="983"/>
                    <a:pt x="5315" y="1193"/>
                    <a:pt x="5022" y="1255"/>
                  </a:cubicBezTo>
                  <a:cubicBezTo>
                    <a:pt x="4436" y="1360"/>
                    <a:pt x="3976" y="1653"/>
                    <a:pt x="3557" y="1988"/>
                  </a:cubicBezTo>
                  <a:cubicBezTo>
                    <a:pt x="2825" y="2553"/>
                    <a:pt x="1988" y="2553"/>
                    <a:pt x="1256" y="27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9" name="Google Shape;419;p38"/>
            <p:cNvSpPr/>
            <p:nvPr/>
          </p:nvSpPr>
          <p:spPr>
            <a:xfrm>
              <a:off x="-2830475" y="2365900"/>
              <a:ext cx="54950" cy="134475"/>
            </a:xfrm>
            <a:custGeom>
              <a:avLst/>
              <a:gdLst/>
              <a:ahLst/>
              <a:cxnLst/>
              <a:rect l="l" t="t" r="r" b="b"/>
              <a:pathLst>
                <a:path w="2198" h="5379" extrusionOk="0">
                  <a:moveTo>
                    <a:pt x="837" y="5127"/>
                  </a:moveTo>
                  <a:cubicBezTo>
                    <a:pt x="314" y="4165"/>
                    <a:pt x="189" y="3118"/>
                    <a:pt x="231" y="2051"/>
                  </a:cubicBezTo>
                  <a:cubicBezTo>
                    <a:pt x="252" y="1716"/>
                    <a:pt x="147" y="1340"/>
                    <a:pt x="105" y="1005"/>
                  </a:cubicBezTo>
                  <a:cubicBezTo>
                    <a:pt x="84" y="838"/>
                    <a:pt x="21" y="691"/>
                    <a:pt x="0" y="566"/>
                  </a:cubicBezTo>
                  <a:cubicBezTo>
                    <a:pt x="0" y="294"/>
                    <a:pt x="105" y="64"/>
                    <a:pt x="356" y="43"/>
                  </a:cubicBezTo>
                  <a:cubicBezTo>
                    <a:pt x="524" y="1"/>
                    <a:pt x="775" y="84"/>
                    <a:pt x="879" y="189"/>
                  </a:cubicBezTo>
                  <a:cubicBezTo>
                    <a:pt x="1172" y="503"/>
                    <a:pt x="1381" y="900"/>
                    <a:pt x="1402" y="1340"/>
                  </a:cubicBezTo>
                  <a:cubicBezTo>
                    <a:pt x="1402" y="1549"/>
                    <a:pt x="1444" y="1737"/>
                    <a:pt x="1444" y="1947"/>
                  </a:cubicBezTo>
                  <a:cubicBezTo>
                    <a:pt x="1361" y="2867"/>
                    <a:pt x="1549" y="3725"/>
                    <a:pt x="2009" y="4541"/>
                  </a:cubicBezTo>
                  <a:cubicBezTo>
                    <a:pt x="2197" y="4876"/>
                    <a:pt x="2072" y="5127"/>
                    <a:pt x="1695" y="5273"/>
                  </a:cubicBezTo>
                  <a:cubicBezTo>
                    <a:pt x="1381" y="5378"/>
                    <a:pt x="1068" y="5336"/>
                    <a:pt x="837" y="512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0" name="Google Shape;420;p38"/>
            <p:cNvSpPr/>
            <p:nvPr/>
          </p:nvSpPr>
          <p:spPr>
            <a:xfrm>
              <a:off x="-3118700" y="2615950"/>
              <a:ext cx="139700" cy="50750"/>
            </a:xfrm>
            <a:custGeom>
              <a:avLst/>
              <a:gdLst/>
              <a:ahLst/>
              <a:cxnLst/>
              <a:rect l="l" t="t" r="r" b="b"/>
              <a:pathLst>
                <a:path w="5588" h="2030" extrusionOk="0">
                  <a:moveTo>
                    <a:pt x="3662" y="1862"/>
                  </a:moveTo>
                  <a:cubicBezTo>
                    <a:pt x="2407" y="2030"/>
                    <a:pt x="1382" y="1339"/>
                    <a:pt x="273" y="879"/>
                  </a:cubicBezTo>
                  <a:cubicBezTo>
                    <a:pt x="147" y="837"/>
                    <a:pt x="1" y="565"/>
                    <a:pt x="21" y="440"/>
                  </a:cubicBezTo>
                  <a:cubicBezTo>
                    <a:pt x="42" y="293"/>
                    <a:pt x="231" y="126"/>
                    <a:pt x="419" y="42"/>
                  </a:cubicBezTo>
                  <a:cubicBezTo>
                    <a:pt x="545" y="0"/>
                    <a:pt x="733" y="0"/>
                    <a:pt x="879" y="21"/>
                  </a:cubicBezTo>
                  <a:cubicBezTo>
                    <a:pt x="1151" y="84"/>
                    <a:pt x="1423" y="126"/>
                    <a:pt x="1674" y="251"/>
                  </a:cubicBezTo>
                  <a:cubicBezTo>
                    <a:pt x="2428" y="670"/>
                    <a:pt x="3265" y="649"/>
                    <a:pt x="4081" y="649"/>
                  </a:cubicBezTo>
                  <a:cubicBezTo>
                    <a:pt x="4415" y="649"/>
                    <a:pt x="4771" y="670"/>
                    <a:pt x="5127" y="733"/>
                  </a:cubicBezTo>
                  <a:cubicBezTo>
                    <a:pt x="5357" y="753"/>
                    <a:pt x="5587" y="1067"/>
                    <a:pt x="5503" y="1214"/>
                  </a:cubicBezTo>
                  <a:cubicBezTo>
                    <a:pt x="5441" y="1381"/>
                    <a:pt x="5294" y="1611"/>
                    <a:pt x="5148" y="1653"/>
                  </a:cubicBezTo>
                  <a:cubicBezTo>
                    <a:pt x="4667" y="1758"/>
                    <a:pt x="4143" y="1779"/>
                    <a:pt x="3662" y="186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1" name="Google Shape;421;p38"/>
            <p:cNvSpPr/>
            <p:nvPr/>
          </p:nvSpPr>
          <p:spPr>
            <a:xfrm>
              <a:off x="-2646875" y="2412450"/>
              <a:ext cx="59150" cy="106225"/>
            </a:xfrm>
            <a:custGeom>
              <a:avLst/>
              <a:gdLst/>
              <a:ahLst/>
              <a:cxnLst/>
              <a:rect l="l" t="t" r="r" b="b"/>
              <a:pathLst>
                <a:path w="2366" h="4249" extrusionOk="0">
                  <a:moveTo>
                    <a:pt x="2365" y="1256"/>
                  </a:moveTo>
                  <a:cubicBezTo>
                    <a:pt x="2051" y="2282"/>
                    <a:pt x="1633" y="3223"/>
                    <a:pt x="942" y="3997"/>
                  </a:cubicBezTo>
                  <a:cubicBezTo>
                    <a:pt x="733" y="4248"/>
                    <a:pt x="273" y="4102"/>
                    <a:pt x="126" y="3830"/>
                  </a:cubicBezTo>
                  <a:cubicBezTo>
                    <a:pt x="63" y="3621"/>
                    <a:pt x="1" y="3349"/>
                    <a:pt x="63" y="3139"/>
                  </a:cubicBezTo>
                  <a:cubicBezTo>
                    <a:pt x="126" y="2847"/>
                    <a:pt x="294" y="2575"/>
                    <a:pt x="419" y="2282"/>
                  </a:cubicBezTo>
                  <a:cubicBezTo>
                    <a:pt x="712" y="1675"/>
                    <a:pt x="1068" y="1131"/>
                    <a:pt x="1172" y="440"/>
                  </a:cubicBezTo>
                  <a:cubicBezTo>
                    <a:pt x="1193" y="189"/>
                    <a:pt x="1403" y="1"/>
                    <a:pt x="1675" y="64"/>
                  </a:cubicBezTo>
                  <a:cubicBezTo>
                    <a:pt x="1821" y="85"/>
                    <a:pt x="2030" y="231"/>
                    <a:pt x="2093" y="398"/>
                  </a:cubicBezTo>
                  <a:cubicBezTo>
                    <a:pt x="2281" y="691"/>
                    <a:pt x="2302" y="1005"/>
                    <a:pt x="2365" y="12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2" name="Google Shape;422;p38"/>
            <p:cNvSpPr/>
            <p:nvPr/>
          </p:nvSpPr>
          <p:spPr>
            <a:xfrm>
              <a:off x="-2480525" y="2633725"/>
              <a:ext cx="103075" cy="53375"/>
            </a:xfrm>
            <a:custGeom>
              <a:avLst/>
              <a:gdLst/>
              <a:ahLst/>
              <a:cxnLst/>
              <a:rect l="l" t="t" r="r" b="b"/>
              <a:pathLst>
                <a:path w="4123" h="2135" extrusionOk="0">
                  <a:moveTo>
                    <a:pt x="1151" y="2135"/>
                  </a:moveTo>
                  <a:cubicBezTo>
                    <a:pt x="858" y="2093"/>
                    <a:pt x="586" y="2051"/>
                    <a:pt x="335" y="1947"/>
                  </a:cubicBezTo>
                  <a:cubicBezTo>
                    <a:pt x="147" y="1905"/>
                    <a:pt x="0" y="1716"/>
                    <a:pt x="42" y="1507"/>
                  </a:cubicBezTo>
                  <a:cubicBezTo>
                    <a:pt x="63" y="1382"/>
                    <a:pt x="210" y="1193"/>
                    <a:pt x="335" y="1172"/>
                  </a:cubicBezTo>
                  <a:cubicBezTo>
                    <a:pt x="1277" y="1005"/>
                    <a:pt x="2093" y="482"/>
                    <a:pt x="2909" y="105"/>
                  </a:cubicBezTo>
                  <a:cubicBezTo>
                    <a:pt x="3160" y="1"/>
                    <a:pt x="3432" y="1"/>
                    <a:pt x="3704" y="42"/>
                  </a:cubicBezTo>
                  <a:cubicBezTo>
                    <a:pt x="4018" y="105"/>
                    <a:pt x="4122" y="628"/>
                    <a:pt x="3871" y="796"/>
                  </a:cubicBezTo>
                  <a:cubicBezTo>
                    <a:pt x="3683" y="963"/>
                    <a:pt x="3474" y="1068"/>
                    <a:pt x="3264" y="1193"/>
                  </a:cubicBezTo>
                  <a:cubicBezTo>
                    <a:pt x="2762" y="1465"/>
                    <a:pt x="2302" y="1695"/>
                    <a:pt x="1800" y="1926"/>
                  </a:cubicBezTo>
                  <a:cubicBezTo>
                    <a:pt x="1611" y="2030"/>
                    <a:pt x="1381" y="2093"/>
                    <a:pt x="1151" y="213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3" name="Google Shape;423;p38"/>
            <p:cNvSpPr/>
            <p:nvPr/>
          </p:nvSpPr>
          <p:spPr>
            <a:xfrm>
              <a:off x="-2797525" y="3065275"/>
              <a:ext cx="46050" cy="92625"/>
            </a:xfrm>
            <a:custGeom>
              <a:avLst/>
              <a:gdLst/>
              <a:ahLst/>
              <a:cxnLst/>
              <a:rect l="l" t="t" r="r" b="b"/>
              <a:pathLst>
                <a:path w="1842" h="3705" extrusionOk="0">
                  <a:moveTo>
                    <a:pt x="1842" y="963"/>
                  </a:moveTo>
                  <a:cubicBezTo>
                    <a:pt x="1842" y="1089"/>
                    <a:pt x="1842" y="1172"/>
                    <a:pt x="1821" y="1256"/>
                  </a:cubicBezTo>
                  <a:cubicBezTo>
                    <a:pt x="1716" y="1905"/>
                    <a:pt x="1633" y="2574"/>
                    <a:pt x="1528" y="3244"/>
                  </a:cubicBezTo>
                  <a:cubicBezTo>
                    <a:pt x="1465" y="3495"/>
                    <a:pt x="1319" y="3704"/>
                    <a:pt x="1047" y="3683"/>
                  </a:cubicBezTo>
                  <a:cubicBezTo>
                    <a:pt x="838" y="3683"/>
                    <a:pt x="566" y="3599"/>
                    <a:pt x="419" y="3453"/>
                  </a:cubicBezTo>
                  <a:cubicBezTo>
                    <a:pt x="168" y="3160"/>
                    <a:pt x="1" y="2783"/>
                    <a:pt x="189" y="2344"/>
                  </a:cubicBezTo>
                  <a:cubicBezTo>
                    <a:pt x="461" y="1695"/>
                    <a:pt x="649" y="1005"/>
                    <a:pt x="900" y="335"/>
                  </a:cubicBezTo>
                  <a:cubicBezTo>
                    <a:pt x="942" y="210"/>
                    <a:pt x="1172" y="42"/>
                    <a:pt x="1340" y="22"/>
                  </a:cubicBezTo>
                  <a:cubicBezTo>
                    <a:pt x="1549" y="1"/>
                    <a:pt x="1695" y="168"/>
                    <a:pt x="1737" y="377"/>
                  </a:cubicBezTo>
                  <a:cubicBezTo>
                    <a:pt x="1800" y="628"/>
                    <a:pt x="1821" y="796"/>
                    <a:pt x="1842" y="9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4" name="Google Shape;424;p38"/>
            <p:cNvSpPr/>
            <p:nvPr/>
          </p:nvSpPr>
          <p:spPr>
            <a:xfrm>
              <a:off x="-2633800" y="3047500"/>
              <a:ext cx="65950" cy="71675"/>
            </a:xfrm>
            <a:custGeom>
              <a:avLst/>
              <a:gdLst/>
              <a:ahLst/>
              <a:cxnLst/>
              <a:rect l="l" t="t" r="r" b="b"/>
              <a:pathLst>
                <a:path w="2638" h="2867" extrusionOk="0">
                  <a:moveTo>
                    <a:pt x="1" y="670"/>
                  </a:moveTo>
                  <a:cubicBezTo>
                    <a:pt x="608" y="42"/>
                    <a:pt x="1131" y="0"/>
                    <a:pt x="1528" y="628"/>
                  </a:cubicBezTo>
                  <a:cubicBezTo>
                    <a:pt x="1800" y="1088"/>
                    <a:pt x="2114" y="1549"/>
                    <a:pt x="2491" y="1967"/>
                  </a:cubicBezTo>
                  <a:cubicBezTo>
                    <a:pt x="2574" y="2030"/>
                    <a:pt x="2637" y="2176"/>
                    <a:pt x="2616" y="2281"/>
                  </a:cubicBezTo>
                  <a:cubicBezTo>
                    <a:pt x="2595" y="2448"/>
                    <a:pt x="2512" y="2658"/>
                    <a:pt x="2407" y="2762"/>
                  </a:cubicBezTo>
                  <a:cubicBezTo>
                    <a:pt x="2323" y="2846"/>
                    <a:pt x="2072" y="2867"/>
                    <a:pt x="1968" y="2804"/>
                  </a:cubicBezTo>
                  <a:cubicBezTo>
                    <a:pt x="1591" y="2511"/>
                    <a:pt x="1214" y="2218"/>
                    <a:pt x="900" y="1862"/>
                  </a:cubicBezTo>
                  <a:cubicBezTo>
                    <a:pt x="587" y="1507"/>
                    <a:pt x="294" y="1067"/>
                    <a:pt x="1" y="67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5" name="Google Shape;425;p38"/>
            <p:cNvSpPr/>
            <p:nvPr/>
          </p:nvSpPr>
          <p:spPr>
            <a:xfrm>
              <a:off x="-2507725" y="2909400"/>
              <a:ext cx="75350" cy="59650"/>
            </a:xfrm>
            <a:custGeom>
              <a:avLst/>
              <a:gdLst/>
              <a:ahLst/>
              <a:cxnLst/>
              <a:rect l="l" t="t" r="r" b="b"/>
              <a:pathLst>
                <a:path w="3014" h="2386" extrusionOk="0">
                  <a:moveTo>
                    <a:pt x="2992" y="1842"/>
                  </a:moveTo>
                  <a:cubicBezTo>
                    <a:pt x="3013" y="2093"/>
                    <a:pt x="2720" y="2386"/>
                    <a:pt x="2469" y="2323"/>
                  </a:cubicBezTo>
                  <a:cubicBezTo>
                    <a:pt x="2302" y="2302"/>
                    <a:pt x="2135" y="2281"/>
                    <a:pt x="2051" y="2176"/>
                  </a:cubicBezTo>
                  <a:cubicBezTo>
                    <a:pt x="1611" y="1674"/>
                    <a:pt x="1005" y="1360"/>
                    <a:pt x="440" y="984"/>
                  </a:cubicBezTo>
                  <a:cubicBezTo>
                    <a:pt x="314" y="921"/>
                    <a:pt x="210" y="775"/>
                    <a:pt x="105" y="670"/>
                  </a:cubicBezTo>
                  <a:cubicBezTo>
                    <a:pt x="0" y="544"/>
                    <a:pt x="84" y="231"/>
                    <a:pt x="231" y="147"/>
                  </a:cubicBezTo>
                  <a:cubicBezTo>
                    <a:pt x="377" y="105"/>
                    <a:pt x="544" y="0"/>
                    <a:pt x="691" y="21"/>
                  </a:cubicBezTo>
                  <a:cubicBezTo>
                    <a:pt x="1653" y="231"/>
                    <a:pt x="2365" y="775"/>
                    <a:pt x="2909" y="1591"/>
                  </a:cubicBezTo>
                  <a:cubicBezTo>
                    <a:pt x="2971" y="1674"/>
                    <a:pt x="2971" y="1758"/>
                    <a:pt x="2992" y="184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26" name="Google Shape;426;p38"/>
          <p:cNvGrpSpPr/>
          <p:nvPr/>
        </p:nvGrpSpPr>
        <p:grpSpPr>
          <a:xfrm>
            <a:off x="3187510" y="4709351"/>
            <a:ext cx="482963" cy="195675"/>
            <a:chOff x="806663" y="3241275"/>
            <a:chExt cx="643950" cy="195675"/>
          </a:xfrm>
        </p:grpSpPr>
        <p:sp>
          <p:nvSpPr>
            <p:cNvPr id="427" name="Google Shape;427;p38"/>
            <p:cNvSpPr/>
            <p:nvPr/>
          </p:nvSpPr>
          <p:spPr>
            <a:xfrm>
              <a:off x="808238" y="3264300"/>
              <a:ext cx="600025" cy="172650"/>
            </a:xfrm>
            <a:custGeom>
              <a:avLst/>
              <a:gdLst/>
              <a:ahLst/>
              <a:cxnLst/>
              <a:rect l="l" t="t" r="r" b="b"/>
              <a:pathLst>
                <a:path w="24001" h="6906" extrusionOk="0">
                  <a:moveTo>
                    <a:pt x="22870" y="858"/>
                  </a:moveTo>
                  <a:cubicBezTo>
                    <a:pt x="22054" y="1026"/>
                    <a:pt x="21406" y="1570"/>
                    <a:pt x="20694" y="1967"/>
                  </a:cubicBezTo>
                  <a:cubicBezTo>
                    <a:pt x="20673" y="1967"/>
                    <a:pt x="20652" y="1988"/>
                    <a:pt x="20652" y="1988"/>
                  </a:cubicBezTo>
                  <a:cubicBezTo>
                    <a:pt x="19941" y="2156"/>
                    <a:pt x="19334" y="2469"/>
                    <a:pt x="18727" y="2930"/>
                  </a:cubicBezTo>
                  <a:cubicBezTo>
                    <a:pt x="18497" y="3118"/>
                    <a:pt x="18141" y="3537"/>
                    <a:pt x="17744" y="3871"/>
                  </a:cubicBezTo>
                  <a:cubicBezTo>
                    <a:pt x="18100" y="3034"/>
                    <a:pt x="18497" y="2156"/>
                    <a:pt x="17535" y="1570"/>
                  </a:cubicBezTo>
                  <a:cubicBezTo>
                    <a:pt x="17576" y="1381"/>
                    <a:pt x="17618" y="1172"/>
                    <a:pt x="17576" y="942"/>
                  </a:cubicBezTo>
                  <a:cubicBezTo>
                    <a:pt x="17556" y="377"/>
                    <a:pt x="16991" y="0"/>
                    <a:pt x="16426" y="293"/>
                  </a:cubicBezTo>
                  <a:cubicBezTo>
                    <a:pt x="15735" y="649"/>
                    <a:pt x="15317" y="1444"/>
                    <a:pt x="14961" y="2114"/>
                  </a:cubicBezTo>
                  <a:cubicBezTo>
                    <a:pt x="14815" y="2469"/>
                    <a:pt x="14647" y="2783"/>
                    <a:pt x="14501" y="3118"/>
                  </a:cubicBezTo>
                  <a:cubicBezTo>
                    <a:pt x="14333" y="2407"/>
                    <a:pt x="14082" y="1779"/>
                    <a:pt x="13287" y="1633"/>
                  </a:cubicBezTo>
                  <a:cubicBezTo>
                    <a:pt x="12952" y="1277"/>
                    <a:pt x="12408" y="1214"/>
                    <a:pt x="11990" y="1591"/>
                  </a:cubicBezTo>
                  <a:cubicBezTo>
                    <a:pt x="11341" y="2218"/>
                    <a:pt x="11467" y="3055"/>
                    <a:pt x="11404" y="3829"/>
                  </a:cubicBezTo>
                  <a:cubicBezTo>
                    <a:pt x="10714" y="3055"/>
                    <a:pt x="10149" y="2177"/>
                    <a:pt x="9165" y="1758"/>
                  </a:cubicBezTo>
                  <a:cubicBezTo>
                    <a:pt x="8684" y="1549"/>
                    <a:pt x="7910" y="1737"/>
                    <a:pt x="7847" y="2323"/>
                  </a:cubicBezTo>
                  <a:cubicBezTo>
                    <a:pt x="7575" y="2197"/>
                    <a:pt x="7261" y="2156"/>
                    <a:pt x="6885" y="2197"/>
                  </a:cubicBezTo>
                  <a:cubicBezTo>
                    <a:pt x="6592" y="2218"/>
                    <a:pt x="6257" y="2407"/>
                    <a:pt x="6110" y="2679"/>
                  </a:cubicBezTo>
                  <a:cubicBezTo>
                    <a:pt x="6069" y="2637"/>
                    <a:pt x="6027" y="2616"/>
                    <a:pt x="6006" y="2595"/>
                  </a:cubicBezTo>
                  <a:cubicBezTo>
                    <a:pt x="5315" y="2051"/>
                    <a:pt x="4562" y="1633"/>
                    <a:pt x="3704" y="1988"/>
                  </a:cubicBezTo>
                  <a:cubicBezTo>
                    <a:pt x="2783" y="2386"/>
                    <a:pt x="3851" y="3829"/>
                    <a:pt x="4980" y="5001"/>
                  </a:cubicBezTo>
                  <a:cubicBezTo>
                    <a:pt x="4353" y="4813"/>
                    <a:pt x="3725" y="4583"/>
                    <a:pt x="3181" y="4290"/>
                  </a:cubicBezTo>
                  <a:cubicBezTo>
                    <a:pt x="2344" y="3850"/>
                    <a:pt x="1403" y="3620"/>
                    <a:pt x="482" y="3850"/>
                  </a:cubicBezTo>
                  <a:cubicBezTo>
                    <a:pt x="168" y="3934"/>
                    <a:pt x="1" y="4311"/>
                    <a:pt x="189" y="4583"/>
                  </a:cubicBezTo>
                  <a:cubicBezTo>
                    <a:pt x="942" y="5817"/>
                    <a:pt x="1988" y="6152"/>
                    <a:pt x="3286" y="6654"/>
                  </a:cubicBezTo>
                  <a:cubicBezTo>
                    <a:pt x="3851" y="6884"/>
                    <a:pt x="4667" y="6905"/>
                    <a:pt x="4750" y="6152"/>
                  </a:cubicBezTo>
                  <a:cubicBezTo>
                    <a:pt x="4750" y="6089"/>
                    <a:pt x="4750" y="6068"/>
                    <a:pt x="4708" y="6026"/>
                  </a:cubicBezTo>
                  <a:cubicBezTo>
                    <a:pt x="5483" y="6257"/>
                    <a:pt x="6215" y="6550"/>
                    <a:pt x="6989" y="6759"/>
                  </a:cubicBezTo>
                  <a:cubicBezTo>
                    <a:pt x="7491" y="6884"/>
                    <a:pt x="7805" y="6466"/>
                    <a:pt x="7742" y="6068"/>
                  </a:cubicBezTo>
                  <a:cubicBezTo>
                    <a:pt x="7805" y="6131"/>
                    <a:pt x="7847" y="6152"/>
                    <a:pt x="7889" y="6194"/>
                  </a:cubicBezTo>
                  <a:cubicBezTo>
                    <a:pt x="8349" y="6675"/>
                    <a:pt x="9144" y="6361"/>
                    <a:pt x="9270" y="5775"/>
                  </a:cubicBezTo>
                  <a:cubicBezTo>
                    <a:pt x="9709" y="6047"/>
                    <a:pt x="10421" y="5880"/>
                    <a:pt x="10609" y="5441"/>
                  </a:cubicBezTo>
                  <a:cubicBezTo>
                    <a:pt x="10839" y="5713"/>
                    <a:pt x="11090" y="5943"/>
                    <a:pt x="11404" y="6152"/>
                  </a:cubicBezTo>
                  <a:cubicBezTo>
                    <a:pt x="11509" y="6194"/>
                    <a:pt x="11592" y="6257"/>
                    <a:pt x="11697" y="6257"/>
                  </a:cubicBezTo>
                  <a:cubicBezTo>
                    <a:pt x="12178" y="6717"/>
                    <a:pt x="13120" y="6654"/>
                    <a:pt x="13287" y="5859"/>
                  </a:cubicBezTo>
                  <a:cubicBezTo>
                    <a:pt x="13287" y="5817"/>
                    <a:pt x="13329" y="5775"/>
                    <a:pt x="13329" y="5734"/>
                  </a:cubicBezTo>
                  <a:cubicBezTo>
                    <a:pt x="13475" y="5880"/>
                    <a:pt x="13685" y="5985"/>
                    <a:pt x="13957" y="5985"/>
                  </a:cubicBezTo>
                  <a:cubicBezTo>
                    <a:pt x="14815" y="6068"/>
                    <a:pt x="15359" y="5315"/>
                    <a:pt x="15756" y="4625"/>
                  </a:cubicBezTo>
                  <a:cubicBezTo>
                    <a:pt x="15735" y="4792"/>
                    <a:pt x="15735" y="4918"/>
                    <a:pt x="15756" y="5085"/>
                  </a:cubicBezTo>
                  <a:cubicBezTo>
                    <a:pt x="15777" y="5420"/>
                    <a:pt x="15986" y="5817"/>
                    <a:pt x="16363" y="5859"/>
                  </a:cubicBezTo>
                  <a:cubicBezTo>
                    <a:pt x="17158" y="5985"/>
                    <a:pt x="17744" y="5734"/>
                    <a:pt x="18267" y="5336"/>
                  </a:cubicBezTo>
                  <a:cubicBezTo>
                    <a:pt x="18372" y="5399"/>
                    <a:pt x="18497" y="5420"/>
                    <a:pt x="18665" y="5399"/>
                  </a:cubicBezTo>
                  <a:cubicBezTo>
                    <a:pt x="19711" y="5252"/>
                    <a:pt x="21510" y="4415"/>
                    <a:pt x="21824" y="3244"/>
                  </a:cubicBezTo>
                  <a:cubicBezTo>
                    <a:pt x="21991" y="3139"/>
                    <a:pt x="22159" y="3034"/>
                    <a:pt x="22347" y="2930"/>
                  </a:cubicBezTo>
                  <a:cubicBezTo>
                    <a:pt x="22766" y="3578"/>
                    <a:pt x="24000" y="3432"/>
                    <a:pt x="24000" y="2469"/>
                  </a:cubicBezTo>
                  <a:lnTo>
                    <a:pt x="24000" y="1674"/>
                  </a:lnTo>
                  <a:cubicBezTo>
                    <a:pt x="24000" y="1109"/>
                    <a:pt x="23414" y="754"/>
                    <a:pt x="22870" y="858"/>
                  </a:cubicBezTo>
                  <a:close/>
                  <a:moveTo>
                    <a:pt x="4353" y="6068"/>
                  </a:moveTo>
                  <a:cubicBezTo>
                    <a:pt x="4185" y="6340"/>
                    <a:pt x="3223" y="5754"/>
                    <a:pt x="2993" y="5671"/>
                  </a:cubicBezTo>
                  <a:cubicBezTo>
                    <a:pt x="2470" y="5524"/>
                    <a:pt x="2009" y="5231"/>
                    <a:pt x="1633" y="4876"/>
                  </a:cubicBezTo>
                  <a:cubicBezTo>
                    <a:pt x="2365" y="5064"/>
                    <a:pt x="3014" y="5587"/>
                    <a:pt x="3746" y="5775"/>
                  </a:cubicBezTo>
                  <a:cubicBezTo>
                    <a:pt x="3976" y="5838"/>
                    <a:pt x="4206" y="5922"/>
                    <a:pt x="4457" y="5985"/>
                  </a:cubicBezTo>
                  <a:cubicBezTo>
                    <a:pt x="4416" y="5985"/>
                    <a:pt x="4374" y="6026"/>
                    <a:pt x="4353" y="60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8" name="Google Shape;428;p38"/>
            <p:cNvSpPr/>
            <p:nvPr/>
          </p:nvSpPr>
          <p:spPr>
            <a:xfrm>
              <a:off x="806663" y="3241275"/>
              <a:ext cx="643950" cy="188350"/>
            </a:xfrm>
            <a:custGeom>
              <a:avLst/>
              <a:gdLst/>
              <a:ahLst/>
              <a:cxnLst/>
              <a:rect l="l" t="t" r="r" b="b"/>
              <a:pathLst>
                <a:path w="25758" h="7534" extrusionOk="0">
                  <a:moveTo>
                    <a:pt x="4709" y="4897"/>
                  </a:moveTo>
                  <a:cubicBezTo>
                    <a:pt x="4499" y="4583"/>
                    <a:pt x="4311" y="4332"/>
                    <a:pt x="4144" y="4060"/>
                  </a:cubicBezTo>
                  <a:cubicBezTo>
                    <a:pt x="4039" y="3872"/>
                    <a:pt x="3997" y="3704"/>
                    <a:pt x="3914" y="3474"/>
                  </a:cubicBezTo>
                  <a:cubicBezTo>
                    <a:pt x="3767" y="3098"/>
                    <a:pt x="3725" y="2679"/>
                    <a:pt x="3767" y="2261"/>
                  </a:cubicBezTo>
                  <a:cubicBezTo>
                    <a:pt x="3809" y="1633"/>
                    <a:pt x="4290" y="1214"/>
                    <a:pt x="4918" y="1361"/>
                  </a:cubicBezTo>
                  <a:cubicBezTo>
                    <a:pt x="5567" y="1528"/>
                    <a:pt x="6215" y="1675"/>
                    <a:pt x="6822" y="2051"/>
                  </a:cubicBezTo>
                  <a:cubicBezTo>
                    <a:pt x="7387" y="2386"/>
                    <a:pt x="7994" y="2700"/>
                    <a:pt x="8600" y="3014"/>
                  </a:cubicBezTo>
                  <a:cubicBezTo>
                    <a:pt x="8852" y="3139"/>
                    <a:pt x="9124" y="3223"/>
                    <a:pt x="9417" y="3328"/>
                  </a:cubicBezTo>
                  <a:cubicBezTo>
                    <a:pt x="9772" y="2993"/>
                    <a:pt x="9877" y="2595"/>
                    <a:pt x="10044" y="2240"/>
                  </a:cubicBezTo>
                  <a:cubicBezTo>
                    <a:pt x="10253" y="1779"/>
                    <a:pt x="10421" y="1319"/>
                    <a:pt x="10672" y="859"/>
                  </a:cubicBezTo>
                  <a:cubicBezTo>
                    <a:pt x="10881" y="440"/>
                    <a:pt x="11258" y="273"/>
                    <a:pt x="11760" y="273"/>
                  </a:cubicBezTo>
                  <a:cubicBezTo>
                    <a:pt x="12199" y="273"/>
                    <a:pt x="12492" y="419"/>
                    <a:pt x="12681" y="817"/>
                  </a:cubicBezTo>
                  <a:cubicBezTo>
                    <a:pt x="12890" y="1235"/>
                    <a:pt x="13099" y="1654"/>
                    <a:pt x="13329" y="2072"/>
                  </a:cubicBezTo>
                  <a:cubicBezTo>
                    <a:pt x="13413" y="2240"/>
                    <a:pt x="13538" y="2323"/>
                    <a:pt x="13664" y="2512"/>
                  </a:cubicBezTo>
                  <a:cubicBezTo>
                    <a:pt x="14187" y="1989"/>
                    <a:pt x="14710" y="1507"/>
                    <a:pt x="15212" y="1005"/>
                  </a:cubicBezTo>
                  <a:cubicBezTo>
                    <a:pt x="15484" y="712"/>
                    <a:pt x="15798" y="524"/>
                    <a:pt x="16133" y="315"/>
                  </a:cubicBezTo>
                  <a:cubicBezTo>
                    <a:pt x="16656" y="1"/>
                    <a:pt x="17200" y="1"/>
                    <a:pt x="17744" y="64"/>
                  </a:cubicBezTo>
                  <a:cubicBezTo>
                    <a:pt x="18100" y="85"/>
                    <a:pt x="18267" y="273"/>
                    <a:pt x="18330" y="629"/>
                  </a:cubicBezTo>
                  <a:cubicBezTo>
                    <a:pt x="18351" y="921"/>
                    <a:pt x="18351" y="1214"/>
                    <a:pt x="18351" y="1528"/>
                  </a:cubicBezTo>
                  <a:cubicBezTo>
                    <a:pt x="18351" y="1737"/>
                    <a:pt x="18414" y="1926"/>
                    <a:pt x="18435" y="2177"/>
                  </a:cubicBezTo>
                  <a:cubicBezTo>
                    <a:pt x="18623" y="2156"/>
                    <a:pt x="18748" y="2135"/>
                    <a:pt x="18874" y="2072"/>
                  </a:cubicBezTo>
                  <a:cubicBezTo>
                    <a:pt x="19983" y="1675"/>
                    <a:pt x="21071" y="1256"/>
                    <a:pt x="22285" y="1214"/>
                  </a:cubicBezTo>
                  <a:cubicBezTo>
                    <a:pt x="22494" y="1214"/>
                    <a:pt x="22661" y="1110"/>
                    <a:pt x="22870" y="1047"/>
                  </a:cubicBezTo>
                  <a:cubicBezTo>
                    <a:pt x="23561" y="880"/>
                    <a:pt x="24210" y="1047"/>
                    <a:pt x="24858" y="1256"/>
                  </a:cubicBezTo>
                  <a:cubicBezTo>
                    <a:pt x="24963" y="1298"/>
                    <a:pt x="25109" y="1361"/>
                    <a:pt x="25151" y="1465"/>
                  </a:cubicBezTo>
                  <a:cubicBezTo>
                    <a:pt x="25465" y="2135"/>
                    <a:pt x="25758" y="2784"/>
                    <a:pt x="25339" y="3495"/>
                  </a:cubicBezTo>
                  <a:cubicBezTo>
                    <a:pt x="25214" y="3725"/>
                    <a:pt x="25046" y="3934"/>
                    <a:pt x="24900" y="4144"/>
                  </a:cubicBezTo>
                  <a:lnTo>
                    <a:pt x="23707" y="5797"/>
                  </a:lnTo>
                  <a:cubicBezTo>
                    <a:pt x="23645" y="5922"/>
                    <a:pt x="23561" y="6027"/>
                    <a:pt x="23435" y="6131"/>
                  </a:cubicBezTo>
                  <a:cubicBezTo>
                    <a:pt x="23268" y="6257"/>
                    <a:pt x="23121" y="6257"/>
                    <a:pt x="22933" y="6152"/>
                  </a:cubicBezTo>
                  <a:cubicBezTo>
                    <a:pt x="22766" y="6048"/>
                    <a:pt x="22661" y="5901"/>
                    <a:pt x="22703" y="5713"/>
                  </a:cubicBezTo>
                  <a:cubicBezTo>
                    <a:pt x="22745" y="5462"/>
                    <a:pt x="22829" y="5253"/>
                    <a:pt x="22954" y="5043"/>
                  </a:cubicBezTo>
                  <a:cubicBezTo>
                    <a:pt x="23268" y="4562"/>
                    <a:pt x="23645" y="4081"/>
                    <a:pt x="23979" y="3621"/>
                  </a:cubicBezTo>
                  <a:cubicBezTo>
                    <a:pt x="24126" y="3411"/>
                    <a:pt x="24314" y="3202"/>
                    <a:pt x="24419" y="2951"/>
                  </a:cubicBezTo>
                  <a:cubicBezTo>
                    <a:pt x="24628" y="2533"/>
                    <a:pt x="24398" y="2114"/>
                    <a:pt x="23917" y="2051"/>
                  </a:cubicBezTo>
                  <a:cubicBezTo>
                    <a:pt x="23707" y="2010"/>
                    <a:pt x="23498" y="1989"/>
                    <a:pt x="23289" y="2010"/>
                  </a:cubicBezTo>
                  <a:cubicBezTo>
                    <a:pt x="21971" y="2219"/>
                    <a:pt x="20590" y="2386"/>
                    <a:pt x="19376" y="2951"/>
                  </a:cubicBezTo>
                  <a:cubicBezTo>
                    <a:pt x="18895" y="3202"/>
                    <a:pt x="18414" y="3223"/>
                    <a:pt x="17912" y="3160"/>
                  </a:cubicBezTo>
                  <a:cubicBezTo>
                    <a:pt x="17514" y="3118"/>
                    <a:pt x="17326" y="2930"/>
                    <a:pt x="17305" y="2512"/>
                  </a:cubicBezTo>
                  <a:cubicBezTo>
                    <a:pt x="17284" y="2198"/>
                    <a:pt x="17305" y="1863"/>
                    <a:pt x="17305" y="1549"/>
                  </a:cubicBezTo>
                  <a:cubicBezTo>
                    <a:pt x="17305" y="1382"/>
                    <a:pt x="17263" y="1214"/>
                    <a:pt x="17221" y="1005"/>
                  </a:cubicBezTo>
                  <a:cubicBezTo>
                    <a:pt x="16656" y="1068"/>
                    <a:pt x="16259" y="1319"/>
                    <a:pt x="15903" y="1675"/>
                  </a:cubicBezTo>
                  <a:cubicBezTo>
                    <a:pt x="15443" y="2156"/>
                    <a:pt x="14982" y="2595"/>
                    <a:pt x="14543" y="3056"/>
                  </a:cubicBezTo>
                  <a:cubicBezTo>
                    <a:pt x="14375" y="3223"/>
                    <a:pt x="14250" y="3349"/>
                    <a:pt x="14082" y="3474"/>
                  </a:cubicBezTo>
                  <a:cubicBezTo>
                    <a:pt x="13643" y="3767"/>
                    <a:pt x="13078" y="3662"/>
                    <a:pt x="12806" y="3223"/>
                  </a:cubicBezTo>
                  <a:cubicBezTo>
                    <a:pt x="12555" y="2805"/>
                    <a:pt x="12346" y="2323"/>
                    <a:pt x="12095" y="1884"/>
                  </a:cubicBezTo>
                  <a:cubicBezTo>
                    <a:pt x="11990" y="1675"/>
                    <a:pt x="11865" y="1486"/>
                    <a:pt x="11718" y="1235"/>
                  </a:cubicBezTo>
                  <a:cubicBezTo>
                    <a:pt x="11572" y="1361"/>
                    <a:pt x="11446" y="1465"/>
                    <a:pt x="11404" y="1570"/>
                  </a:cubicBezTo>
                  <a:cubicBezTo>
                    <a:pt x="11237" y="1905"/>
                    <a:pt x="11090" y="2282"/>
                    <a:pt x="10923" y="2616"/>
                  </a:cubicBezTo>
                  <a:cubicBezTo>
                    <a:pt x="10735" y="3014"/>
                    <a:pt x="10588" y="3432"/>
                    <a:pt x="10358" y="3830"/>
                  </a:cubicBezTo>
                  <a:cubicBezTo>
                    <a:pt x="10065" y="4311"/>
                    <a:pt x="9689" y="4458"/>
                    <a:pt x="9145" y="4290"/>
                  </a:cubicBezTo>
                  <a:cubicBezTo>
                    <a:pt x="8789" y="4186"/>
                    <a:pt x="8412" y="4039"/>
                    <a:pt x="8077" y="3872"/>
                  </a:cubicBezTo>
                  <a:cubicBezTo>
                    <a:pt x="7450" y="3558"/>
                    <a:pt x="6822" y="3202"/>
                    <a:pt x="6215" y="2846"/>
                  </a:cubicBezTo>
                  <a:cubicBezTo>
                    <a:pt x="5713" y="2574"/>
                    <a:pt x="5232" y="2407"/>
                    <a:pt x="4667" y="2219"/>
                  </a:cubicBezTo>
                  <a:cubicBezTo>
                    <a:pt x="4499" y="2846"/>
                    <a:pt x="4709" y="3349"/>
                    <a:pt x="4981" y="3788"/>
                  </a:cubicBezTo>
                  <a:cubicBezTo>
                    <a:pt x="5378" y="4353"/>
                    <a:pt x="5818" y="4834"/>
                    <a:pt x="6278" y="5357"/>
                  </a:cubicBezTo>
                  <a:cubicBezTo>
                    <a:pt x="6445" y="5608"/>
                    <a:pt x="6696" y="5776"/>
                    <a:pt x="7010" y="5839"/>
                  </a:cubicBezTo>
                  <a:cubicBezTo>
                    <a:pt x="7387" y="5922"/>
                    <a:pt x="7575" y="6299"/>
                    <a:pt x="7847" y="6571"/>
                  </a:cubicBezTo>
                  <a:cubicBezTo>
                    <a:pt x="7952" y="6675"/>
                    <a:pt x="7952" y="6968"/>
                    <a:pt x="7889" y="7136"/>
                  </a:cubicBezTo>
                  <a:cubicBezTo>
                    <a:pt x="7847" y="7429"/>
                    <a:pt x="7471" y="7533"/>
                    <a:pt x="7282" y="7324"/>
                  </a:cubicBezTo>
                  <a:cubicBezTo>
                    <a:pt x="6906" y="6822"/>
                    <a:pt x="6299" y="6613"/>
                    <a:pt x="5797" y="6278"/>
                  </a:cubicBezTo>
                  <a:cubicBezTo>
                    <a:pt x="5023" y="5755"/>
                    <a:pt x="4102" y="5671"/>
                    <a:pt x="3265" y="5336"/>
                  </a:cubicBezTo>
                  <a:cubicBezTo>
                    <a:pt x="2867" y="5190"/>
                    <a:pt x="2407" y="5085"/>
                    <a:pt x="1821" y="5106"/>
                  </a:cubicBezTo>
                  <a:cubicBezTo>
                    <a:pt x="2093" y="5420"/>
                    <a:pt x="2302" y="5650"/>
                    <a:pt x="2470" y="5922"/>
                  </a:cubicBezTo>
                  <a:cubicBezTo>
                    <a:pt x="2658" y="6152"/>
                    <a:pt x="2826" y="6383"/>
                    <a:pt x="2972" y="6655"/>
                  </a:cubicBezTo>
                  <a:cubicBezTo>
                    <a:pt x="2993" y="6696"/>
                    <a:pt x="2972" y="6864"/>
                    <a:pt x="2930" y="6885"/>
                  </a:cubicBezTo>
                  <a:cubicBezTo>
                    <a:pt x="2846" y="6927"/>
                    <a:pt x="2679" y="7010"/>
                    <a:pt x="2616" y="6989"/>
                  </a:cubicBezTo>
                  <a:cubicBezTo>
                    <a:pt x="2365" y="6864"/>
                    <a:pt x="2156" y="6696"/>
                    <a:pt x="1947" y="6550"/>
                  </a:cubicBezTo>
                  <a:cubicBezTo>
                    <a:pt x="1486" y="6173"/>
                    <a:pt x="1089" y="5734"/>
                    <a:pt x="566" y="5441"/>
                  </a:cubicBezTo>
                  <a:cubicBezTo>
                    <a:pt x="440" y="5399"/>
                    <a:pt x="357" y="5253"/>
                    <a:pt x="252" y="5127"/>
                  </a:cubicBezTo>
                  <a:cubicBezTo>
                    <a:pt x="1" y="4771"/>
                    <a:pt x="147" y="4186"/>
                    <a:pt x="691" y="4165"/>
                  </a:cubicBezTo>
                  <a:cubicBezTo>
                    <a:pt x="1800" y="4102"/>
                    <a:pt x="2867" y="4269"/>
                    <a:pt x="3872" y="4771"/>
                  </a:cubicBezTo>
                  <a:cubicBezTo>
                    <a:pt x="4102" y="4876"/>
                    <a:pt x="4332" y="5023"/>
                    <a:pt x="4709" y="48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1948250" y="1207145"/>
            <a:ext cx="40090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ute Girl Think Stock Illustrations – 3,120 Cute Girl Think Stock  Illustrations, Vectors &amp;amp; Clipart - Dreamstime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" b="99375" l="0" r="100000">
                        <a14:foregroundMark x1="43250" y1="50125" x2="36000" y2="44625"/>
                        <a14:foregroundMark x1="53250" y1="48375" x2="58375" y2="44625"/>
                        <a14:foregroundMark x1="51250" y1="51625" x2="44000" y2="52625"/>
                        <a14:foregroundMark x1="82125" y1="18125" x2="82500" y2="31625"/>
                        <a14:foregroundMark x1="85625" y1="19250" x2="84375" y2="21750"/>
                        <a14:foregroundMark x1="88875" y1="21000" x2="88875" y2="21000"/>
                        <a14:foregroundMark x1="90000" y1="24000" x2="90000" y2="24000"/>
                        <a14:foregroundMark x1="92875" y1="26250" x2="92875" y2="26250"/>
                        <a14:foregroundMark x1="90000" y1="29125" x2="90000" y2="29125"/>
                        <a14:foregroundMark x1="89250" y1="32250" x2="89250" y2="32250"/>
                        <a14:foregroundMark x1="76625" y1="28750" x2="76625" y2="28750"/>
                        <a14:foregroundMark x1="76375" y1="25750" x2="76375" y2="25750"/>
                        <a14:foregroundMark x1="77375" y1="23375" x2="77375" y2="23375"/>
                        <a14:foregroundMark x1="79625" y1="21875" x2="79625" y2="218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95" y="1990985"/>
            <a:ext cx="2056043" cy="2741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5668" y="2429531"/>
            <a:ext cx="2227283" cy="247549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6645" y="4905026"/>
            <a:ext cx="1546905" cy="2384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171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7" name="Google Shape;1827;p67"/>
          <p:cNvSpPr txBox="1">
            <a:spLocks noGrp="1"/>
          </p:cNvSpPr>
          <p:nvPr>
            <p:ph type="title" idx="4294967295"/>
          </p:nvPr>
        </p:nvSpPr>
        <p:spPr>
          <a:xfrm>
            <a:off x="259775" y="2494975"/>
            <a:ext cx="5608235" cy="157797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200" dirty="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CỦNG CỐ </a:t>
            </a:r>
            <a:br>
              <a:rPr lang="en-GB" sz="7200" dirty="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GB" sz="7200" dirty="0">
                <a:solidFill>
                  <a:schemeClr val="accent3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 HỌC</a:t>
            </a:r>
            <a:endParaRPr sz="7200" dirty="0">
              <a:solidFill>
                <a:schemeClr val="accent3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37" name="Google Shape;1837;p67"/>
          <p:cNvGrpSpPr/>
          <p:nvPr/>
        </p:nvGrpSpPr>
        <p:grpSpPr>
          <a:xfrm>
            <a:off x="2843438" y="376084"/>
            <a:ext cx="1171115" cy="1065909"/>
            <a:chOff x="6876425" y="1268933"/>
            <a:chExt cx="1561487" cy="1065909"/>
          </a:xfrm>
        </p:grpSpPr>
        <p:grpSp>
          <p:nvGrpSpPr>
            <p:cNvPr id="1838" name="Google Shape;1838;p67"/>
            <p:cNvGrpSpPr/>
            <p:nvPr/>
          </p:nvGrpSpPr>
          <p:grpSpPr>
            <a:xfrm rot="1400853">
              <a:off x="7594471" y="1724483"/>
              <a:ext cx="781309" cy="474987"/>
              <a:chOff x="10471811" y="1727339"/>
              <a:chExt cx="781324" cy="474996"/>
            </a:xfrm>
          </p:grpSpPr>
          <p:sp>
            <p:nvSpPr>
              <p:cNvPr id="1839" name="Google Shape;1839;p67"/>
              <p:cNvSpPr/>
              <p:nvPr/>
            </p:nvSpPr>
            <p:spPr>
              <a:xfrm flipH="1">
                <a:off x="11173365" y="1727339"/>
                <a:ext cx="53741" cy="51853"/>
              </a:xfrm>
              <a:custGeom>
                <a:avLst/>
                <a:gdLst/>
                <a:ahLst/>
                <a:cxnLst/>
                <a:rect l="l" t="t" r="r" b="b"/>
                <a:pathLst>
                  <a:path w="1340" h="1293" extrusionOk="0">
                    <a:moveTo>
                      <a:pt x="649" y="1"/>
                    </a:moveTo>
                    <a:cubicBezTo>
                      <a:pt x="356" y="1"/>
                      <a:pt x="105" y="210"/>
                      <a:pt x="21" y="461"/>
                    </a:cubicBezTo>
                    <a:cubicBezTo>
                      <a:pt x="0" y="566"/>
                      <a:pt x="0" y="691"/>
                      <a:pt x="21" y="796"/>
                    </a:cubicBezTo>
                    <a:cubicBezTo>
                      <a:pt x="84" y="984"/>
                      <a:pt x="189" y="1089"/>
                      <a:pt x="314" y="1194"/>
                    </a:cubicBezTo>
                    <a:cubicBezTo>
                      <a:pt x="335" y="1194"/>
                      <a:pt x="335" y="1214"/>
                      <a:pt x="356" y="1214"/>
                    </a:cubicBezTo>
                    <a:cubicBezTo>
                      <a:pt x="440" y="1267"/>
                      <a:pt x="544" y="1293"/>
                      <a:pt x="649" y="1293"/>
                    </a:cubicBezTo>
                    <a:cubicBezTo>
                      <a:pt x="754" y="1293"/>
                      <a:pt x="858" y="1267"/>
                      <a:pt x="942" y="1214"/>
                    </a:cubicBezTo>
                    <a:cubicBezTo>
                      <a:pt x="963" y="1214"/>
                      <a:pt x="963" y="1194"/>
                      <a:pt x="984" y="1194"/>
                    </a:cubicBezTo>
                    <a:cubicBezTo>
                      <a:pt x="1088" y="1152"/>
                      <a:pt x="1172" y="1068"/>
                      <a:pt x="1214" y="963"/>
                    </a:cubicBezTo>
                    <a:cubicBezTo>
                      <a:pt x="1298" y="838"/>
                      <a:pt x="1339" y="649"/>
                      <a:pt x="1277" y="461"/>
                    </a:cubicBezTo>
                    <a:cubicBezTo>
                      <a:pt x="1193" y="168"/>
                      <a:pt x="942" y="1"/>
                      <a:pt x="6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0" name="Google Shape;1840;p67"/>
              <p:cNvSpPr/>
              <p:nvPr/>
            </p:nvSpPr>
            <p:spPr>
              <a:xfrm flipH="1">
                <a:off x="11198553" y="1897703"/>
                <a:ext cx="54583" cy="53737"/>
              </a:xfrm>
              <a:custGeom>
                <a:avLst/>
                <a:gdLst/>
                <a:ahLst/>
                <a:cxnLst/>
                <a:rect l="l" t="t" r="r" b="b"/>
                <a:pathLst>
                  <a:path w="1361" h="1340" extrusionOk="0">
                    <a:moveTo>
                      <a:pt x="670" y="0"/>
                    </a:moveTo>
                    <a:cubicBezTo>
                      <a:pt x="273" y="0"/>
                      <a:pt x="1" y="398"/>
                      <a:pt x="63" y="795"/>
                    </a:cubicBezTo>
                    <a:cubicBezTo>
                      <a:pt x="63" y="837"/>
                      <a:pt x="105" y="900"/>
                      <a:pt x="105" y="921"/>
                    </a:cubicBezTo>
                    <a:cubicBezTo>
                      <a:pt x="147" y="1151"/>
                      <a:pt x="377" y="1339"/>
                      <a:pt x="649" y="1339"/>
                    </a:cubicBezTo>
                    <a:cubicBezTo>
                      <a:pt x="900" y="1339"/>
                      <a:pt x="1151" y="1151"/>
                      <a:pt x="1193" y="921"/>
                    </a:cubicBezTo>
                    <a:cubicBezTo>
                      <a:pt x="1193" y="879"/>
                      <a:pt x="1214" y="816"/>
                      <a:pt x="1214" y="795"/>
                    </a:cubicBezTo>
                    <a:cubicBezTo>
                      <a:pt x="1361" y="398"/>
                      <a:pt x="1068" y="0"/>
                      <a:pt x="67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1" name="Google Shape;1841;p67"/>
              <p:cNvSpPr/>
              <p:nvPr/>
            </p:nvSpPr>
            <p:spPr>
              <a:xfrm flipH="1">
                <a:off x="11055049" y="2028324"/>
                <a:ext cx="48687" cy="42749"/>
              </a:xfrm>
              <a:custGeom>
                <a:avLst/>
                <a:gdLst/>
                <a:ahLst/>
                <a:cxnLst/>
                <a:rect l="l" t="t" r="r" b="b"/>
                <a:pathLst>
                  <a:path w="1214" h="1066" extrusionOk="0">
                    <a:moveTo>
                      <a:pt x="501" y="1"/>
                    </a:moveTo>
                    <a:cubicBezTo>
                      <a:pt x="419" y="1"/>
                      <a:pt x="346" y="21"/>
                      <a:pt x="272" y="70"/>
                    </a:cubicBezTo>
                    <a:cubicBezTo>
                      <a:pt x="105" y="175"/>
                      <a:pt x="0" y="342"/>
                      <a:pt x="0" y="551"/>
                    </a:cubicBezTo>
                    <a:cubicBezTo>
                      <a:pt x="0" y="677"/>
                      <a:pt x="63" y="823"/>
                      <a:pt x="167" y="907"/>
                    </a:cubicBezTo>
                    <a:cubicBezTo>
                      <a:pt x="265" y="1019"/>
                      <a:pt x="372" y="1065"/>
                      <a:pt x="494" y="1065"/>
                    </a:cubicBezTo>
                    <a:cubicBezTo>
                      <a:pt x="556" y="1065"/>
                      <a:pt x="621" y="1054"/>
                      <a:pt x="691" y="1033"/>
                    </a:cubicBezTo>
                    <a:cubicBezTo>
                      <a:pt x="732" y="1033"/>
                      <a:pt x="795" y="1012"/>
                      <a:pt x="837" y="1012"/>
                    </a:cubicBezTo>
                    <a:cubicBezTo>
                      <a:pt x="1046" y="991"/>
                      <a:pt x="1214" y="719"/>
                      <a:pt x="1214" y="510"/>
                    </a:cubicBezTo>
                    <a:cubicBezTo>
                      <a:pt x="1214" y="300"/>
                      <a:pt x="1046" y="70"/>
                      <a:pt x="837" y="49"/>
                    </a:cubicBezTo>
                    <a:cubicBezTo>
                      <a:pt x="795" y="49"/>
                      <a:pt x="732" y="28"/>
                      <a:pt x="691" y="28"/>
                    </a:cubicBezTo>
                    <a:cubicBezTo>
                      <a:pt x="621" y="11"/>
                      <a:pt x="559" y="1"/>
                      <a:pt x="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2" name="Google Shape;1842;p67"/>
              <p:cNvSpPr/>
              <p:nvPr/>
            </p:nvSpPr>
            <p:spPr>
              <a:xfrm flipH="1">
                <a:off x="10860369" y="2063014"/>
                <a:ext cx="57912" cy="40303"/>
              </a:xfrm>
              <a:custGeom>
                <a:avLst/>
                <a:gdLst/>
                <a:ahLst/>
                <a:cxnLst/>
                <a:rect l="l" t="t" r="r" b="b"/>
                <a:pathLst>
                  <a:path w="1444" h="1005" extrusionOk="0">
                    <a:moveTo>
                      <a:pt x="586" y="0"/>
                    </a:moveTo>
                    <a:cubicBezTo>
                      <a:pt x="398" y="21"/>
                      <a:pt x="188" y="105"/>
                      <a:pt x="105" y="272"/>
                    </a:cubicBezTo>
                    <a:cubicBezTo>
                      <a:pt x="0" y="419"/>
                      <a:pt x="0" y="586"/>
                      <a:pt x="105" y="733"/>
                    </a:cubicBezTo>
                    <a:cubicBezTo>
                      <a:pt x="188" y="900"/>
                      <a:pt x="398" y="984"/>
                      <a:pt x="586" y="1005"/>
                    </a:cubicBezTo>
                    <a:cubicBezTo>
                      <a:pt x="712" y="1005"/>
                      <a:pt x="879" y="1005"/>
                      <a:pt x="1005" y="963"/>
                    </a:cubicBezTo>
                    <a:cubicBezTo>
                      <a:pt x="1444" y="774"/>
                      <a:pt x="1444" y="230"/>
                      <a:pt x="1005" y="42"/>
                    </a:cubicBezTo>
                    <a:cubicBezTo>
                      <a:pt x="879" y="0"/>
                      <a:pt x="712" y="0"/>
                      <a:pt x="58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3" name="Google Shape;1843;p67"/>
              <p:cNvSpPr/>
              <p:nvPr/>
            </p:nvSpPr>
            <p:spPr>
              <a:xfrm flipH="1">
                <a:off x="10651412" y="2055435"/>
                <a:ext cx="78887" cy="55542"/>
              </a:xfrm>
              <a:custGeom>
                <a:avLst/>
                <a:gdLst/>
                <a:ahLst/>
                <a:cxnLst/>
                <a:rect l="l" t="t" r="r" b="b"/>
                <a:pathLst>
                  <a:path w="1967" h="1385" extrusionOk="0">
                    <a:moveTo>
                      <a:pt x="1088" y="1"/>
                    </a:moveTo>
                    <a:cubicBezTo>
                      <a:pt x="1004" y="1"/>
                      <a:pt x="879" y="1"/>
                      <a:pt x="795" y="22"/>
                    </a:cubicBezTo>
                    <a:cubicBezTo>
                      <a:pt x="711" y="43"/>
                      <a:pt x="628" y="85"/>
                      <a:pt x="565" y="127"/>
                    </a:cubicBezTo>
                    <a:cubicBezTo>
                      <a:pt x="0" y="294"/>
                      <a:pt x="42" y="1089"/>
                      <a:pt x="586" y="1256"/>
                    </a:cubicBezTo>
                    <a:cubicBezTo>
                      <a:pt x="607" y="1256"/>
                      <a:pt x="607" y="1277"/>
                      <a:pt x="628" y="1277"/>
                    </a:cubicBezTo>
                    <a:cubicBezTo>
                      <a:pt x="774" y="1361"/>
                      <a:pt x="900" y="1361"/>
                      <a:pt x="1025" y="1382"/>
                    </a:cubicBezTo>
                    <a:cubicBezTo>
                      <a:pt x="1040" y="1384"/>
                      <a:pt x="1056" y="1385"/>
                      <a:pt x="1072" y="1385"/>
                    </a:cubicBezTo>
                    <a:cubicBezTo>
                      <a:pt x="1236" y="1385"/>
                      <a:pt x="1455" y="1293"/>
                      <a:pt x="1569" y="1235"/>
                    </a:cubicBezTo>
                    <a:cubicBezTo>
                      <a:pt x="1967" y="963"/>
                      <a:pt x="1967" y="419"/>
                      <a:pt x="1569" y="147"/>
                    </a:cubicBezTo>
                    <a:cubicBezTo>
                      <a:pt x="1444" y="43"/>
                      <a:pt x="1235" y="1"/>
                      <a:pt x="1088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4" name="Google Shape;1844;p67"/>
              <p:cNvSpPr/>
              <p:nvPr/>
            </p:nvSpPr>
            <p:spPr>
              <a:xfrm flipH="1">
                <a:off x="10471811" y="2149440"/>
                <a:ext cx="69702" cy="52895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1319" extrusionOk="0">
                    <a:moveTo>
                      <a:pt x="880" y="0"/>
                    </a:moveTo>
                    <a:cubicBezTo>
                      <a:pt x="1" y="0"/>
                      <a:pt x="1" y="1319"/>
                      <a:pt x="880" y="1319"/>
                    </a:cubicBezTo>
                    <a:cubicBezTo>
                      <a:pt x="886" y="1319"/>
                      <a:pt x="893" y="1319"/>
                      <a:pt x="899" y="1319"/>
                    </a:cubicBezTo>
                    <a:cubicBezTo>
                      <a:pt x="1737" y="1319"/>
                      <a:pt x="1731" y="0"/>
                      <a:pt x="88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grpSp>
          <p:nvGrpSpPr>
            <p:cNvPr id="1845" name="Google Shape;1845;p67"/>
            <p:cNvGrpSpPr/>
            <p:nvPr/>
          </p:nvGrpSpPr>
          <p:grpSpPr>
            <a:xfrm>
              <a:off x="6907063" y="1389007"/>
              <a:ext cx="626852" cy="654662"/>
              <a:chOff x="6907063" y="1389007"/>
              <a:chExt cx="626852" cy="654662"/>
            </a:xfrm>
          </p:grpSpPr>
          <p:sp>
            <p:nvSpPr>
              <p:cNvPr id="1846" name="Google Shape;1846;p67"/>
              <p:cNvSpPr/>
              <p:nvPr/>
            </p:nvSpPr>
            <p:spPr>
              <a:xfrm rot="-253370">
                <a:off x="6995642" y="1650834"/>
                <a:ext cx="349571" cy="273086"/>
              </a:xfrm>
              <a:custGeom>
                <a:avLst/>
                <a:gdLst/>
                <a:ahLst/>
                <a:cxnLst/>
                <a:rect l="l" t="t" r="r" b="b"/>
                <a:pathLst>
                  <a:path w="16907" h="14004" extrusionOk="0">
                    <a:moveTo>
                      <a:pt x="4184" y="1"/>
                    </a:moveTo>
                    <a:cubicBezTo>
                      <a:pt x="2780" y="1"/>
                      <a:pt x="1460" y="547"/>
                      <a:pt x="733" y="1960"/>
                    </a:cubicBezTo>
                    <a:cubicBezTo>
                      <a:pt x="440" y="2525"/>
                      <a:pt x="356" y="3278"/>
                      <a:pt x="419" y="4052"/>
                    </a:cubicBezTo>
                    <a:lnTo>
                      <a:pt x="335" y="4283"/>
                    </a:lnTo>
                    <a:cubicBezTo>
                      <a:pt x="126" y="4806"/>
                      <a:pt x="1" y="5371"/>
                      <a:pt x="1" y="5956"/>
                    </a:cubicBezTo>
                    <a:cubicBezTo>
                      <a:pt x="1" y="6375"/>
                      <a:pt x="168" y="6835"/>
                      <a:pt x="440" y="7170"/>
                    </a:cubicBezTo>
                    <a:cubicBezTo>
                      <a:pt x="524" y="7316"/>
                      <a:pt x="587" y="7505"/>
                      <a:pt x="670" y="7672"/>
                    </a:cubicBezTo>
                    <a:cubicBezTo>
                      <a:pt x="1214" y="8656"/>
                      <a:pt x="2470" y="9283"/>
                      <a:pt x="3495" y="9765"/>
                    </a:cubicBezTo>
                    <a:cubicBezTo>
                      <a:pt x="6069" y="11773"/>
                      <a:pt x="9730" y="12694"/>
                      <a:pt x="12806" y="13740"/>
                    </a:cubicBezTo>
                    <a:cubicBezTo>
                      <a:pt x="13274" y="13899"/>
                      <a:pt x="13794" y="14003"/>
                      <a:pt x="14300" y="14003"/>
                    </a:cubicBezTo>
                    <a:cubicBezTo>
                      <a:pt x="15127" y="14003"/>
                      <a:pt x="15916" y="13724"/>
                      <a:pt x="16384" y="12945"/>
                    </a:cubicBezTo>
                    <a:cubicBezTo>
                      <a:pt x="16907" y="12066"/>
                      <a:pt x="16698" y="11062"/>
                      <a:pt x="16258" y="10225"/>
                    </a:cubicBezTo>
                    <a:cubicBezTo>
                      <a:pt x="15965" y="9534"/>
                      <a:pt x="15484" y="8886"/>
                      <a:pt x="14856" y="8321"/>
                    </a:cubicBezTo>
                    <a:cubicBezTo>
                      <a:pt x="14229" y="7568"/>
                      <a:pt x="13601" y="6793"/>
                      <a:pt x="12931" y="6103"/>
                    </a:cubicBezTo>
                    <a:cubicBezTo>
                      <a:pt x="11927" y="4136"/>
                      <a:pt x="9835" y="2588"/>
                      <a:pt x="8182" y="1353"/>
                    </a:cubicBezTo>
                    <a:cubicBezTo>
                      <a:pt x="7118" y="563"/>
                      <a:pt x="5608" y="1"/>
                      <a:pt x="418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9050" cap="flat" cmpd="sng">
                <a:solidFill>
                  <a:schemeClr val="accent3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7" name="Google Shape;1847;p67"/>
              <p:cNvSpPr/>
              <p:nvPr/>
            </p:nvSpPr>
            <p:spPr>
              <a:xfrm>
                <a:off x="7200974" y="1405675"/>
                <a:ext cx="305423" cy="400854"/>
              </a:xfrm>
              <a:custGeom>
                <a:avLst/>
                <a:gdLst/>
                <a:ahLst/>
                <a:cxnLst/>
                <a:rect l="l" t="t" r="r" b="b"/>
                <a:pathLst>
                  <a:path w="14812" h="20151" extrusionOk="0">
                    <a:moveTo>
                      <a:pt x="2073" y="1"/>
                    </a:moveTo>
                    <a:cubicBezTo>
                      <a:pt x="1829" y="1"/>
                      <a:pt x="1581" y="149"/>
                      <a:pt x="1525" y="429"/>
                    </a:cubicBezTo>
                    <a:cubicBezTo>
                      <a:pt x="1127" y="2751"/>
                      <a:pt x="709" y="5116"/>
                      <a:pt x="374" y="7459"/>
                    </a:cubicBezTo>
                    <a:cubicBezTo>
                      <a:pt x="60" y="9677"/>
                      <a:pt x="39" y="11874"/>
                      <a:pt x="39" y="14113"/>
                    </a:cubicBezTo>
                    <a:cubicBezTo>
                      <a:pt x="1" y="14976"/>
                      <a:pt x="613" y="15400"/>
                      <a:pt x="1280" y="15400"/>
                    </a:cubicBezTo>
                    <a:cubicBezTo>
                      <a:pt x="1340" y="15400"/>
                      <a:pt x="1401" y="15396"/>
                      <a:pt x="1462" y="15389"/>
                    </a:cubicBezTo>
                    <a:cubicBezTo>
                      <a:pt x="1629" y="15536"/>
                      <a:pt x="1859" y="15682"/>
                      <a:pt x="2090" y="15724"/>
                    </a:cubicBezTo>
                    <a:cubicBezTo>
                      <a:pt x="2571" y="16247"/>
                      <a:pt x="3115" y="16645"/>
                      <a:pt x="3743" y="16979"/>
                    </a:cubicBezTo>
                    <a:cubicBezTo>
                      <a:pt x="4328" y="17314"/>
                      <a:pt x="4893" y="17712"/>
                      <a:pt x="5500" y="18005"/>
                    </a:cubicBezTo>
                    <a:cubicBezTo>
                      <a:pt x="5751" y="18298"/>
                      <a:pt x="6065" y="18570"/>
                      <a:pt x="6316" y="18842"/>
                    </a:cubicBezTo>
                    <a:cubicBezTo>
                      <a:pt x="6860" y="19490"/>
                      <a:pt x="7488" y="20034"/>
                      <a:pt x="8367" y="20139"/>
                    </a:cubicBezTo>
                    <a:cubicBezTo>
                      <a:pt x="8430" y="20147"/>
                      <a:pt x="8494" y="20151"/>
                      <a:pt x="8558" y="20151"/>
                    </a:cubicBezTo>
                    <a:cubicBezTo>
                      <a:pt x="9322" y="20151"/>
                      <a:pt x="10115" y="19587"/>
                      <a:pt x="9999" y="18737"/>
                    </a:cubicBezTo>
                    <a:cubicBezTo>
                      <a:pt x="9915" y="18130"/>
                      <a:pt x="9664" y="17795"/>
                      <a:pt x="9308" y="17314"/>
                    </a:cubicBezTo>
                    <a:cubicBezTo>
                      <a:pt x="9162" y="17147"/>
                      <a:pt x="8974" y="17063"/>
                      <a:pt x="8869" y="16854"/>
                    </a:cubicBezTo>
                    <a:lnTo>
                      <a:pt x="8869" y="16854"/>
                    </a:lnTo>
                    <a:cubicBezTo>
                      <a:pt x="9831" y="17377"/>
                      <a:pt x="10710" y="17942"/>
                      <a:pt x="11903" y="17984"/>
                    </a:cubicBezTo>
                    <a:cubicBezTo>
                      <a:pt x="11912" y="17984"/>
                      <a:pt x="11922" y="17984"/>
                      <a:pt x="11931" y="17984"/>
                    </a:cubicBezTo>
                    <a:cubicBezTo>
                      <a:pt x="12671" y="17984"/>
                      <a:pt x="13262" y="17180"/>
                      <a:pt x="13221" y="16477"/>
                    </a:cubicBezTo>
                    <a:cubicBezTo>
                      <a:pt x="13221" y="16415"/>
                      <a:pt x="13221" y="16331"/>
                      <a:pt x="13179" y="16226"/>
                    </a:cubicBezTo>
                    <a:cubicBezTo>
                      <a:pt x="13101" y="15368"/>
                      <a:pt x="12465" y="14952"/>
                      <a:pt x="11808" y="14952"/>
                    </a:cubicBezTo>
                    <a:cubicBezTo>
                      <a:pt x="11584" y="14952"/>
                      <a:pt x="11357" y="15001"/>
                      <a:pt x="11150" y="15096"/>
                    </a:cubicBezTo>
                    <a:cubicBezTo>
                      <a:pt x="10668" y="15013"/>
                      <a:pt x="10250" y="14845"/>
                      <a:pt x="9831" y="14741"/>
                    </a:cubicBezTo>
                    <a:cubicBezTo>
                      <a:pt x="10564" y="14280"/>
                      <a:pt x="11254" y="13841"/>
                      <a:pt x="11903" y="13234"/>
                    </a:cubicBezTo>
                    <a:cubicBezTo>
                      <a:pt x="12970" y="12230"/>
                      <a:pt x="14811" y="10137"/>
                      <a:pt x="13535" y="8631"/>
                    </a:cubicBezTo>
                    <a:cubicBezTo>
                      <a:pt x="13079" y="8096"/>
                      <a:pt x="12516" y="7892"/>
                      <a:pt x="11914" y="7892"/>
                    </a:cubicBezTo>
                    <a:cubicBezTo>
                      <a:pt x="10611" y="7892"/>
                      <a:pt x="9124" y="8846"/>
                      <a:pt x="8137" y="9447"/>
                    </a:cubicBezTo>
                    <a:cubicBezTo>
                      <a:pt x="7090" y="10096"/>
                      <a:pt x="6379" y="11309"/>
                      <a:pt x="5396" y="11979"/>
                    </a:cubicBezTo>
                    <a:cubicBezTo>
                      <a:pt x="5877" y="11016"/>
                      <a:pt x="6337" y="10033"/>
                      <a:pt x="6588" y="8987"/>
                    </a:cubicBezTo>
                    <a:cubicBezTo>
                      <a:pt x="6797" y="8108"/>
                      <a:pt x="6274" y="7543"/>
                      <a:pt x="5605" y="7355"/>
                    </a:cubicBezTo>
                    <a:cubicBezTo>
                      <a:pt x="5605" y="7334"/>
                      <a:pt x="5626" y="7271"/>
                      <a:pt x="5626" y="7250"/>
                    </a:cubicBezTo>
                    <a:cubicBezTo>
                      <a:pt x="5919" y="6162"/>
                      <a:pt x="6379" y="4446"/>
                      <a:pt x="5312" y="3609"/>
                    </a:cubicBezTo>
                    <a:cubicBezTo>
                      <a:pt x="5015" y="3389"/>
                      <a:pt x="4695" y="3282"/>
                      <a:pt x="4386" y="3282"/>
                    </a:cubicBezTo>
                    <a:cubicBezTo>
                      <a:pt x="4021" y="3282"/>
                      <a:pt x="3670" y="3431"/>
                      <a:pt x="3387" y="3714"/>
                    </a:cubicBezTo>
                    <a:lnTo>
                      <a:pt x="3387" y="3651"/>
                    </a:lnTo>
                    <a:cubicBezTo>
                      <a:pt x="3387" y="2438"/>
                      <a:pt x="2927" y="1475"/>
                      <a:pt x="2571" y="345"/>
                    </a:cubicBezTo>
                    <a:cubicBezTo>
                      <a:pt x="2493" y="112"/>
                      <a:pt x="2285" y="1"/>
                      <a:pt x="207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8" name="Google Shape;1848;p67"/>
              <p:cNvSpPr/>
              <p:nvPr/>
            </p:nvSpPr>
            <p:spPr>
              <a:xfrm>
                <a:off x="7315391" y="1878639"/>
                <a:ext cx="193733" cy="151342"/>
              </a:xfrm>
              <a:custGeom>
                <a:avLst/>
                <a:gdLst/>
                <a:ahLst/>
                <a:cxnLst/>
                <a:rect l="l" t="t" r="r" b="b"/>
                <a:pathLst>
                  <a:path w="9739" h="7608" extrusionOk="0">
                    <a:moveTo>
                      <a:pt x="6299" y="1"/>
                    </a:moveTo>
                    <a:cubicBezTo>
                      <a:pt x="5625" y="1"/>
                      <a:pt x="4947" y="50"/>
                      <a:pt x="4269" y="130"/>
                    </a:cubicBezTo>
                    <a:cubicBezTo>
                      <a:pt x="3934" y="193"/>
                      <a:pt x="3662" y="298"/>
                      <a:pt x="3453" y="486"/>
                    </a:cubicBezTo>
                    <a:cubicBezTo>
                      <a:pt x="3243" y="486"/>
                      <a:pt x="3013" y="528"/>
                      <a:pt x="2804" y="611"/>
                    </a:cubicBezTo>
                    <a:cubicBezTo>
                      <a:pt x="2093" y="863"/>
                      <a:pt x="1758" y="1365"/>
                      <a:pt x="1632" y="1992"/>
                    </a:cubicBezTo>
                    <a:cubicBezTo>
                      <a:pt x="733" y="2013"/>
                      <a:pt x="0" y="2955"/>
                      <a:pt x="607" y="3959"/>
                    </a:cubicBezTo>
                    <a:cubicBezTo>
                      <a:pt x="1214" y="4901"/>
                      <a:pt x="1235" y="6052"/>
                      <a:pt x="1925" y="6993"/>
                    </a:cubicBezTo>
                    <a:cubicBezTo>
                      <a:pt x="2214" y="7405"/>
                      <a:pt x="2690" y="7607"/>
                      <a:pt x="3161" y="7607"/>
                    </a:cubicBezTo>
                    <a:cubicBezTo>
                      <a:pt x="3815" y="7607"/>
                      <a:pt x="4461" y="7216"/>
                      <a:pt x="4583" y="6449"/>
                    </a:cubicBezTo>
                    <a:cubicBezTo>
                      <a:pt x="4687" y="5717"/>
                      <a:pt x="4603" y="4984"/>
                      <a:pt x="4478" y="4252"/>
                    </a:cubicBezTo>
                    <a:lnTo>
                      <a:pt x="4478" y="4252"/>
                    </a:lnTo>
                    <a:cubicBezTo>
                      <a:pt x="4750" y="4500"/>
                      <a:pt x="5088" y="4617"/>
                      <a:pt x="5426" y="4617"/>
                    </a:cubicBezTo>
                    <a:cubicBezTo>
                      <a:pt x="5946" y="4617"/>
                      <a:pt x="6467" y="4340"/>
                      <a:pt x="6759" y="3834"/>
                    </a:cubicBezTo>
                    <a:cubicBezTo>
                      <a:pt x="6947" y="3520"/>
                      <a:pt x="6989" y="3227"/>
                      <a:pt x="6968" y="2913"/>
                    </a:cubicBezTo>
                    <a:cubicBezTo>
                      <a:pt x="7093" y="2913"/>
                      <a:pt x="7198" y="2934"/>
                      <a:pt x="7324" y="2955"/>
                    </a:cubicBezTo>
                    <a:cubicBezTo>
                      <a:pt x="7421" y="2971"/>
                      <a:pt x="7515" y="2978"/>
                      <a:pt x="7606" y="2978"/>
                    </a:cubicBezTo>
                    <a:cubicBezTo>
                      <a:pt x="9302" y="2978"/>
                      <a:pt x="9739" y="328"/>
                      <a:pt x="7951" y="109"/>
                    </a:cubicBezTo>
                    <a:cubicBezTo>
                      <a:pt x="7404" y="34"/>
                      <a:pt x="6853" y="1"/>
                      <a:pt x="629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49" name="Google Shape;1849;p67"/>
              <p:cNvSpPr/>
              <p:nvPr/>
            </p:nvSpPr>
            <p:spPr>
              <a:xfrm>
                <a:off x="6923738" y="1669575"/>
                <a:ext cx="107695" cy="59953"/>
              </a:xfrm>
              <a:custGeom>
                <a:avLst/>
                <a:gdLst/>
                <a:ahLst/>
                <a:cxnLst/>
                <a:rect l="l" t="t" r="r" b="b"/>
                <a:pathLst>
                  <a:path w="4516" h="3956" extrusionOk="0">
                    <a:moveTo>
                      <a:pt x="3951" y="2157"/>
                    </a:moveTo>
                    <a:cubicBezTo>
                      <a:pt x="3952" y="2157"/>
                      <a:pt x="3943" y="2184"/>
                      <a:pt x="3932" y="2205"/>
                    </a:cubicBezTo>
                    <a:lnTo>
                      <a:pt x="3932" y="2205"/>
                    </a:lnTo>
                    <a:cubicBezTo>
                      <a:pt x="3945" y="2169"/>
                      <a:pt x="3951" y="2157"/>
                      <a:pt x="3951" y="2157"/>
                    </a:cubicBezTo>
                    <a:close/>
                    <a:moveTo>
                      <a:pt x="3920" y="2225"/>
                    </a:moveTo>
                    <a:lnTo>
                      <a:pt x="3920" y="2225"/>
                    </a:lnTo>
                    <a:cubicBezTo>
                      <a:pt x="3918" y="2228"/>
                      <a:pt x="3915" y="2229"/>
                      <a:pt x="3914" y="2229"/>
                    </a:cubicBezTo>
                    <a:cubicBezTo>
                      <a:pt x="3916" y="2228"/>
                      <a:pt x="3918" y="2226"/>
                      <a:pt x="3920" y="2225"/>
                    </a:cubicBezTo>
                    <a:close/>
                    <a:moveTo>
                      <a:pt x="1714" y="0"/>
                    </a:moveTo>
                    <a:cubicBezTo>
                      <a:pt x="1668" y="0"/>
                      <a:pt x="1620" y="4"/>
                      <a:pt x="1570" y="11"/>
                    </a:cubicBezTo>
                    <a:cubicBezTo>
                      <a:pt x="1382" y="11"/>
                      <a:pt x="1194" y="53"/>
                      <a:pt x="1005" y="74"/>
                    </a:cubicBezTo>
                    <a:cubicBezTo>
                      <a:pt x="231" y="179"/>
                      <a:pt x="1" y="890"/>
                      <a:pt x="189" y="1434"/>
                    </a:cubicBezTo>
                    <a:cubicBezTo>
                      <a:pt x="168" y="1434"/>
                      <a:pt x="168" y="1413"/>
                      <a:pt x="147" y="1413"/>
                    </a:cubicBezTo>
                    <a:cubicBezTo>
                      <a:pt x="189" y="1623"/>
                      <a:pt x="336" y="1769"/>
                      <a:pt x="482" y="1874"/>
                    </a:cubicBezTo>
                    <a:cubicBezTo>
                      <a:pt x="608" y="2146"/>
                      <a:pt x="754" y="2397"/>
                      <a:pt x="901" y="2669"/>
                    </a:cubicBezTo>
                    <a:cubicBezTo>
                      <a:pt x="1194" y="3171"/>
                      <a:pt x="1717" y="3694"/>
                      <a:pt x="2261" y="3882"/>
                    </a:cubicBezTo>
                    <a:cubicBezTo>
                      <a:pt x="2398" y="3930"/>
                      <a:pt x="2548" y="3956"/>
                      <a:pt x="2696" y="3956"/>
                    </a:cubicBezTo>
                    <a:cubicBezTo>
                      <a:pt x="3066" y="3956"/>
                      <a:pt x="3429" y="3796"/>
                      <a:pt x="3579" y="3422"/>
                    </a:cubicBezTo>
                    <a:cubicBezTo>
                      <a:pt x="3683" y="3150"/>
                      <a:pt x="3746" y="2878"/>
                      <a:pt x="3830" y="2564"/>
                    </a:cubicBezTo>
                    <a:cubicBezTo>
                      <a:pt x="3830" y="2565"/>
                      <a:pt x="3830" y="2565"/>
                      <a:pt x="3830" y="2565"/>
                    </a:cubicBezTo>
                    <a:cubicBezTo>
                      <a:pt x="3834" y="2565"/>
                      <a:pt x="3900" y="2305"/>
                      <a:pt x="3896" y="2305"/>
                    </a:cubicBezTo>
                    <a:lnTo>
                      <a:pt x="3896" y="2305"/>
                    </a:lnTo>
                    <a:cubicBezTo>
                      <a:pt x="3896" y="2305"/>
                      <a:pt x="3895" y="2306"/>
                      <a:pt x="3895" y="2307"/>
                    </a:cubicBezTo>
                    <a:lnTo>
                      <a:pt x="3895" y="2307"/>
                    </a:lnTo>
                    <a:cubicBezTo>
                      <a:pt x="3908" y="2271"/>
                      <a:pt x="3918" y="2242"/>
                      <a:pt x="3926" y="2221"/>
                    </a:cubicBezTo>
                    <a:lnTo>
                      <a:pt x="3926" y="2221"/>
                    </a:lnTo>
                    <a:cubicBezTo>
                      <a:pt x="4500" y="1817"/>
                      <a:pt x="4515" y="784"/>
                      <a:pt x="3788" y="535"/>
                    </a:cubicBezTo>
                    <a:cubicBezTo>
                      <a:pt x="3307" y="346"/>
                      <a:pt x="2846" y="242"/>
                      <a:pt x="2344" y="137"/>
                    </a:cubicBezTo>
                    <a:cubicBezTo>
                      <a:pt x="2105" y="69"/>
                      <a:pt x="1922" y="0"/>
                      <a:pt x="17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0" name="Google Shape;1850;p67"/>
              <p:cNvSpPr/>
              <p:nvPr/>
            </p:nvSpPr>
            <p:spPr>
              <a:xfrm>
                <a:off x="7071480" y="1725083"/>
                <a:ext cx="66600" cy="70738"/>
              </a:xfrm>
              <a:custGeom>
                <a:avLst/>
                <a:gdLst/>
                <a:ahLst/>
                <a:cxnLst/>
                <a:rect l="l" t="t" r="r" b="b"/>
                <a:pathLst>
                  <a:path w="3348" h="3556" extrusionOk="0">
                    <a:moveTo>
                      <a:pt x="1642" y="1"/>
                    </a:moveTo>
                    <a:cubicBezTo>
                      <a:pt x="1611" y="1"/>
                      <a:pt x="1580" y="1"/>
                      <a:pt x="1548" y="3"/>
                    </a:cubicBezTo>
                    <a:cubicBezTo>
                      <a:pt x="1109" y="45"/>
                      <a:pt x="711" y="233"/>
                      <a:pt x="419" y="568"/>
                    </a:cubicBezTo>
                    <a:cubicBezTo>
                      <a:pt x="126" y="882"/>
                      <a:pt x="21" y="1237"/>
                      <a:pt x="21" y="1656"/>
                    </a:cubicBezTo>
                    <a:cubicBezTo>
                      <a:pt x="0" y="1760"/>
                      <a:pt x="0" y="1886"/>
                      <a:pt x="21" y="1991"/>
                    </a:cubicBezTo>
                    <a:cubicBezTo>
                      <a:pt x="84" y="2597"/>
                      <a:pt x="419" y="3100"/>
                      <a:pt x="942" y="3392"/>
                    </a:cubicBezTo>
                    <a:cubicBezTo>
                      <a:pt x="1169" y="3502"/>
                      <a:pt x="1429" y="3556"/>
                      <a:pt x="1687" y="3556"/>
                    </a:cubicBezTo>
                    <a:cubicBezTo>
                      <a:pt x="2022" y="3556"/>
                      <a:pt x="2356" y="3465"/>
                      <a:pt x="2615" y="3288"/>
                    </a:cubicBezTo>
                    <a:cubicBezTo>
                      <a:pt x="2971" y="3016"/>
                      <a:pt x="3222" y="2660"/>
                      <a:pt x="3327" y="2242"/>
                    </a:cubicBezTo>
                    <a:cubicBezTo>
                      <a:pt x="3348" y="1970"/>
                      <a:pt x="3348" y="1719"/>
                      <a:pt x="3306" y="1467"/>
                    </a:cubicBezTo>
                    <a:cubicBezTo>
                      <a:pt x="3222" y="1049"/>
                      <a:pt x="3097" y="693"/>
                      <a:pt x="2741" y="400"/>
                    </a:cubicBezTo>
                    <a:cubicBezTo>
                      <a:pt x="2449" y="128"/>
                      <a:pt x="2050" y="1"/>
                      <a:pt x="164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1" name="Google Shape;1851;p67"/>
              <p:cNvSpPr/>
              <p:nvPr/>
            </p:nvSpPr>
            <p:spPr>
              <a:xfrm>
                <a:off x="6907063" y="1389007"/>
                <a:ext cx="626852" cy="654662"/>
              </a:xfrm>
              <a:custGeom>
                <a:avLst/>
                <a:gdLst/>
                <a:ahLst/>
                <a:cxnLst/>
                <a:rect l="l" t="t" r="r" b="b"/>
                <a:pathLst>
                  <a:path w="31512" h="32910" extrusionOk="0">
                    <a:moveTo>
                      <a:pt x="17370" y="1026"/>
                    </a:moveTo>
                    <a:cubicBezTo>
                      <a:pt x="17881" y="1026"/>
                      <a:pt x="18254" y="2077"/>
                      <a:pt x="18308" y="2460"/>
                    </a:cubicBezTo>
                    <a:cubicBezTo>
                      <a:pt x="18392" y="3192"/>
                      <a:pt x="18308" y="3924"/>
                      <a:pt x="18225" y="4657"/>
                    </a:cubicBezTo>
                    <a:cubicBezTo>
                      <a:pt x="18195" y="5026"/>
                      <a:pt x="18489" y="5343"/>
                      <a:pt x="18797" y="5343"/>
                    </a:cubicBezTo>
                    <a:cubicBezTo>
                      <a:pt x="18925" y="5343"/>
                      <a:pt x="19055" y="5288"/>
                      <a:pt x="19166" y="5159"/>
                    </a:cubicBezTo>
                    <a:cubicBezTo>
                      <a:pt x="19283" y="5029"/>
                      <a:pt x="19404" y="4976"/>
                      <a:pt x="19519" y="4976"/>
                    </a:cubicBezTo>
                    <a:cubicBezTo>
                      <a:pt x="19793" y="4976"/>
                      <a:pt x="20034" y="5282"/>
                      <a:pt x="20108" y="5577"/>
                    </a:cubicBezTo>
                    <a:cubicBezTo>
                      <a:pt x="20275" y="6079"/>
                      <a:pt x="20192" y="6477"/>
                      <a:pt x="19752" y="6812"/>
                    </a:cubicBezTo>
                    <a:cubicBezTo>
                      <a:pt x="19355" y="7126"/>
                      <a:pt x="19480" y="7628"/>
                      <a:pt x="19940" y="7774"/>
                    </a:cubicBezTo>
                    <a:cubicBezTo>
                      <a:pt x="20673" y="8025"/>
                      <a:pt x="21363" y="8716"/>
                      <a:pt x="20945" y="9553"/>
                    </a:cubicBezTo>
                    <a:cubicBezTo>
                      <a:pt x="20610" y="10243"/>
                      <a:pt x="20003" y="10724"/>
                      <a:pt x="19857" y="11478"/>
                    </a:cubicBezTo>
                    <a:cubicBezTo>
                      <a:pt x="19836" y="11645"/>
                      <a:pt x="19857" y="11750"/>
                      <a:pt x="19940" y="11854"/>
                    </a:cubicBezTo>
                    <a:cubicBezTo>
                      <a:pt x="18831" y="13110"/>
                      <a:pt x="17911" y="14512"/>
                      <a:pt x="16760" y="15725"/>
                    </a:cubicBezTo>
                    <a:cubicBezTo>
                      <a:pt x="16509" y="15495"/>
                      <a:pt x="16237" y="15244"/>
                      <a:pt x="15944" y="15014"/>
                    </a:cubicBezTo>
                    <a:cubicBezTo>
                      <a:pt x="16216" y="13633"/>
                      <a:pt x="16216" y="12189"/>
                      <a:pt x="16174" y="10787"/>
                    </a:cubicBezTo>
                    <a:cubicBezTo>
                      <a:pt x="16090" y="9030"/>
                      <a:pt x="16132" y="7230"/>
                      <a:pt x="16216" y="5473"/>
                    </a:cubicBezTo>
                    <a:cubicBezTo>
                      <a:pt x="16258" y="4573"/>
                      <a:pt x="16237" y="3673"/>
                      <a:pt x="16425" y="2794"/>
                    </a:cubicBezTo>
                    <a:cubicBezTo>
                      <a:pt x="16530" y="2313"/>
                      <a:pt x="16655" y="1392"/>
                      <a:pt x="17137" y="1100"/>
                    </a:cubicBezTo>
                    <a:cubicBezTo>
                      <a:pt x="17217" y="1048"/>
                      <a:pt x="17295" y="1026"/>
                      <a:pt x="17370" y="1026"/>
                    </a:cubicBezTo>
                    <a:close/>
                    <a:moveTo>
                      <a:pt x="2090" y="14127"/>
                    </a:moveTo>
                    <a:cubicBezTo>
                      <a:pt x="3094" y="14127"/>
                      <a:pt x="4137" y="14377"/>
                      <a:pt x="5106" y="14553"/>
                    </a:cubicBezTo>
                    <a:cubicBezTo>
                      <a:pt x="4478" y="15390"/>
                      <a:pt x="4038" y="16374"/>
                      <a:pt x="3850" y="17420"/>
                    </a:cubicBezTo>
                    <a:cubicBezTo>
                      <a:pt x="3348" y="16792"/>
                      <a:pt x="2825" y="16206"/>
                      <a:pt x="2323" y="15600"/>
                    </a:cubicBezTo>
                    <a:cubicBezTo>
                      <a:pt x="2072" y="15286"/>
                      <a:pt x="1800" y="14867"/>
                      <a:pt x="1486" y="14574"/>
                    </a:cubicBezTo>
                    <a:cubicBezTo>
                      <a:pt x="1256" y="14365"/>
                      <a:pt x="1130" y="14219"/>
                      <a:pt x="1528" y="14156"/>
                    </a:cubicBezTo>
                    <a:cubicBezTo>
                      <a:pt x="1713" y="14136"/>
                      <a:pt x="1901" y="14127"/>
                      <a:pt x="2090" y="14127"/>
                    </a:cubicBezTo>
                    <a:close/>
                    <a:moveTo>
                      <a:pt x="27722" y="9224"/>
                    </a:moveTo>
                    <a:cubicBezTo>
                      <a:pt x="28300" y="9224"/>
                      <a:pt x="28877" y="9308"/>
                      <a:pt x="29335" y="9574"/>
                    </a:cubicBezTo>
                    <a:cubicBezTo>
                      <a:pt x="30214" y="10076"/>
                      <a:pt x="29586" y="11080"/>
                      <a:pt x="29126" y="11666"/>
                    </a:cubicBezTo>
                    <a:cubicBezTo>
                      <a:pt x="27933" y="13298"/>
                      <a:pt x="26469" y="14763"/>
                      <a:pt x="24397" y="15118"/>
                    </a:cubicBezTo>
                    <a:cubicBezTo>
                      <a:pt x="23686" y="15265"/>
                      <a:pt x="23539" y="16227"/>
                      <a:pt x="24293" y="16437"/>
                    </a:cubicBezTo>
                    <a:cubicBezTo>
                      <a:pt x="25088" y="16646"/>
                      <a:pt x="26050" y="16771"/>
                      <a:pt x="26615" y="17399"/>
                    </a:cubicBezTo>
                    <a:cubicBezTo>
                      <a:pt x="26782" y="17566"/>
                      <a:pt x="27034" y="17817"/>
                      <a:pt x="27013" y="18089"/>
                    </a:cubicBezTo>
                    <a:cubicBezTo>
                      <a:pt x="26992" y="18257"/>
                      <a:pt x="26406" y="18257"/>
                      <a:pt x="26301" y="18257"/>
                    </a:cubicBezTo>
                    <a:cubicBezTo>
                      <a:pt x="26067" y="18257"/>
                      <a:pt x="25802" y="18239"/>
                      <a:pt x="25534" y="18239"/>
                    </a:cubicBezTo>
                    <a:cubicBezTo>
                      <a:pt x="25036" y="18239"/>
                      <a:pt x="24528" y="18301"/>
                      <a:pt x="24188" y="18654"/>
                    </a:cubicBezTo>
                    <a:cubicBezTo>
                      <a:pt x="23749" y="19136"/>
                      <a:pt x="23853" y="19742"/>
                      <a:pt x="24041" y="20328"/>
                    </a:cubicBezTo>
                    <a:cubicBezTo>
                      <a:pt x="24083" y="20517"/>
                      <a:pt x="24167" y="20684"/>
                      <a:pt x="24209" y="20872"/>
                    </a:cubicBezTo>
                    <a:cubicBezTo>
                      <a:pt x="23539" y="20663"/>
                      <a:pt x="22932" y="20245"/>
                      <a:pt x="22388" y="19868"/>
                    </a:cubicBezTo>
                    <a:cubicBezTo>
                      <a:pt x="21677" y="19282"/>
                      <a:pt x="20924" y="18780"/>
                      <a:pt x="20192" y="18236"/>
                    </a:cubicBezTo>
                    <a:cubicBezTo>
                      <a:pt x="19438" y="17692"/>
                      <a:pt x="18727" y="17064"/>
                      <a:pt x="17890" y="16667"/>
                    </a:cubicBezTo>
                    <a:cubicBezTo>
                      <a:pt x="17869" y="16646"/>
                      <a:pt x="17806" y="16646"/>
                      <a:pt x="17785" y="16646"/>
                    </a:cubicBezTo>
                    <a:lnTo>
                      <a:pt x="17534" y="16374"/>
                    </a:lnTo>
                    <a:cubicBezTo>
                      <a:pt x="18162" y="15892"/>
                      <a:pt x="18727" y="15328"/>
                      <a:pt x="19229" y="14700"/>
                    </a:cubicBezTo>
                    <a:cubicBezTo>
                      <a:pt x="19899" y="13905"/>
                      <a:pt x="20568" y="13068"/>
                      <a:pt x="21280" y="12273"/>
                    </a:cubicBezTo>
                    <a:cubicBezTo>
                      <a:pt x="22660" y="10871"/>
                      <a:pt x="24523" y="9615"/>
                      <a:pt x="26490" y="9322"/>
                    </a:cubicBezTo>
                    <a:cubicBezTo>
                      <a:pt x="26871" y="9269"/>
                      <a:pt x="27297" y="9224"/>
                      <a:pt x="27722" y="9224"/>
                    </a:cubicBezTo>
                    <a:close/>
                    <a:moveTo>
                      <a:pt x="9450" y="13192"/>
                    </a:moveTo>
                    <a:cubicBezTo>
                      <a:pt x="12032" y="13192"/>
                      <a:pt x="14387" y="14899"/>
                      <a:pt x="16237" y="16646"/>
                    </a:cubicBezTo>
                    <a:cubicBezTo>
                      <a:pt x="16300" y="16771"/>
                      <a:pt x="16404" y="16876"/>
                      <a:pt x="16530" y="16897"/>
                    </a:cubicBezTo>
                    <a:lnTo>
                      <a:pt x="16760" y="17127"/>
                    </a:lnTo>
                    <a:cubicBezTo>
                      <a:pt x="17974" y="18320"/>
                      <a:pt x="19083" y="19596"/>
                      <a:pt x="20066" y="21019"/>
                    </a:cubicBezTo>
                    <a:cubicBezTo>
                      <a:pt x="20945" y="22316"/>
                      <a:pt x="22075" y="23927"/>
                      <a:pt x="21740" y="25580"/>
                    </a:cubicBezTo>
                    <a:lnTo>
                      <a:pt x="21740" y="25727"/>
                    </a:lnTo>
                    <a:cubicBezTo>
                      <a:pt x="21426" y="25727"/>
                      <a:pt x="21091" y="25685"/>
                      <a:pt x="20756" y="25664"/>
                    </a:cubicBezTo>
                    <a:cubicBezTo>
                      <a:pt x="20736" y="25653"/>
                      <a:pt x="20709" y="25648"/>
                      <a:pt x="20683" y="25648"/>
                    </a:cubicBezTo>
                    <a:cubicBezTo>
                      <a:pt x="20657" y="25648"/>
                      <a:pt x="20631" y="25653"/>
                      <a:pt x="20610" y="25664"/>
                    </a:cubicBezTo>
                    <a:cubicBezTo>
                      <a:pt x="17974" y="25538"/>
                      <a:pt x="15295" y="25266"/>
                      <a:pt x="12764" y="24576"/>
                    </a:cubicBezTo>
                    <a:cubicBezTo>
                      <a:pt x="11320" y="24157"/>
                      <a:pt x="9918" y="23592"/>
                      <a:pt x="8600" y="22839"/>
                    </a:cubicBezTo>
                    <a:cubicBezTo>
                      <a:pt x="7344" y="22107"/>
                      <a:pt x="5963" y="21270"/>
                      <a:pt x="5252" y="19973"/>
                    </a:cubicBezTo>
                    <a:cubicBezTo>
                      <a:pt x="3850" y="17273"/>
                      <a:pt x="6298" y="13277"/>
                      <a:pt x="9311" y="13193"/>
                    </a:cubicBezTo>
                    <a:cubicBezTo>
                      <a:pt x="9358" y="13192"/>
                      <a:pt x="9404" y="13192"/>
                      <a:pt x="9450" y="13192"/>
                    </a:cubicBezTo>
                    <a:close/>
                    <a:moveTo>
                      <a:pt x="24188" y="26040"/>
                    </a:moveTo>
                    <a:cubicBezTo>
                      <a:pt x="24878" y="26040"/>
                      <a:pt x="25527" y="26061"/>
                      <a:pt x="26176" y="26103"/>
                    </a:cubicBezTo>
                    <a:cubicBezTo>
                      <a:pt x="26866" y="26166"/>
                      <a:pt x="27578" y="26145"/>
                      <a:pt x="28247" y="26166"/>
                    </a:cubicBezTo>
                    <a:lnTo>
                      <a:pt x="28310" y="26166"/>
                    </a:lnTo>
                    <a:cubicBezTo>
                      <a:pt x="27598" y="26877"/>
                      <a:pt x="26322" y="27108"/>
                      <a:pt x="26448" y="28363"/>
                    </a:cubicBezTo>
                    <a:cubicBezTo>
                      <a:pt x="26469" y="28656"/>
                      <a:pt x="26573" y="28907"/>
                      <a:pt x="26678" y="29137"/>
                    </a:cubicBezTo>
                    <a:cubicBezTo>
                      <a:pt x="26699" y="29179"/>
                      <a:pt x="26699" y="29221"/>
                      <a:pt x="26741" y="29263"/>
                    </a:cubicBezTo>
                    <a:cubicBezTo>
                      <a:pt x="26678" y="29263"/>
                      <a:pt x="26594" y="29242"/>
                      <a:pt x="26552" y="29242"/>
                    </a:cubicBezTo>
                    <a:lnTo>
                      <a:pt x="26448" y="29200"/>
                    </a:lnTo>
                    <a:cubicBezTo>
                      <a:pt x="26218" y="29116"/>
                      <a:pt x="25966" y="29012"/>
                      <a:pt x="25736" y="28991"/>
                    </a:cubicBezTo>
                    <a:cubicBezTo>
                      <a:pt x="25672" y="28985"/>
                      <a:pt x="25610" y="28982"/>
                      <a:pt x="25549" y="28982"/>
                    </a:cubicBezTo>
                    <a:cubicBezTo>
                      <a:pt x="24545" y="28982"/>
                      <a:pt x="24062" y="29782"/>
                      <a:pt x="24397" y="30769"/>
                    </a:cubicBezTo>
                    <a:cubicBezTo>
                      <a:pt x="24460" y="30916"/>
                      <a:pt x="24544" y="31104"/>
                      <a:pt x="24585" y="31250"/>
                    </a:cubicBezTo>
                    <a:cubicBezTo>
                      <a:pt x="24447" y="31236"/>
                      <a:pt x="24311" y="31226"/>
                      <a:pt x="24177" y="31226"/>
                    </a:cubicBezTo>
                    <a:cubicBezTo>
                      <a:pt x="23926" y="31226"/>
                      <a:pt x="23680" y="31260"/>
                      <a:pt x="23435" y="31355"/>
                    </a:cubicBezTo>
                    <a:cubicBezTo>
                      <a:pt x="23330" y="31418"/>
                      <a:pt x="23205" y="31460"/>
                      <a:pt x="23100" y="31522"/>
                    </a:cubicBezTo>
                    <a:cubicBezTo>
                      <a:pt x="23026" y="31555"/>
                      <a:pt x="23000" y="31579"/>
                      <a:pt x="22993" y="31588"/>
                    </a:cubicBezTo>
                    <a:lnTo>
                      <a:pt x="22993" y="31588"/>
                    </a:lnTo>
                    <a:cubicBezTo>
                      <a:pt x="22995" y="31579"/>
                      <a:pt x="22996" y="31558"/>
                      <a:pt x="22974" y="31522"/>
                    </a:cubicBezTo>
                    <a:cubicBezTo>
                      <a:pt x="22786" y="31292"/>
                      <a:pt x="22619" y="31083"/>
                      <a:pt x="22493" y="30811"/>
                    </a:cubicBezTo>
                    <a:cubicBezTo>
                      <a:pt x="22179" y="30267"/>
                      <a:pt x="21928" y="29681"/>
                      <a:pt x="21719" y="29116"/>
                    </a:cubicBezTo>
                    <a:cubicBezTo>
                      <a:pt x="21468" y="28551"/>
                      <a:pt x="21300" y="27944"/>
                      <a:pt x="21112" y="27338"/>
                    </a:cubicBezTo>
                    <a:cubicBezTo>
                      <a:pt x="21091" y="27233"/>
                      <a:pt x="21049" y="27149"/>
                      <a:pt x="21028" y="27045"/>
                    </a:cubicBezTo>
                    <a:lnTo>
                      <a:pt x="21028" y="27045"/>
                    </a:lnTo>
                    <a:cubicBezTo>
                      <a:pt x="21245" y="27062"/>
                      <a:pt x="21458" y="27072"/>
                      <a:pt x="21671" y="27072"/>
                    </a:cubicBezTo>
                    <a:cubicBezTo>
                      <a:pt x="21971" y="27072"/>
                      <a:pt x="22270" y="27052"/>
                      <a:pt x="22577" y="27003"/>
                    </a:cubicBezTo>
                    <a:cubicBezTo>
                      <a:pt x="23079" y="26919"/>
                      <a:pt x="23246" y="26480"/>
                      <a:pt x="23121" y="26124"/>
                    </a:cubicBezTo>
                    <a:cubicBezTo>
                      <a:pt x="23497" y="26103"/>
                      <a:pt x="23853" y="26040"/>
                      <a:pt x="24188" y="26040"/>
                    </a:cubicBezTo>
                    <a:close/>
                    <a:moveTo>
                      <a:pt x="17332" y="1"/>
                    </a:moveTo>
                    <a:cubicBezTo>
                      <a:pt x="16052" y="1"/>
                      <a:pt x="15467" y="2188"/>
                      <a:pt x="15358" y="3171"/>
                    </a:cubicBezTo>
                    <a:cubicBezTo>
                      <a:pt x="15086" y="5305"/>
                      <a:pt x="15191" y="7460"/>
                      <a:pt x="15128" y="9636"/>
                    </a:cubicBezTo>
                    <a:cubicBezTo>
                      <a:pt x="15086" y="10703"/>
                      <a:pt x="15233" y="11791"/>
                      <a:pt x="15274" y="12900"/>
                    </a:cubicBezTo>
                    <a:cubicBezTo>
                      <a:pt x="15295" y="13444"/>
                      <a:pt x="15358" y="14030"/>
                      <a:pt x="15400" y="14595"/>
                    </a:cubicBezTo>
                    <a:cubicBezTo>
                      <a:pt x="14626" y="13988"/>
                      <a:pt x="13789" y="13465"/>
                      <a:pt x="12868" y="13047"/>
                    </a:cubicBezTo>
                    <a:cubicBezTo>
                      <a:pt x="11885" y="12590"/>
                      <a:pt x="10710" y="12207"/>
                      <a:pt x="9591" y="12207"/>
                    </a:cubicBezTo>
                    <a:cubicBezTo>
                      <a:pt x="9376" y="12207"/>
                      <a:pt x="9164" y="12222"/>
                      <a:pt x="8956" y="12252"/>
                    </a:cubicBezTo>
                    <a:cubicBezTo>
                      <a:pt x="7595" y="12461"/>
                      <a:pt x="6340" y="13131"/>
                      <a:pt x="5440" y="14177"/>
                    </a:cubicBezTo>
                    <a:cubicBezTo>
                      <a:pt x="4771" y="13612"/>
                      <a:pt x="3787" y="13612"/>
                      <a:pt x="2950" y="13507"/>
                    </a:cubicBezTo>
                    <a:cubicBezTo>
                      <a:pt x="2623" y="13464"/>
                      <a:pt x="2232" y="13397"/>
                      <a:pt x="1857" y="13397"/>
                    </a:cubicBezTo>
                    <a:cubicBezTo>
                      <a:pt x="1513" y="13397"/>
                      <a:pt x="1181" y="13453"/>
                      <a:pt x="921" y="13633"/>
                    </a:cubicBezTo>
                    <a:cubicBezTo>
                      <a:pt x="0" y="14177"/>
                      <a:pt x="733" y="14993"/>
                      <a:pt x="1172" y="15600"/>
                    </a:cubicBezTo>
                    <a:cubicBezTo>
                      <a:pt x="1904" y="16604"/>
                      <a:pt x="2616" y="17629"/>
                      <a:pt x="3453" y="18613"/>
                    </a:cubicBezTo>
                    <a:cubicBezTo>
                      <a:pt x="3557" y="18696"/>
                      <a:pt x="3662" y="18759"/>
                      <a:pt x="3766" y="18759"/>
                    </a:cubicBezTo>
                    <a:cubicBezTo>
                      <a:pt x="3850" y="20077"/>
                      <a:pt x="4499" y="21228"/>
                      <a:pt x="5461" y="22128"/>
                    </a:cubicBezTo>
                    <a:cubicBezTo>
                      <a:pt x="7616" y="24178"/>
                      <a:pt x="10525" y="25434"/>
                      <a:pt x="13370" y="26103"/>
                    </a:cubicBezTo>
                    <a:cubicBezTo>
                      <a:pt x="14835" y="26480"/>
                      <a:pt x="16321" y="26668"/>
                      <a:pt x="17806" y="26815"/>
                    </a:cubicBezTo>
                    <a:cubicBezTo>
                      <a:pt x="18518" y="26898"/>
                      <a:pt x="19229" y="26940"/>
                      <a:pt x="19940" y="27003"/>
                    </a:cubicBezTo>
                    <a:cubicBezTo>
                      <a:pt x="19857" y="28154"/>
                      <a:pt x="20401" y="29388"/>
                      <a:pt x="20819" y="30393"/>
                    </a:cubicBezTo>
                    <a:cubicBezTo>
                      <a:pt x="21185" y="31235"/>
                      <a:pt x="21888" y="32909"/>
                      <a:pt x="23010" y="32909"/>
                    </a:cubicBezTo>
                    <a:cubicBezTo>
                      <a:pt x="23171" y="32909"/>
                      <a:pt x="23340" y="32875"/>
                      <a:pt x="23518" y="32799"/>
                    </a:cubicBezTo>
                    <a:cubicBezTo>
                      <a:pt x="23734" y="32701"/>
                      <a:pt x="23967" y="32567"/>
                      <a:pt x="24219" y="32567"/>
                    </a:cubicBezTo>
                    <a:cubicBezTo>
                      <a:pt x="24236" y="32567"/>
                      <a:pt x="24254" y="32567"/>
                      <a:pt x="24272" y="32569"/>
                    </a:cubicBezTo>
                    <a:cubicBezTo>
                      <a:pt x="24523" y="32631"/>
                      <a:pt x="24816" y="32652"/>
                      <a:pt x="25109" y="32652"/>
                    </a:cubicBezTo>
                    <a:cubicBezTo>
                      <a:pt x="25736" y="32631"/>
                      <a:pt x="26134" y="32066"/>
                      <a:pt x="26071" y="31481"/>
                    </a:cubicBezTo>
                    <a:cubicBezTo>
                      <a:pt x="26050" y="31104"/>
                      <a:pt x="25799" y="30748"/>
                      <a:pt x="25715" y="30372"/>
                    </a:cubicBezTo>
                    <a:lnTo>
                      <a:pt x="25715" y="30372"/>
                    </a:lnTo>
                    <a:cubicBezTo>
                      <a:pt x="25820" y="30393"/>
                      <a:pt x="25925" y="30434"/>
                      <a:pt x="26008" y="30476"/>
                    </a:cubicBezTo>
                    <a:cubicBezTo>
                      <a:pt x="26238" y="30581"/>
                      <a:pt x="26531" y="30644"/>
                      <a:pt x="26782" y="30665"/>
                    </a:cubicBezTo>
                    <a:cubicBezTo>
                      <a:pt x="26830" y="30667"/>
                      <a:pt x="26878" y="30669"/>
                      <a:pt x="26926" y="30669"/>
                    </a:cubicBezTo>
                    <a:cubicBezTo>
                      <a:pt x="27571" y="30669"/>
                      <a:pt x="28205" y="30399"/>
                      <a:pt x="28205" y="29639"/>
                    </a:cubicBezTo>
                    <a:cubicBezTo>
                      <a:pt x="28205" y="29346"/>
                      <a:pt x="28122" y="29033"/>
                      <a:pt x="28017" y="28781"/>
                    </a:cubicBezTo>
                    <a:cubicBezTo>
                      <a:pt x="27954" y="28677"/>
                      <a:pt x="27808" y="28300"/>
                      <a:pt x="27829" y="28258"/>
                    </a:cubicBezTo>
                    <a:cubicBezTo>
                      <a:pt x="28017" y="27965"/>
                      <a:pt x="28582" y="27819"/>
                      <a:pt x="28854" y="27610"/>
                    </a:cubicBezTo>
                    <a:cubicBezTo>
                      <a:pt x="29021" y="27463"/>
                      <a:pt x="29231" y="27296"/>
                      <a:pt x="29398" y="27108"/>
                    </a:cubicBezTo>
                    <a:cubicBezTo>
                      <a:pt x="29712" y="26773"/>
                      <a:pt x="30109" y="26166"/>
                      <a:pt x="29900" y="25664"/>
                    </a:cubicBezTo>
                    <a:cubicBezTo>
                      <a:pt x="29628" y="25057"/>
                      <a:pt x="29189" y="24890"/>
                      <a:pt x="28561" y="24848"/>
                    </a:cubicBezTo>
                    <a:cubicBezTo>
                      <a:pt x="28129" y="24848"/>
                      <a:pt x="27687" y="24866"/>
                      <a:pt x="27248" y="24866"/>
                    </a:cubicBezTo>
                    <a:cubicBezTo>
                      <a:pt x="27029" y="24866"/>
                      <a:pt x="26810" y="24862"/>
                      <a:pt x="26594" y="24848"/>
                    </a:cubicBezTo>
                    <a:cubicBezTo>
                      <a:pt x="26136" y="24837"/>
                      <a:pt x="25678" y="24814"/>
                      <a:pt x="25217" y="24814"/>
                    </a:cubicBezTo>
                    <a:cubicBezTo>
                      <a:pt x="24814" y="24814"/>
                      <a:pt x="24409" y="24831"/>
                      <a:pt x="24000" y="24890"/>
                    </a:cubicBezTo>
                    <a:cubicBezTo>
                      <a:pt x="23644" y="24931"/>
                      <a:pt x="23205" y="24973"/>
                      <a:pt x="22807" y="25120"/>
                    </a:cubicBezTo>
                    <a:cubicBezTo>
                      <a:pt x="22849" y="23927"/>
                      <a:pt x="22409" y="22839"/>
                      <a:pt x="21803" y="21814"/>
                    </a:cubicBezTo>
                    <a:cubicBezTo>
                      <a:pt x="21552" y="21374"/>
                      <a:pt x="21280" y="20956"/>
                      <a:pt x="21008" y="20538"/>
                    </a:cubicBezTo>
                    <a:lnTo>
                      <a:pt x="21008" y="20538"/>
                    </a:lnTo>
                    <a:cubicBezTo>
                      <a:pt x="21552" y="20935"/>
                      <a:pt x="22116" y="21312"/>
                      <a:pt x="22702" y="21626"/>
                    </a:cubicBezTo>
                    <a:cubicBezTo>
                      <a:pt x="23179" y="21902"/>
                      <a:pt x="23927" y="22315"/>
                      <a:pt x="24580" y="22315"/>
                    </a:cubicBezTo>
                    <a:cubicBezTo>
                      <a:pt x="24816" y="22315"/>
                      <a:pt x="25040" y="22261"/>
                      <a:pt x="25234" y="22128"/>
                    </a:cubicBezTo>
                    <a:cubicBezTo>
                      <a:pt x="25841" y="21730"/>
                      <a:pt x="25694" y="20935"/>
                      <a:pt x="25506" y="20349"/>
                    </a:cubicBezTo>
                    <a:cubicBezTo>
                      <a:pt x="25422" y="20119"/>
                      <a:pt x="25297" y="19826"/>
                      <a:pt x="25276" y="19575"/>
                    </a:cubicBezTo>
                    <a:lnTo>
                      <a:pt x="25297" y="19575"/>
                    </a:lnTo>
                    <a:cubicBezTo>
                      <a:pt x="25360" y="19575"/>
                      <a:pt x="25443" y="19533"/>
                      <a:pt x="25548" y="19533"/>
                    </a:cubicBezTo>
                    <a:lnTo>
                      <a:pt x="26134" y="19533"/>
                    </a:lnTo>
                    <a:cubicBezTo>
                      <a:pt x="26204" y="19537"/>
                      <a:pt x="26277" y="19539"/>
                      <a:pt x="26350" y="19539"/>
                    </a:cubicBezTo>
                    <a:cubicBezTo>
                      <a:pt x="27168" y="19539"/>
                      <a:pt x="28121" y="19304"/>
                      <a:pt x="28352" y="18382"/>
                    </a:cubicBezTo>
                    <a:cubicBezTo>
                      <a:pt x="28561" y="17525"/>
                      <a:pt x="27996" y="16750"/>
                      <a:pt x="27389" y="16227"/>
                    </a:cubicBezTo>
                    <a:cubicBezTo>
                      <a:pt x="27159" y="16018"/>
                      <a:pt x="26908" y="15851"/>
                      <a:pt x="26636" y="15746"/>
                    </a:cubicBezTo>
                    <a:cubicBezTo>
                      <a:pt x="28142" y="14993"/>
                      <a:pt x="29377" y="13758"/>
                      <a:pt x="30339" y="12294"/>
                    </a:cubicBezTo>
                    <a:cubicBezTo>
                      <a:pt x="30883" y="11457"/>
                      <a:pt x="31511" y="10201"/>
                      <a:pt x="30863" y="9260"/>
                    </a:cubicBezTo>
                    <a:cubicBezTo>
                      <a:pt x="30256" y="8339"/>
                      <a:pt x="29168" y="8067"/>
                      <a:pt x="28142" y="7983"/>
                    </a:cubicBezTo>
                    <a:cubicBezTo>
                      <a:pt x="27935" y="7966"/>
                      <a:pt x="27729" y="7957"/>
                      <a:pt x="27523" y="7957"/>
                    </a:cubicBezTo>
                    <a:cubicBezTo>
                      <a:pt x="25554" y="7957"/>
                      <a:pt x="23687" y="8752"/>
                      <a:pt x="22096" y="9908"/>
                    </a:cubicBezTo>
                    <a:cubicBezTo>
                      <a:pt x="22242" y="9594"/>
                      <a:pt x="22284" y="9260"/>
                      <a:pt x="22263" y="8946"/>
                    </a:cubicBezTo>
                    <a:cubicBezTo>
                      <a:pt x="22158" y="8088"/>
                      <a:pt x="21656" y="7460"/>
                      <a:pt x="20945" y="7063"/>
                    </a:cubicBezTo>
                    <a:cubicBezTo>
                      <a:pt x="21363" y="6393"/>
                      <a:pt x="21447" y="5556"/>
                      <a:pt x="20987" y="4824"/>
                    </a:cubicBezTo>
                    <a:cubicBezTo>
                      <a:pt x="20610" y="4259"/>
                      <a:pt x="20045" y="3903"/>
                      <a:pt x="19459" y="3903"/>
                    </a:cubicBezTo>
                    <a:cubicBezTo>
                      <a:pt x="19543" y="2439"/>
                      <a:pt x="19375" y="869"/>
                      <a:pt x="17953" y="158"/>
                    </a:cubicBezTo>
                    <a:cubicBezTo>
                      <a:pt x="17730" y="49"/>
                      <a:pt x="17523" y="1"/>
                      <a:pt x="17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852" name="Google Shape;1852;p67"/>
              <p:cNvSpPr/>
              <p:nvPr/>
            </p:nvSpPr>
            <p:spPr>
              <a:xfrm>
                <a:off x="7063980" y="1667910"/>
                <a:ext cx="67853" cy="75631"/>
              </a:xfrm>
              <a:custGeom>
                <a:avLst/>
                <a:gdLst/>
                <a:ahLst/>
                <a:cxnLst/>
                <a:rect l="l" t="t" r="r" b="b"/>
                <a:pathLst>
                  <a:path w="3411" h="3802" extrusionOk="0">
                    <a:moveTo>
                      <a:pt x="1899" y="1"/>
                    </a:moveTo>
                    <a:cubicBezTo>
                      <a:pt x="1390" y="1"/>
                      <a:pt x="887" y="245"/>
                      <a:pt x="586" y="659"/>
                    </a:cubicBezTo>
                    <a:cubicBezTo>
                      <a:pt x="461" y="868"/>
                      <a:pt x="293" y="1056"/>
                      <a:pt x="189" y="1266"/>
                    </a:cubicBezTo>
                    <a:cubicBezTo>
                      <a:pt x="126" y="1454"/>
                      <a:pt x="126" y="1684"/>
                      <a:pt x="63" y="1872"/>
                    </a:cubicBezTo>
                    <a:cubicBezTo>
                      <a:pt x="0" y="2087"/>
                      <a:pt x="172" y="2233"/>
                      <a:pt x="356" y="2233"/>
                    </a:cubicBezTo>
                    <a:cubicBezTo>
                      <a:pt x="477" y="2233"/>
                      <a:pt x="603" y="2169"/>
                      <a:pt x="670" y="2019"/>
                    </a:cubicBezTo>
                    <a:cubicBezTo>
                      <a:pt x="816" y="1726"/>
                      <a:pt x="921" y="1517"/>
                      <a:pt x="1214" y="1328"/>
                    </a:cubicBezTo>
                    <a:cubicBezTo>
                      <a:pt x="1324" y="1266"/>
                      <a:pt x="1565" y="1096"/>
                      <a:pt x="1757" y="1096"/>
                    </a:cubicBezTo>
                    <a:cubicBezTo>
                      <a:pt x="1820" y="1096"/>
                      <a:pt x="1879" y="1114"/>
                      <a:pt x="1925" y="1161"/>
                    </a:cubicBezTo>
                    <a:cubicBezTo>
                      <a:pt x="2365" y="1600"/>
                      <a:pt x="1946" y="2312"/>
                      <a:pt x="1737" y="2751"/>
                    </a:cubicBezTo>
                    <a:cubicBezTo>
                      <a:pt x="1549" y="3107"/>
                      <a:pt x="1528" y="3756"/>
                      <a:pt x="2051" y="3797"/>
                    </a:cubicBezTo>
                    <a:cubicBezTo>
                      <a:pt x="2071" y="3800"/>
                      <a:pt x="2091" y="3801"/>
                      <a:pt x="2111" y="3801"/>
                    </a:cubicBezTo>
                    <a:cubicBezTo>
                      <a:pt x="2598" y="3801"/>
                      <a:pt x="2894" y="3072"/>
                      <a:pt x="3055" y="2709"/>
                    </a:cubicBezTo>
                    <a:cubicBezTo>
                      <a:pt x="3411" y="1831"/>
                      <a:pt x="3327" y="136"/>
                      <a:pt x="2072" y="10"/>
                    </a:cubicBezTo>
                    <a:cubicBezTo>
                      <a:pt x="2014" y="4"/>
                      <a:pt x="1957" y="1"/>
                      <a:pt x="18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53" name="Google Shape;1853;p67"/>
            <p:cNvSpPr/>
            <p:nvPr/>
          </p:nvSpPr>
          <p:spPr>
            <a:xfrm>
              <a:off x="6876425" y="1268933"/>
              <a:ext cx="119223" cy="209809"/>
            </a:xfrm>
            <a:custGeom>
              <a:avLst/>
              <a:gdLst/>
              <a:ahLst/>
              <a:cxnLst/>
              <a:rect l="l" t="t" r="r" b="b"/>
              <a:pathLst>
                <a:path w="7931" h="13957" extrusionOk="0">
                  <a:moveTo>
                    <a:pt x="7868" y="4185"/>
                  </a:moveTo>
                  <a:cubicBezTo>
                    <a:pt x="7826" y="3913"/>
                    <a:pt x="7742" y="3662"/>
                    <a:pt x="7721" y="3390"/>
                  </a:cubicBezTo>
                  <a:cubicBezTo>
                    <a:pt x="7575" y="2700"/>
                    <a:pt x="7219" y="2323"/>
                    <a:pt x="6487" y="2281"/>
                  </a:cubicBezTo>
                  <a:cubicBezTo>
                    <a:pt x="6047" y="2239"/>
                    <a:pt x="5587" y="2302"/>
                    <a:pt x="5169" y="2281"/>
                  </a:cubicBezTo>
                  <a:cubicBezTo>
                    <a:pt x="3746" y="2114"/>
                    <a:pt x="3034" y="1821"/>
                    <a:pt x="2930" y="607"/>
                  </a:cubicBezTo>
                  <a:cubicBezTo>
                    <a:pt x="2930" y="566"/>
                    <a:pt x="2909" y="524"/>
                    <a:pt x="2909" y="503"/>
                  </a:cubicBezTo>
                  <a:cubicBezTo>
                    <a:pt x="2742" y="22"/>
                    <a:pt x="2511" y="1"/>
                    <a:pt x="1967" y="335"/>
                  </a:cubicBezTo>
                  <a:cubicBezTo>
                    <a:pt x="2072" y="942"/>
                    <a:pt x="1905" y="1591"/>
                    <a:pt x="2218" y="2198"/>
                  </a:cubicBezTo>
                  <a:cubicBezTo>
                    <a:pt x="2281" y="2302"/>
                    <a:pt x="2281" y="2449"/>
                    <a:pt x="2281" y="2595"/>
                  </a:cubicBezTo>
                  <a:cubicBezTo>
                    <a:pt x="2218" y="3139"/>
                    <a:pt x="2407" y="3662"/>
                    <a:pt x="2532" y="4185"/>
                  </a:cubicBezTo>
                  <a:cubicBezTo>
                    <a:pt x="2658" y="4708"/>
                    <a:pt x="2804" y="5231"/>
                    <a:pt x="2825" y="5776"/>
                  </a:cubicBezTo>
                  <a:cubicBezTo>
                    <a:pt x="2846" y="6466"/>
                    <a:pt x="3014" y="7115"/>
                    <a:pt x="3223" y="7763"/>
                  </a:cubicBezTo>
                  <a:cubicBezTo>
                    <a:pt x="3265" y="7952"/>
                    <a:pt x="3453" y="8098"/>
                    <a:pt x="3265" y="8391"/>
                  </a:cubicBezTo>
                  <a:cubicBezTo>
                    <a:pt x="2616" y="8265"/>
                    <a:pt x="2030" y="8475"/>
                    <a:pt x="1695" y="9123"/>
                  </a:cubicBezTo>
                  <a:cubicBezTo>
                    <a:pt x="1674" y="9144"/>
                    <a:pt x="1654" y="9186"/>
                    <a:pt x="1612" y="9186"/>
                  </a:cubicBezTo>
                  <a:cubicBezTo>
                    <a:pt x="1089" y="9416"/>
                    <a:pt x="858" y="9939"/>
                    <a:pt x="565" y="10379"/>
                  </a:cubicBezTo>
                  <a:cubicBezTo>
                    <a:pt x="126" y="11111"/>
                    <a:pt x="1" y="11948"/>
                    <a:pt x="42" y="12806"/>
                  </a:cubicBezTo>
                  <a:cubicBezTo>
                    <a:pt x="84" y="13099"/>
                    <a:pt x="210" y="13308"/>
                    <a:pt x="461" y="13475"/>
                  </a:cubicBezTo>
                  <a:cubicBezTo>
                    <a:pt x="1256" y="13957"/>
                    <a:pt x="1779" y="13957"/>
                    <a:pt x="2511" y="13413"/>
                  </a:cubicBezTo>
                  <a:cubicBezTo>
                    <a:pt x="3265" y="12848"/>
                    <a:pt x="4102" y="12262"/>
                    <a:pt x="4395" y="11278"/>
                  </a:cubicBezTo>
                  <a:cubicBezTo>
                    <a:pt x="4395" y="11237"/>
                    <a:pt x="4436" y="11216"/>
                    <a:pt x="4436" y="11195"/>
                  </a:cubicBezTo>
                  <a:cubicBezTo>
                    <a:pt x="4499" y="10923"/>
                    <a:pt x="4625" y="10672"/>
                    <a:pt x="4583" y="10400"/>
                  </a:cubicBezTo>
                  <a:cubicBezTo>
                    <a:pt x="4520" y="9981"/>
                    <a:pt x="4520" y="9625"/>
                    <a:pt x="4750" y="9249"/>
                  </a:cubicBezTo>
                  <a:cubicBezTo>
                    <a:pt x="4939" y="8998"/>
                    <a:pt x="4897" y="8663"/>
                    <a:pt x="4792" y="8370"/>
                  </a:cubicBezTo>
                  <a:cubicBezTo>
                    <a:pt x="4687" y="8098"/>
                    <a:pt x="4520" y="7889"/>
                    <a:pt x="4436" y="7638"/>
                  </a:cubicBezTo>
                  <a:cubicBezTo>
                    <a:pt x="4290" y="7115"/>
                    <a:pt x="4060" y="6612"/>
                    <a:pt x="4018" y="6089"/>
                  </a:cubicBezTo>
                  <a:cubicBezTo>
                    <a:pt x="3976" y="5273"/>
                    <a:pt x="3788" y="4499"/>
                    <a:pt x="3558" y="3704"/>
                  </a:cubicBezTo>
                  <a:cubicBezTo>
                    <a:pt x="3537" y="3599"/>
                    <a:pt x="3495" y="3474"/>
                    <a:pt x="3474" y="3327"/>
                  </a:cubicBezTo>
                  <a:cubicBezTo>
                    <a:pt x="3997" y="3369"/>
                    <a:pt x="4436" y="3453"/>
                    <a:pt x="4897" y="3495"/>
                  </a:cubicBezTo>
                  <a:cubicBezTo>
                    <a:pt x="5378" y="3558"/>
                    <a:pt x="5901" y="3432"/>
                    <a:pt x="6382" y="3641"/>
                  </a:cubicBezTo>
                  <a:cubicBezTo>
                    <a:pt x="6403" y="3788"/>
                    <a:pt x="6424" y="3913"/>
                    <a:pt x="6424" y="4060"/>
                  </a:cubicBezTo>
                  <a:cubicBezTo>
                    <a:pt x="6466" y="4478"/>
                    <a:pt x="6717" y="4729"/>
                    <a:pt x="7031" y="4939"/>
                  </a:cubicBezTo>
                  <a:cubicBezTo>
                    <a:pt x="7366" y="5148"/>
                    <a:pt x="7826" y="4918"/>
                    <a:pt x="7847" y="4520"/>
                  </a:cubicBezTo>
                  <a:cubicBezTo>
                    <a:pt x="7931" y="4374"/>
                    <a:pt x="7889" y="4269"/>
                    <a:pt x="7868" y="418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0" name="18">
            <a:extLst>
              <a:ext uri="{FF2B5EF4-FFF2-40B4-BE49-F238E27FC236}">
                <a16:creationId xmlns:a16="http://schemas.microsoft.com/office/drawing/2014/main" id="{E197C50A-5293-4975-8C45-BE86E80C60F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04756" y="3023946"/>
            <a:ext cx="1003298" cy="2262513"/>
          </a:xfrm>
          <a:prstGeom prst="rect">
            <a:avLst/>
          </a:prstGeom>
        </p:spPr>
      </p:pic>
      <p:pic>
        <p:nvPicPr>
          <p:cNvPr id="31" name="Picture 2" descr="Kết nối tri thức với cuộc sống">
            <a:extLst>
              <a:ext uri="{FF2B5EF4-FFF2-40B4-BE49-F238E27FC236}">
                <a16:creationId xmlns:a16="http://schemas.microsoft.com/office/drawing/2014/main" id="{26C202A0-271C-47F3-B6F5-7E62753C34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77" y="45900"/>
            <a:ext cx="969955" cy="12932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29" y="4903636"/>
            <a:ext cx="1543265" cy="2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636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5774" y="2289809"/>
            <a:ext cx="2227283" cy="24754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CDA35-E2C8-48B4-A781-B266029DF0B9}"/>
              </a:ext>
            </a:extLst>
          </p:cNvPr>
          <p:cNvSpPr txBox="1"/>
          <p:nvPr/>
        </p:nvSpPr>
        <p:spPr>
          <a:xfrm>
            <a:off x="781736" y="982151"/>
            <a:ext cx="5497729" cy="2858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biết được các sự việc trong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Hiểu 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tác dụng của cây cối với đời sống con người.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C1CA4-ECE1-4CC9-BC86-AD879067ABD7}"/>
              </a:ext>
            </a:extLst>
          </p:cNvPr>
          <p:cNvSpPr txBox="1"/>
          <p:nvPr/>
        </p:nvSpPr>
        <p:spPr>
          <a:xfrm>
            <a:off x="1807948" y="469704"/>
            <a:ext cx="3691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29" y="4903636"/>
            <a:ext cx="1543265" cy="2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238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4079082"/>
            <a:ext cx="6858000" cy="418902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642938"/>
            <a:ext cx="6858000" cy="207169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>
                <a:buClrTx/>
                <a:defRPr/>
              </a:pPr>
              <a:endParaRPr lang="en-US" sz="1013" kern="120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2" y="1441246"/>
            <a:ext cx="1611221" cy="1363341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5" y="829930"/>
            <a:ext cx="916490" cy="1478882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6643" y="2038876"/>
            <a:ext cx="1432394" cy="24324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122777" y="2231714"/>
            <a:ext cx="4293645" cy="1133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14350">
              <a:lnSpc>
                <a:spcPct val="150000"/>
              </a:lnSpc>
              <a:buClrTx/>
              <a:defRPr/>
            </a:pP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hẹn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defTabSz="514350">
              <a:lnSpc>
                <a:spcPct val="150000"/>
              </a:lnSpc>
              <a:buClrTx/>
              <a:defRPr/>
            </a:pP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kern="1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b="1" kern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2" name="Rectangle 1"/>
          <p:cNvSpPr/>
          <p:nvPr/>
        </p:nvSpPr>
        <p:spPr>
          <a:xfrm>
            <a:off x="4488873" y="4852555"/>
            <a:ext cx="1662545" cy="29094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273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CD95E369-22E3-47BF-A4B6-6F6C7AEDEE5A}"/>
              </a:ext>
            </a:extLst>
          </p:cNvPr>
          <p:cNvGrpSpPr/>
          <p:nvPr/>
        </p:nvGrpSpPr>
        <p:grpSpPr>
          <a:xfrm>
            <a:off x="825296" y="1401452"/>
            <a:ext cx="4405927" cy="3318271"/>
            <a:chOff x="1417547" y="1264224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BDC5CE40-1276-45C8-A43B-95F4B8826CB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417547" y="1264224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90A94BE-1705-46B6-A274-580473BF97B9}"/>
                </a:ext>
              </a:extLst>
            </p:cNvPr>
            <p:cNvSpPr txBox="1"/>
            <p:nvPr/>
          </p:nvSpPr>
          <p:spPr>
            <a:xfrm>
              <a:off x="1829745" y="3179483"/>
              <a:ext cx="374506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600" b="1">
                  <a:solidFill>
                    <a:srgbClr val="17479D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NÓI VÀ NGHE</a:t>
              </a:r>
              <a:endParaRPr lang="en-US" sz="3600" b="1" dirty="0">
                <a:solidFill>
                  <a:srgbClr val="17479D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0BBE2AD-294A-48DF-B8A0-D8D32093CB5F}"/>
                </a:ext>
              </a:extLst>
            </p:cNvPr>
            <p:cNvSpPr txBox="1"/>
            <p:nvPr/>
          </p:nvSpPr>
          <p:spPr>
            <a:xfrm>
              <a:off x="2333588" y="2690349"/>
              <a:ext cx="304100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800" b="1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vi-VN" sz="2800" b="1" dirty="0">
                  <a:solidFill>
                    <a:schemeClr val="accent1">
                      <a:lumMod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</a:t>
              </a:r>
              <a:endParaRPr lang="en-US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7A146967-3A9E-4CF5-970E-3317318D5A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822" y="3391782"/>
            <a:ext cx="1872878" cy="1348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6" name="Group 25">
            <a:extLst>
              <a:ext uri="{FF2B5EF4-FFF2-40B4-BE49-F238E27FC236}">
                <a16:creationId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326411" y="623829"/>
            <a:ext cx="1512899" cy="584775"/>
            <a:chOff x="337445" y="617893"/>
            <a:chExt cx="1963303" cy="584775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>
                      <a:lumMod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13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37445" y="617893"/>
              <a:ext cx="18361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7EA13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BÀI 13</a:t>
              </a:r>
            </a:p>
          </p:txBody>
        </p:sp>
      </p:grpSp>
      <p:sp>
        <p:nvSpPr>
          <p:cNvPr id="29" name="Google Shape;1714;p64"/>
          <p:cNvSpPr/>
          <p:nvPr/>
        </p:nvSpPr>
        <p:spPr>
          <a:xfrm rot="-2019064">
            <a:off x="1364812" y="1148138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Google Shape;1715;p64"/>
          <p:cNvSpPr/>
          <p:nvPr/>
        </p:nvSpPr>
        <p:spPr>
          <a:xfrm rot="-2019064">
            <a:off x="540995" y="1189492"/>
            <a:ext cx="105947" cy="97740"/>
          </a:xfrm>
          <a:custGeom>
            <a:avLst/>
            <a:gdLst/>
            <a:ahLst/>
            <a:cxnLst/>
            <a:rect l="l" t="t" r="r" b="b"/>
            <a:pathLst>
              <a:path w="2737" h="2525" extrusionOk="0">
                <a:moveTo>
                  <a:pt x="514" y="0"/>
                </a:moveTo>
                <a:cubicBezTo>
                  <a:pt x="329" y="0"/>
                  <a:pt x="187" y="258"/>
                  <a:pt x="344" y="415"/>
                </a:cubicBezTo>
                <a:cubicBezTo>
                  <a:pt x="502" y="573"/>
                  <a:pt x="621" y="692"/>
                  <a:pt x="780" y="811"/>
                </a:cubicBezTo>
                <a:lnTo>
                  <a:pt x="304" y="851"/>
                </a:lnTo>
                <a:cubicBezTo>
                  <a:pt x="0" y="889"/>
                  <a:pt x="25" y="1328"/>
                  <a:pt x="307" y="1328"/>
                </a:cubicBezTo>
                <a:cubicBezTo>
                  <a:pt x="319" y="1328"/>
                  <a:pt x="331" y="1328"/>
                  <a:pt x="344" y="1326"/>
                </a:cubicBezTo>
                <a:lnTo>
                  <a:pt x="740" y="1286"/>
                </a:lnTo>
                <a:lnTo>
                  <a:pt x="740" y="1286"/>
                </a:lnTo>
                <a:cubicBezTo>
                  <a:pt x="582" y="1484"/>
                  <a:pt x="423" y="1722"/>
                  <a:pt x="265" y="1960"/>
                </a:cubicBezTo>
                <a:cubicBezTo>
                  <a:pt x="130" y="2121"/>
                  <a:pt x="288" y="2283"/>
                  <a:pt x="453" y="2283"/>
                </a:cubicBezTo>
                <a:cubicBezTo>
                  <a:pt x="531" y="2283"/>
                  <a:pt x="610" y="2247"/>
                  <a:pt x="661" y="2158"/>
                </a:cubicBezTo>
                <a:lnTo>
                  <a:pt x="1017" y="1603"/>
                </a:lnTo>
                <a:cubicBezTo>
                  <a:pt x="1057" y="1841"/>
                  <a:pt x="1097" y="2118"/>
                  <a:pt x="1097" y="2316"/>
                </a:cubicBezTo>
                <a:cubicBezTo>
                  <a:pt x="1116" y="2455"/>
                  <a:pt x="1225" y="2524"/>
                  <a:pt x="1334" y="2524"/>
                </a:cubicBezTo>
                <a:cubicBezTo>
                  <a:pt x="1443" y="2524"/>
                  <a:pt x="1552" y="2455"/>
                  <a:pt x="1572" y="2316"/>
                </a:cubicBezTo>
                <a:cubicBezTo>
                  <a:pt x="1572" y="2039"/>
                  <a:pt x="1493" y="1762"/>
                  <a:pt x="1493" y="1484"/>
                </a:cubicBezTo>
                <a:lnTo>
                  <a:pt x="1493" y="1484"/>
                </a:lnTo>
                <a:lnTo>
                  <a:pt x="1849" y="1762"/>
                </a:lnTo>
                <a:cubicBezTo>
                  <a:pt x="1898" y="1802"/>
                  <a:pt x="1949" y="1820"/>
                  <a:pt x="1996" y="1820"/>
                </a:cubicBezTo>
                <a:cubicBezTo>
                  <a:pt x="2179" y="1820"/>
                  <a:pt x="2315" y="1562"/>
                  <a:pt x="2127" y="1405"/>
                </a:cubicBezTo>
                <a:cubicBezTo>
                  <a:pt x="2008" y="1326"/>
                  <a:pt x="1929" y="1247"/>
                  <a:pt x="1810" y="1128"/>
                </a:cubicBezTo>
                <a:lnTo>
                  <a:pt x="2443" y="1049"/>
                </a:lnTo>
                <a:cubicBezTo>
                  <a:pt x="2736" y="975"/>
                  <a:pt x="2725" y="564"/>
                  <a:pt x="2503" y="564"/>
                </a:cubicBezTo>
                <a:cubicBezTo>
                  <a:pt x="2484" y="564"/>
                  <a:pt x="2465" y="567"/>
                  <a:pt x="2443" y="573"/>
                </a:cubicBezTo>
                <a:lnTo>
                  <a:pt x="1691" y="653"/>
                </a:lnTo>
                <a:lnTo>
                  <a:pt x="1849" y="415"/>
                </a:lnTo>
                <a:cubicBezTo>
                  <a:pt x="1994" y="241"/>
                  <a:pt x="1843" y="47"/>
                  <a:pt x="1674" y="47"/>
                </a:cubicBezTo>
                <a:cubicBezTo>
                  <a:pt x="1611" y="47"/>
                  <a:pt x="1546" y="73"/>
                  <a:pt x="1493" y="138"/>
                </a:cubicBezTo>
                <a:lnTo>
                  <a:pt x="1374" y="336"/>
                </a:lnTo>
                <a:lnTo>
                  <a:pt x="1374" y="296"/>
                </a:lnTo>
                <a:cubicBezTo>
                  <a:pt x="1355" y="143"/>
                  <a:pt x="1234" y="73"/>
                  <a:pt x="1118" y="73"/>
                </a:cubicBezTo>
                <a:cubicBezTo>
                  <a:pt x="995" y="73"/>
                  <a:pt x="878" y="153"/>
                  <a:pt x="899" y="296"/>
                </a:cubicBezTo>
                <a:lnTo>
                  <a:pt x="661" y="58"/>
                </a:lnTo>
                <a:cubicBezTo>
                  <a:pt x="612" y="18"/>
                  <a:pt x="561" y="0"/>
                  <a:pt x="514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Google Shape;1716;p64"/>
          <p:cNvSpPr/>
          <p:nvPr/>
        </p:nvSpPr>
        <p:spPr>
          <a:xfrm rot="-2019064">
            <a:off x="740918" y="1318136"/>
            <a:ext cx="277738" cy="274989"/>
          </a:xfrm>
          <a:custGeom>
            <a:avLst/>
            <a:gdLst/>
            <a:ahLst/>
            <a:cxnLst/>
            <a:rect l="l" t="t" r="r" b="b"/>
            <a:pathLst>
              <a:path w="7175" h="7104" extrusionOk="0">
                <a:moveTo>
                  <a:pt x="1980" y="0"/>
                </a:moveTo>
                <a:cubicBezTo>
                  <a:pt x="1831" y="0"/>
                  <a:pt x="1685" y="128"/>
                  <a:pt x="1760" y="303"/>
                </a:cubicBezTo>
                <a:cubicBezTo>
                  <a:pt x="2116" y="1016"/>
                  <a:pt x="2433" y="1729"/>
                  <a:pt x="2750" y="2482"/>
                </a:cubicBezTo>
                <a:cubicBezTo>
                  <a:pt x="1958" y="2284"/>
                  <a:pt x="1126" y="2086"/>
                  <a:pt x="334" y="1888"/>
                </a:cubicBezTo>
                <a:cubicBezTo>
                  <a:pt x="311" y="1881"/>
                  <a:pt x="289" y="1878"/>
                  <a:pt x="269" y="1878"/>
                </a:cubicBezTo>
                <a:cubicBezTo>
                  <a:pt x="46" y="1878"/>
                  <a:pt x="0" y="2251"/>
                  <a:pt x="255" y="2324"/>
                </a:cubicBezTo>
                <a:lnTo>
                  <a:pt x="2631" y="2918"/>
                </a:lnTo>
                <a:lnTo>
                  <a:pt x="1364" y="3552"/>
                </a:lnTo>
                <a:cubicBezTo>
                  <a:pt x="1159" y="3688"/>
                  <a:pt x="1307" y="3972"/>
                  <a:pt x="1529" y="3972"/>
                </a:cubicBezTo>
                <a:cubicBezTo>
                  <a:pt x="1565" y="3972"/>
                  <a:pt x="1603" y="3964"/>
                  <a:pt x="1641" y="3948"/>
                </a:cubicBezTo>
                <a:lnTo>
                  <a:pt x="2909" y="3314"/>
                </a:lnTo>
                <a:lnTo>
                  <a:pt x="2909" y="3314"/>
                </a:lnTo>
                <a:cubicBezTo>
                  <a:pt x="2552" y="4067"/>
                  <a:pt x="2275" y="4819"/>
                  <a:pt x="1958" y="5611"/>
                </a:cubicBezTo>
                <a:cubicBezTo>
                  <a:pt x="1906" y="5795"/>
                  <a:pt x="2060" y="5943"/>
                  <a:pt x="2206" y="5943"/>
                </a:cubicBezTo>
                <a:cubicBezTo>
                  <a:pt x="2281" y="5943"/>
                  <a:pt x="2353" y="5904"/>
                  <a:pt x="2394" y="5809"/>
                </a:cubicBezTo>
                <a:cubicBezTo>
                  <a:pt x="2671" y="5057"/>
                  <a:pt x="2988" y="4304"/>
                  <a:pt x="3305" y="3591"/>
                </a:cubicBezTo>
                <a:cubicBezTo>
                  <a:pt x="3780" y="4700"/>
                  <a:pt x="4255" y="5809"/>
                  <a:pt x="4691" y="6958"/>
                </a:cubicBezTo>
                <a:cubicBezTo>
                  <a:pt x="4735" y="7060"/>
                  <a:pt x="4810" y="7103"/>
                  <a:pt x="4887" y="7103"/>
                </a:cubicBezTo>
                <a:cubicBezTo>
                  <a:pt x="5018" y="7103"/>
                  <a:pt x="5152" y="6975"/>
                  <a:pt x="5127" y="6800"/>
                </a:cubicBezTo>
                <a:cubicBezTo>
                  <a:pt x="4651" y="5572"/>
                  <a:pt x="4137" y="4344"/>
                  <a:pt x="3582" y="3155"/>
                </a:cubicBezTo>
                <a:lnTo>
                  <a:pt x="3582" y="3155"/>
                </a:lnTo>
                <a:cubicBezTo>
                  <a:pt x="4651" y="3393"/>
                  <a:pt x="5721" y="3631"/>
                  <a:pt x="6830" y="3868"/>
                </a:cubicBezTo>
                <a:cubicBezTo>
                  <a:pt x="6842" y="3870"/>
                  <a:pt x="6854" y="3871"/>
                  <a:pt x="6865" y="3871"/>
                </a:cubicBezTo>
                <a:cubicBezTo>
                  <a:pt x="7114" y="3871"/>
                  <a:pt x="7175" y="3469"/>
                  <a:pt x="6909" y="3393"/>
                </a:cubicBezTo>
                <a:cubicBezTo>
                  <a:pt x="5919" y="3195"/>
                  <a:pt x="4929" y="2957"/>
                  <a:pt x="3978" y="2759"/>
                </a:cubicBezTo>
                <a:lnTo>
                  <a:pt x="5483" y="1927"/>
                </a:lnTo>
                <a:cubicBezTo>
                  <a:pt x="5722" y="1825"/>
                  <a:pt x="5550" y="1547"/>
                  <a:pt x="5346" y="1547"/>
                </a:cubicBezTo>
                <a:cubicBezTo>
                  <a:pt x="5313" y="1547"/>
                  <a:pt x="5279" y="1554"/>
                  <a:pt x="5246" y="1571"/>
                </a:cubicBezTo>
                <a:lnTo>
                  <a:pt x="3859" y="2284"/>
                </a:lnTo>
                <a:cubicBezTo>
                  <a:pt x="4176" y="1690"/>
                  <a:pt x="4453" y="1096"/>
                  <a:pt x="4770" y="501"/>
                </a:cubicBezTo>
                <a:cubicBezTo>
                  <a:pt x="4849" y="318"/>
                  <a:pt x="4703" y="170"/>
                  <a:pt x="4549" y="170"/>
                </a:cubicBezTo>
                <a:cubicBezTo>
                  <a:pt x="4470" y="170"/>
                  <a:pt x="4388" y="209"/>
                  <a:pt x="4335" y="303"/>
                </a:cubicBezTo>
                <a:cubicBezTo>
                  <a:pt x="3978" y="1016"/>
                  <a:pt x="3622" y="1729"/>
                  <a:pt x="3265" y="2482"/>
                </a:cubicBezTo>
                <a:cubicBezTo>
                  <a:pt x="2909" y="1690"/>
                  <a:pt x="2552" y="898"/>
                  <a:pt x="2196" y="145"/>
                </a:cubicBezTo>
                <a:cubicBezTo>
                  <a:pt x="2152" y="43"/>
                  <a:pt x="2066" y="0"/>
                  <a:pt x="1980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2" name="Google Shape;1725;p64"/>
          <p:cNvGrpSpPr/>
          <p:nvPr/>
        </p:nvGrpSpPr>
        <p:grpSpPr>
          <a:xfrm rot="-1723955">
            <a:off x="1087919" y="406428"/>
            <a:ext cx="222757" cy="246344"/>
            <a:chOff x="5414907" y="2017485"/>
            <a:chExt cx="220338" cy="243702"/>
          </a:xfrm>
        </p:grpSpPr>
        <p:sp>
          <p:nvSpPr>
            <p:cNvPr id="33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Google Shape;1727;p64"/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5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6" name="Google Shape;1714;p64"/>
          <p:cNvSpPr/>
          <p:nvPr/>
        </p:nvSpPr>
        <p:spPr>
          <a:xfrm rot="-2019064">
            <a:off x="668473" y="508187"/>
            <a:ext cx="174849" cy="184487"/>
          </a:xfrm>
          <a:custGeom>
            <a:avLst/>
            <a:gdLst/>
            <a:ahLst/>
            <a:cxnLst/>
            <a:rect l="l" t="t" r="r" b="b"/>
            <a:pathLst>
              <a:path w="4517" h="4766" extrusionOk="0">
                <a:moveTo>
                  <a:pt x="1687" y="1"/>
                </a:moveTo>
                <a:cubicBezTo>
                  <a:pt x="1549" y="1"/>
                  <a:pt x="1405" y="121"/>
                  <a:pt x="1453" y="315"/>
                </a:cubicBezTo>
                <a:cubicBezTo>
                  <a:pt x="1612" y="790"/>
                  <a:pt x="1730" y="1305"/>
                  <a:pt x="1889" y="1741"/>
                </a:cubicBezTo>
                <a:cubicBezTo>
                  <a:pt x="1612" y="1582"/>
                  <a:pt x="1334" y="1384"/>
                  <a:pt x="1057" y="1186"/>
                </a:cubicBezTo>
                <a:cubicBezTo>
                  <a:pt x="1009" y="1158"/>
                  <a:pt x="960" y="1147"/>
                  <a:pt x="914" y="1147"/>
                </a:cubicBezTo>
                <a:cubicBezTo>
                  <a:pt x="698" y="1147"/>
                  <a:pt x="544" y="1412"/>
                  <a:pt x="740" y="1543"/>
                </a:cubicBezTo>
                <a:cubicBezTo>
                  <a:pt x="1097" y="1780"/>
                  <a:pt x="1453" y="2018"/>
                  <a:pt x="1810" y="2256"/>
                </a:cubicBezTo>
                <a:cubicBezTo>
                  <a:pt x="1295" y="2414"/>
                  <a:pt x="780" y="2573"/>
                  <a:pt x="265" y="2731"/>
                </a:cubicBezTo>
                <a:cubicBezTo>
                  <a:pt x="1" y="2807"/>
                  <a:pt x="132" y="3170"/>
                  <a:pt x="385" y="3170"/>
                </a:cubicBezTo>
                <a:cubicBezTo>
                  <a:pt x="397" y="3170"/>
                  <a:pt x="410" y="3169"/>
                  <a:pt x="423" y="3167"/>
                </a:cubicBezTo>
                <a:lnTo>
                  <a:pt x="1730" y="2771"/>
                </a:lnTo>
                <a:lnTo>
                  <a:pt x="1730" y="2771"/>
                </a:lnTo>
                <a:cubicBezTo>
                  <a:pt x="1532" y="3127"/>
                  <a:pt x="1334" y="3444"/>
                  <a:pt x="1097" y="3801"/>
                </a:cubicBezTo>
                <a:cubicBezTo>
                  <a:pt x="989" y="3963"/>
                  <a:pt x="1156" y="4106"/>
                  <a:pt x="1324" y="4106"/>
                </a:cubicBezTo>
                <a:cubicBezTo>
                  <a:pt x="1403" y="4106"/>
                  <a:pt x="1482" y="4075"/>
                  <a:pt x="1532" y="3999"/>
                </a:cubicBezTo>
                <a:cubicBezTo>
                  <a:pt x="1770" y="3642"/>
                  <a:pt x="1968" y="3246"/>
                  <a:pt x="2206" y="2890"/>
                </a:cubicBezTo>
                <a:cubicBezTo>
                  <a:pt x="2364" y="3444"/>
                  <a:pt x="2523" y="4038"/>
                  <a:pt x="2642" y="4593"/>
                </a:cubicBezTo>
                <a:cubicBezTo>
                  <a:pt x="2672" y="4714"/>
                  <a:pt x="2754" y="4766"/>
                  <a:pt x="2840" y="4766"/>
                </a:cubicBezTo>
                <a:cubicBezTo>
                  <a:pt x="2979" y="4766"/>
                  <a:pt x="3126" y="4630"/>
                  <a:pt x="3077" y="4434"/>
                </a:cubicBezTo>
                <a:cubicBezTo>
                  <a:pt x="2958" y="3880"/>
                  <a:pt x="2800" y="3286"/>
                  <a:pt x="2642" y="2731"/>
                </a:cubicBezTo>
                <a:lnTo>
                  <a:pt x="2642" y="2731"/>
                </a:lnTo>
                <a:cubicBezTo>
                  <a:pt x="2998" y="2929"/>
                  <a:pt x="3315" y="3127"/>
                  <a:pt x="3671" y="3286"/>
                </a:cubicBezTo>
                <a:cubicBezTo>
                  <a:pt x="3713" y="3310"/>
                  <a:pt x="3753" y="3320"/>
                  <a:pt x="3790" y="3320"/>
                </a:cubicBezTo>
                <a:cubicBezTo>
                  <a:pt x="3998" y="3320"/>
                  <a:pt x="4105" y="2990"/>
                  <a:pt x="3870" y="2890"/>
                </a:cubicBezTo>
                <a:cubicBezTo>
                  <a:pt x="3553" y="2731"/>
                  <a:pt x="3236" y="2573"/>
                  <a:pt x="2958" y="2375"/>
                </a:cubicBezTo>
                <a:cubicBezTo>
                  <a:pt x="3394" y="2256"/>
                  <a:pt x="3790" y="2137"/>
                  <a:pt x="4226" y="1978"/>
                </a:cubicBezTo>
                <a:cubicBezTo>
                  <a:pt x="4517" y="1869"/>
                  <a:pt x="4407" y="1494"/>
                  <a:pt x="4143" y="1494"/>
                </a:cubicBezTo>
                <a:cubicBezTo>
                  <a:pt x="4119" y="1494"/>
                  <a:pt x="4094" y="1497"/>
                  <a:pt x="4068" y="1503"/>
                </a:cubicBezTo>
                <a:cubicBezTo>
                  <a:pt x="3632" y="1662"/>
                  <a:pt x="3196" y="1820"/>
                  <a:pt x="2721" y="1939"/>
                </a:cubicBezTo>
                <a:cubicBezTo>
                  <a:pt x="2919" y="1622"/>
                  <a:pt x="3077" y="1305"/>
                  <a:pt x="3236" y="949"/>
                </a:cubicBezTo>
                <a:cubicBezTo>
                  <a:pt x="3340" y="765"/>
                  <a:pt x="3186" y="617"/>
                  <a:pt x="3035" y="617"/>
                </a:cubicBezTo>
                <a:cubicBezTo>
                  <a:pt x="2957" y="617"/>
                  <a:pt x="2880" y="656"/>
                  <a:pt x="2840" y="750"/>
                </a:cubicBezTo>
                <a:cubicBezTo>
                  <a:pt x="2681" y="1067"/>
                  <a:pt x="2523" y="1384"/>
                  <a:pt x="2364" y="1701"/>
                </a:cubicBezTo>
                <a:cubicBezTo>
                  <a:pt x="2206" y="1186"/>
                  <a:pt x="2047" y="671"/>
                  <a:pt x="1889" y="156"/>
                </a:cubicBezTo>
                <a:cubicBezTo>
                  <a:pt x="1858" y="49"/>
                  <a:pt x="1774" y="1"/>
                  <a:pt x="168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7" name="Google Shape;1725;p64"/>
          <p:cNvGrpSpPr/>
          <p:nvPr/>
        </p:nvGrpSpPr>
        <p:grpSpPr>
          <a:xfrm rot="6447076">
            <a:off x="1019839" y="1209110"/>
            <a:ext cx="272654" cy="312812"/>
            <a:chOff x="5365548" y="2017485"/>
            <a:chExt cx="269696" cy="309455"/>
          </a:xfrm>
        </p:grpSpPr>
        <p:sp>
          <p:nvSpPr>
            <p:cNvPr id="38" name="Google Shape;1726;p64"/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Google Shape;1727;p64"/>
            <p:cNvSpPr/>
            <p:nvPr/>
          </p:nvSpPr>
          <p:spPr>
            <a:xfrm>
              <a:off x="5365548" y="2266682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Google Shape;1728;p64"/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674447" y="508897"/>
            <a:ext cx="45862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 GIỐNG NHỎ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261841" y="1040299"/>
            <a:ext cx="33919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Tuyển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Mầm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29" y="4903636"/>
            <a:ext cx="1543265" cy="2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648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4761" y="3176848"/>
            <a:ext cx="2276234" cy="164179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B9CDA35-E2C8-48B4-A781-B266029DF0B9}"/>
              </a:ext>
            </a:extLst>
          </p:cNvPr>
          <p:cNvSpPr txBox="1"/>
          <p:nvPr/>
        </p:nvSpPr>
        <p:spPr>
          <a:xfrm>
            <a:off x="680135" y="887378"/>
            <a:ext cx="5497729" cy="2858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 biết được các sự việc trong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Hiểu đ</a:t>
            </a:r>
            <a:r>
              <a:rPr lang="en-US" sz="24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ược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tác dụng của cây cối với đời sống con người.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4C1CA4-ECE1-4CC9-BC86-AD879067ABD7}"/>
              </a:ext>
            </a:extLst>
          </p:cNvPr>
          <p:cNvSpPr txBox="1"/>
          <p:nvPr/>
        </p:nvSpPr>
        <p:spPr>
          <a:xfrm>
            <a:off x="1807948" y="469704"/>
            <a:ext cx="3691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29" y="4903636"/>
            <a:ext cx="1543265" cy="2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71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E9566FC-3A64-408C-B5E3-32685F787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4227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52467" y="3767471"/>
            <a:ext cx="32143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-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74" t="1712" r="-1"/>
          <a:stretch/>
        </p:blipFill>
        <p:spPr>
          <a:xfrm>
            <a:off x="1670512" y="388883"/>
            <a:ext cx="3421033" cy="3223298"/>
          </a:xfrm>
          <a:prstGeom prst="roundRect">
            <a:avLst>
              <a:gd name="adj" fmla="val 6181"/>
            </a:avLst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29" y="4903636"/>
            <a:ext cx="1543265" cy="2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010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8082" y="3755777"/>
            <a:ext cx="47694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Cây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muốn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43" y="472011"/>
            <a:ext cx="3314584" cy="3103732"/>
          </a:xfrm>
          <a:prstGeom prst="roundRect">
            <a:avLst>
              <a:gd name="adj" fmla="val 7973"/>
            </a:avLst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29" y="4903636"/>
            <a:ext cx="1543265" cy="2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674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19125" y="3840000"/>
            <a:ext cx="30724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Chị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giống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mát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sưởi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endParaRPr lang="en-US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4330"/>
          <a:stretch/>
        </p:blipFill>
        <p:spPr>
          <a:xfrm>
            <a:off x="1748908" y="382933"/>
            <a:ext cx="3727102" cy="3498631"/>
          </a:xfrm>
          <a:prstGeom prst="roundRect">
            <a:avLst>
              <a:gd name="adj" fmla="val 6657"/>
            </a:avLst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29" y="4903636"/>
            <a:ext cx="1543265" cy="2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02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01110" y="3767360"/>
            <a:ext cx="27908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đồi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chóc</a:t>
            </a:r>
            <a:r>
              <a:rPr lang="en-US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560"/>
          <a:stretch/>
        </p:blipFill>
        <p:spPr>
          <a:xfrm>
            <a:off x="1716769" y="382932"/>
            <a:ext cx="3551423" cy="3350588"/>
          </a:xfrm>
          <a:prstGeom prst="roundRect">
            <a:avLst>
              <a:gd name="adj" fmla="val 6657"/>
            </a:avLst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29" y="4903636"/>
            <a:ext cx="1543265" cy="2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89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9507" y="466509"/>
            <a:ext cx="6103144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2. Nghe </a:t>
            </a:r>
            <a:r>
              <a:rPr lang="en-US" sz="2400" dirty="0" err="1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chuyện</a:t>
            </a:r>
            <a:r>
              <a:rPr lang="en-US" sz="2400" dirty="0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39507" y="893922"/>
            <a:ext cx="6103144" cy="437674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2400" dirty="0">
                <a:solidFill>
                  <a:srgbClr val="1E5CC1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3. Kể lại từng đoạn của câu chuyện theo tranh</a:t>
            </a:r>
          </a:p>
        </p:txBody>
      </p:sp>
      <p:pic>
        <p:nvPicPr>
          <p:cNvPr id="8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49" y="1444943"/>
            <a:ext cx="5767864" cy="30684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7729" y="4903636"/>
            <a:ext cx="1543265" cy="239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61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900</TotalTime>
  <Words>226</Words>
  <Application>Microsoft Office PowerPoint</Application>
  <PresentationFormat>Custom</PresentationFormat>
  <Paragraphs>28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Montserrat</vt:lpstr>
      <vt:lpstr>Kalam</vt:lpstr>
      <vt:lpstr>Times New Roman</vt:lpstr>
      <vt:lpstr>Doodle Sketchbook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 BÀI HỌC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L.U</dc:creator>
  <cp:lastModifiedBy>Nguyễn Thu Hường</cp:lastModifiedBy>
  <cp:revision>111</cp:revision>
  <dcterms:modified xsi:type="dcterms:W3CDTF">2023-03-05T07:47:27Z</dcterms:modified>
</cp:coreProperties>
</file>