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1" r:id="rId3"/>
    <p:sldMasterId id="2147483683" r:id="rId4"/>
    <p:sldMasterId id="2147483689" r:id="rId5"/>
    <p:sldMasterId id="2147483701" r:id="rId6"/>
    <p:sldMasterId id="2147483713" r:id="rId7"/>
  </p:sldMasterIdLst>
  <p:notesMasterIdLst>
    <p:notesMasterId r:id="rId22"/>
  </p:notesMasterIdLst>
  <p:sldIdLst>
    <p:sldId id="2007577157" r:id="rId8"/>
    <p:sldId id="2007577158" r:id="rId9"/>
    <p:sldId id="2007577167" r:id="rId10"/>
    <p:sldId id="2007577155" r:id="rId11"/>
    <p:sldId id="297" r:id="rId12"/>
    <p:sldId id="298" r:id="rId13"/>
    <p:sldId id="299" r:id="rId14"/>
    <p:sldId id="300" r:id="rId15"/>
    <p:sldId id="301" r:id="rId16"/>
    <p:sldId id="302" r:id="rId17"/>
    <p:sldId id="303" r:id="rId18"/>
    <p:sldId id="2007577162" r:id="rId19"/>
    <p:sldId id="305" r:id="rId20"/>
    <p:sldId id="20075771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6" d="100"/>
          <a:sy n="86" d="100"/>
        </p:scale>
        <p:origin x="73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52E4B-EA3D-42D6-B527-633003FD0FDB}"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81B84-19AD-4844-894B-292B4C443DCE}" type="slidenum">
              <a:rPr lang="en-US" smtClean="0"/>
              <a:t>‹#›</a:t>
            </a:fld>
            <a:endParaRPr lang="en-US"/>
          </a:p>
        </p:txBody>
      </p:sp>
    </p:spTree>
    <p:extLst>
      <p:ext uri="{BB962C8B-B14F-4D97-AF65-F5344CB8AC3E}">
        <p14:creationId xmlns:p14="http://schemas.microsoft.com/office/powerpoint/2010/main" val="183894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856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03655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38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7410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599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02657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478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137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989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8638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643089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254277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406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2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0482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48545"/>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3/17/2025</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78052177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9642"/>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2025/3/17</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931346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019465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544292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129214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815627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12070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10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624576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823733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702452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572372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928194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714049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576767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173380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313316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82353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4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97374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410178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163225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816843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211975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73462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603289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923351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552128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60681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78989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101519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969306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9072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138455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7461862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955454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734963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70510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3/17/2025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49872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3/17/2025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178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830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7784069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800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56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7125515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18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8"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Design by: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Hương</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Thảo</a:t>
            </a:r>
            <a:endPar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40200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Design by: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Hương</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Thảo</a:t>
            </a:r>
            <a:endPar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020382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Design by: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Hương</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Thảo</a:t>
            </a:r>
            <a:endPar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9271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36.jpeg"/><Relationship Id="rId12"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31.png"/><Relationship Id="rId11" Type="http://schemas.openxmlformats.org/officeDocument/2006/relationships/image" Target="../media/image40.GIF"/><Relationship Id="rId5" Type="http://schemas.openxmlformats.org/officeDocument/2006/relationships/image" Target="../media/image30.png"/><Relationship Id="rId15" Type="http://schemas.openxmlformats.org/officeDocument/2006/relationships/slide" Target="slide7.xml"/><Relationship Id="rId10" Type="http://schemas.openxmlformats.org/officeDocument/2006/relationships/image" Target="../media/image39.GIF"/><Relationship Id="rId4" Type="http://schemas.openxmlformats.org/officeDocument/2006/relationships/image" Target="../media/image35.GIF"/><Relationship Id="rId9" Type="http://schemas.openxmlformats.org/officeDocument/2006/relationships/image" Target="../media/image44.png"/><Relationship Id="rId14" Type="http://schemas.openxmlformats.org/officeDocument/2006/relationships/image" Target="../media/image43.GIF"/></Relationships>
</file>

<file path=ppt/slides/_rels/slide11.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36.jpeg"/><Relationship Id="rId12"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33.png"/><Relationship Id="rId11" Type="http://schemas.openxmlformats.org/officeDocument/2006/relationships/image" Target="../media/image40.GIF"/><Relationship Id="rId5" Type="http://schemas.openxmlformats.org/officeDocument/2006/relationships/image" Target="../media/image32.png"/><Relationship Id="rId15" Type="http://schemas.openxmlformats.org/officeDocument/2006/relationships/slide" Target="slide7.xml"/><Relationship Id="rId10" Type="http://schemas.openxmlformats.org/officeDocument/2006/relationships/image" Target="../media/image39.GIF"/><Relationship Id="rId4" Type="http://schemas.openxmlformats.org/officeDocument/2006/relationships/image" Target="../media/image35.GIF"/><Relationship Id="rId9" Type="http://schemas.openxmlformats.org/officeDocument/2006/relationships/image" Target="../media/image38.png"/><Relationship Id="rId14" Type="http://schemas.openxmlformats.org/officeDocument/2006/relationships/image" Target="../media/image43.GIF"/></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5.png"/><Relationship Id="rId5" Type="http://schemas.openxmlformats.org/officeDocument/2006/relationships/image" Target="../media/image12.png"/><Relationship Id="rId4"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46.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www.facebook.com/huongthaoGADT"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31.png"/><Relationship Id="rId18" Type="http://schemas.openxmlformats.org/officeDocument/2006/relationships/audio" Target="../media/audio3.wav"/><Relationship Id="rId3" Type="http://schemas.openxmlformats.org/officeDocument/2006/relationships/image" Target="../media/image25.jpeg"/><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image" Target="../media/image34.GIF"/><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26.png"/><Relationship Id="rId11" Type="http://schemas.openxmlformats.org/officeDocument/2006/relationships/slide" Target="slide10.xml"/><Relationship Id="rId5" Type="http://schemas.openxmlformats.org/officeDocument/2006/relationships/audio" Target="../media/audio1.wav"/><Relationship Id="rId1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slide" Target="slide8.xml"/><Relationship Id="rId9" Type="http://schemas.openxmlformats.org/officeDocument/2006/relationships/image" Target="../media/image28.png"/><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36.jpeg"/><Relationship Id="rId12"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40.GIF"/><Relationship Id="rId5" Type="http://schemas.openxmlformats.org/officeDocument/2006/relationships/image" Target="../media/image26.png"/><Relationship Id="rId15" Type="http://schemas.openxmlformats.org/officeDocument/2006/relationships/slide" Target="slide7.xml"/><Relationship Id="rId10" Type="http://schemas.openxmlformats.org/officeDocument/2006/relationships/image" Target="../media/image39.GIF"/><Relationship Id="rId4" Type="http://schemas.openxmlformats.org/officeDocument/2006/relationships/image" Target="../media/image35.GIF"/><Relationship Id="rId9" Type="http://schemas.openxmlformats.org/officeDocument/2006/relationships/image" Target="../media/image38.png"/><Relationship Id="rId14" Type="http://schemas.openxmlformats.org/officeDocument/2006/relationships/image" Target="../media/image43.GIF"/></Relationships>
</file>

<file path=ppt/slides/_rels/slide9.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36.jpeg"/><Relationship Id="rId12"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29.png"/><Relationship Id="rId11" Type="http://schemas.openxmlformats.org/officeDocument/2006/relationships/image" Target="../media/image40.GIF"/><Relationship Id="rId5" Type="http://schemas.openxmlformats.org/officeDocument/2006/relationships/image" Target="../media/image28.png"/><Relationship Id="rId15" Type="http://schemas.openxmlformats.org/officeDocument/2006/relationships/slide" Target="slide6.xml"/><Relationship Id="rId10" Type="http://schemas.openxmlformats.org/officeDocument/2006/relationships/image" Target="../media/image39.GIF"/><Relationship Id="rId4" Type="http://schemas.openxmlformats.org/officeDocument/2006/relationships/image" Target="../media/image35.GIF"/><Relationship Id="rId9" Type="http://schemas.openxmlformats.org/officeDocument/2006/relationships/image" Target="../media/image38.png"/><Relationship Id="rId14" Type="http://schemas.openxmlformats.org/officeDocument/2006/relationships/image" Target="../media/image4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139199" y="-2284946"/>
            <a:ext cx="622353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b="75097"/>
          <a:stretch/>
        </p:blipFill>
        <p:spPr>
          <a:xfrm rot="660128">
            <a:off x="9092229" y="4124101"/>
            <a:ext cx="3020116" cy="3146513"/>
          </a:xfrm>
          <a:prstGeom prst="rect">
            <a:avLst/>
          </a:prstGeom>
        </p:spPr>
      </p:pic>
      <p:grpSp>
        <p:nvGrpSpPr>
          <p:cNvPr id="49" name="组合 48">
            <a:extLst>
              <a:ext uri="{FF2B5EF4-FFF2-40B4-BE49-F238E27FC236}">
                <a16:creationId xmlns:a16="http://schemas.microsoft.com/office/drawing/2014/main" id="{79667BFF-F07F-4DA4-9591-236B970F2BF0}"/>
              </a:ext>
            </a:extLst>
          </p:cNvPr>
          <p:cNvGrpSpPr/>
          <p:nvPr/>
        </p:nvGrpSpPr>
        <p:grpSpPr>
          <a:xfrm>
            <a:off x="1589712" y="1682325"/>
            <a:ext cx="4439186" cy="4752540"/>
            <a:chOff x="3962499" y="1520620"/>
            <a:chExt cx="3565106" cy="3816760"/>
          </a:xfrm>
        </p:grpSpPr>
        <p:sp>
          <p:nvSpPr>
            <p:cNvPr id="50" name="矩形 49">
              <a:extLst>
                <a:ext uri="{FF2B5EF4-FFF2-40B4-BE49-F238E27FC236}">
                  <a16:creationId xmlns:a16="http://schemas.microsoft.com/office/drawing/2014/main" id="{038F85FA-E520-4609-BDCB-EB913F773C4B}"/>
                </a:ext>
              </a:extLst>
            </p:cNvPr>
            <p:cNvSpPr/>
            <p:nvPr/>
          </p:nvSpPr>
          <p:spPr>
            <a:xfrm>
              <a:off x="4861367" y="2118167"/>
              <a:ext cx="1990846" cy="2812648"/>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 name="图片 50">
              <a:extLst>
                <a:ext uri="{FF2B5EF4-FFF2-40B4-BE49-F238E27FC236}">
                  <a16:creationId xmlns:a16="http://schemas.microsoft.com/office/drawing/2014/main" id="{7061F0C9-DC48-409C-97F6-5BF3909AB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99" y="1520620"/>
              <a:ext cx="3565106" cy="3816760"/>
            </a:xfrm>
            <a:prstGeom prst="rect">
              <a:avLst/>
            </a:prstGeom>
          </p:spPr>
        </p:pic>
      </p:grpSp>
      <p:sp>
        <p:nvSpPr>
          <p:cNvPr id="2" name="TextBox 1">
            <a:extLst>
              <a:ext uri="{FF2B5EF4-FFF2-40B4-BE49-F238E27FC236}">
                <a16:creationId xmlns:a16="http://schemas.microsoft.com/office/drawing/2014/main" id="{C5A81707-0109-486E-84AE-F56324ED06F0}"/>
              </a:ext>
            </a:extLst>
          </p:cNvPr>
          <p:cNvSpPr txBox="1"/>
          <p:nvPr/>
        </p:nvSpPr>
        <p:spPr>
          <a:xfrm>
            <a:off x="6720396" y="1890944"/>
            <a:ext cx="4367814" cy="1754326"/>
          </a:xfrm>
          <a:prstGeom prst="rect">
            <a:avLst/>
          </a:prstGeom>
          <a:noFill/>
        </p:spPr>
        <p:txBody>
          <a:bodyPr wrap="square" rtlCol="0">
            <a:spAutoFit/>
          </a:bodyPr>
          <a:lstStyle/>
          <a:p>
            <a:pPr algn="ctr"/>
            <a:r>
              <a:rPr lang="en-US" sz="5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5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5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endParaRPr lang="en-US" sz="5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5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r>
              <a:rPr lang="en-US" sz="5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5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a:t>
            </a:r>
          </a:p>
        </p:txBody>
      </p:sp>
    </p:spTree>
    <p:extLst>
      <p:ext uri="{BB962C8B-B14F-4D97-AF65-F5344CB8AC3E}">
        <p14:creationId xmlns:p14="http://schemas.microsoft.com/office/powerpoint/2010/main" val="288800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3.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Cuộc</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nói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chuyện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giữa</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trời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cây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nhỏ</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diễn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ra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như</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thế</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nào</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Cuộc nói chuyện giữa trời và cây nhỏ</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diễn</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thú</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vị</a:t>
            </a:r>
            <a:r>
              <a:rPr kumimoji="0" lang="vi-VN"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4.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sao</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cây</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nhỏ</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có</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tên</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là</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thì</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là</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suy</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nghĩ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khoe</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bè</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85348" y="469060"/>
            <a:ext cx="4689509"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Tiêu</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đánh</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946247" y="889268"/>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877244" y="3123392"/>
              <a:ext cx="3181366" cy="12464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tin,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kết</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hợp</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điệu</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390550" y="3332653"/>
            <a:ext cx="7679107" cy="3785552"/>
            <a:chOff x="2827063" y="3191960"/>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187085" y="4109890"/>
              <a:ext cx="4630366" cy="18235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Thể</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giọng</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phù</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hợp</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phân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biệt</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giọng</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nhân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46772" y="867067"/>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074759" y="2029658"/>
              <a:ext cx="4415435" cy="12464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3606921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474839" y="1312479"/>
            <a:ext cx="9556955" cy="1651001"/>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667"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2394283" y="1461703"/>
            <a:ext cx="853427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4BB6FCE6-B2E6-4DE9-B59D-948A8C80FD58}"/>
              </a:ext>
            </a:extLst>
          </p:cNvPr>
          <p:cNvSpPr txBox="1"/>
          <p:nvPr/>
        </p:nvSpPr>
        <p:spPr>
          <a:xfrm>
            <a:off x="182668" y="2763275"/>
            <a:ext cx="11510568" cy="3046988"/>
          </a:xfrm>
          <a:prstGeom prst="rect">
            <a:avLst/>
          </a:prstGeom>
          <a:noFill/>
        </p:spPr>
        <p:txBody>
          <a:bodyPr wrap="square" rtlCol="0">
            <a:spAutoFit/>
          </a:bodyPr>
          <a:lstStyle/>
          <a:p>
            <a:pPr lvl="0"/>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p>
          <a:p>
            <a:pPr lvl="0"/>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trường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hoặc</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phố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Hôm</a:t>
            </a:r>
            <a:r>
              <a:rPr lang="en-US" sz="3200" b="1" dirty="0">
                <a:solidFill>
                  <a:srgbClr val="FF0000"/>
                </a:solidFill>
                <a:latin typeface="Times New Roman" panose="02020603050405020304" pitchFamily="18" charset="0"/>
                <a:cs typeface="Times New Roman" panose="02020603050405020304" pitchFamily="18" charset="0"/>
              </a:rPr>
              <a:t> nay,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gọi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xung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chia </a:t>
            </a:r>
            <a:r>
              <a:rPr lang="en-US" sz="3200" b="1" dirty="0" err="1">
                <a:solidFill>
                  <a:srgbClr val="FF0000"/>
                </a:solidFill>
                <a:latin typeface="Times New Roman" panose="02020603050405020304" pitchFamily="18" charset="0"/>
                <a:cs typeface="Times New Roman" panose="02020603050405020304" pitchFamily="18" charset="0"/>
              </a:rPr>
              <a:t>sẻ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4B4E6A23-6C9F-46AB-91C1-C6EA47F21058}"/>
              </a:ext>
            </a:extLst>
          </p:cNvPr>
          <p:cNvSpPr txBox="1"/>
          <p:nvPr/>
        </p:nvSpPr>
        <p:spPr>
          <a:xfrm>
            <a:off x="-9339" y="328290"/>
            <a:ext cx="3991404"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052356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 calcmode="lin" valueType="num">
                                      <p:cBhvr additive="base">
                                        <p:cTn id="1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 calcmode="lin" valueType="num">
                                      <p:cBhvr additive="base">
                                        <p:cTn id="24"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2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3161659" y="461320"/>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algn="ctr"/>
            <a:r>
              <a:rPr lang="en-US" altLang="zh-CN" sz="4800" b="1"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endPar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altLang="zh-CN" sz="4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11</a:t>
            </a: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4" name="文本框 22">
            <a:extLst>
              <a:ext uri="{FF2B5EF4-FFF2-40B4-BE49-F238E27FC236}">
                <a16:creationId xmlns:a16="http://schemas.microsoft.com/office/drawing/2014/main" id="{45B103D2-C1B2-4858-9DE1-957197353ADC}"/>
              </a:ext>
            </a:extLst>
          </p:cNvPr>
          <p:cNvSpPr txBox="1"/>
          <p:nvPr/>
        </p:nvSpPr>
        <p:spPr>
          <a:xfrm>
            <a:off x="5077232" y="1365944"/>
            <a:ext cx="3825467"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Nói</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và</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nghe</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2186903" y="3582150"/>
            <a:ext cx="8916526" cy="1754326"/>
          </a:xfrm>
          <a:prstGeom prst="rect">
            <a:avLst/>
          </a:prstGeom>
          <a:noFill/>
        </p:spPr>
        <p:txBody>
          <a:bodyPr wrap="square" rtlCol="0">
            <a:spAutoFit/>
          </a:bodyPr>
          <a:lstStyle/>
          <a:p>
            <a:pPr algn="ct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Kể</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chuyện</a:t>
            </a:r>
            <a:endPar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SỰ TÍCH CÂY THÌ LÀ</a:t>
            </a: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120223052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445952" y="404445"/>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266585" y="667604"/>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28319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09792" y="241425"/>
            <a:ext cx="6128476" cy="923330"/>
          </a:xfrm>
          <a:prstGeom prst="rect">
            <a:avLst/>
          </a:prstGeom>
          <a:noFill/>
        </p:spPr>
        <p:txBody>
          <a:bodyPr wrap="square" rtlCol="0">
            <a:spAutoFit/>
          </a:bodyPr>
          <a:lstStyle/>
          <a:p>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cần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Nhận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việc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thì</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500934" cy="1063263"/>
            <a:chOff x="752655" y="2065203"/>
            <a:chExt cx="9500934"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197013"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Kể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dựa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gợi</a:t>
              </a:r>
              <a:r>
                <a:rPr lang="en-US" sz="2400" b="1" dirty="0">
                  <a:solidFill>
                    <a:srgbClr val="002060"/>
                  </a:solidFill>
                  <a:latin typeface="Times New Roman" panose="02020603050405020304" pitchFamily="18" charset="0"/>
                  <a:cs typeface="Times New Roman" panose="02020603050405020304" pitchFamily="18" charset="0"/>
                </a:rPr>
                <a:t> ý </a:t>
              </a:r>
              <a:r>
                <a:rPr lang="en-US" sz="2400" b="1" dirty="0" err="1">
                  <a:solidFill>
                    <a:srgbClr val="002060"/>
                  </a:solidFill>
                  <a:latin typeface="Times New Roman" panose="02020603050405020304" pitchFamily="18" charset="0"/>
                  <a:cs typeface="Times New Roman" panose="02020603050405020304" pitchFamily="18" charset="0"/>
                </a:rPr>
                <a:t>dưới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7671824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5510D-684F-43AA-BC35-7DCC59B8BC68}"/>
              </a:ext>
            </a:extLst>
          </p:cNvPr>
          <p:cNvPicPr>
            <a:picLocks noChangeAspect="1"/>
          </p:cNvPicPr>
          <p:nvPr/>
        </p:nvPicPr>
        <p:blipFill>
          <a:blip r:embed="rId2"/>
          <a:stretch>
            <a:fillRect/>
          </a:stretch>
        </p:blipFill>
        <p:spPr>
          <a:xfrm>
            <a:off x="3331808" y="202152"/>
            <a:ext cx="7410450" cy="6134100"/>
          </a:xfrm>
          <a:prstGeom prst="rect">
            <a:avLst/>
          </a:prstGeom>
        </p:spPr>
      </p:pic>
      <p:sp>
        <p:nvSpPr>
          <p:cNvPr id="4" name="Thought Bubble: Cloud 3">
            <a:extLst>
              <a:ext uri="{FF2B5EF4-FFF2-40B4-BE49-F238E27FC236}">
                <a16:creationId xmlns:a16="http://schemas.microsoft.com/office/drawing/2014/main" id="{802E5C87-66C4-43F9-B4E7-D34D1294FBCC}"/>
              </a:ext>
            </a:extLst>
          </p:cNvPr>
          <p:cNvSpPr/>
          <p:nvPr/>
        </p:nvSpPr>
        <p:spPr>
          <a:xfrm>
            <a:off x="0" y="275208"/>
            <a:ext cx="3861786" cy="1358283"/>
          </a:xfrm>
          <a:prstGeom prst="cloudCallout">
            <a:avLst>
              <a:gd name="adj1" fmla="val 48759"/>
              <a:gd name="adj2" fmla="val 89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Tranh</a:t>
            </a: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vẽ</a:t>
            </a: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gì</a:t>
            </a: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9393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674253"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1355724" y="3815919"/>
            <a:ext cx="8966201" cy="1107992"/>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LH: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Hương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endPar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001250" y="94140"/>
            <a:ext cx="2190750" cy="46166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2461211" cy="6697133"/>
          </a:xfrm>
          <a:prstGeom prst="rect">
            <a:avLst/>
          </a:prstGeom>
          <a:noFill/>
          <a:ln w="9525">
            <a:noFill/>
          </a:ln>
        </p:spPr>
      </p:pic>
      <p:sp>
        <p:nvSpPr>
          <p:cNvPr id="8198" name="文本框 8197"/>
          <p:cNvSpPr txBox="1"/>
          <p:nvPr/>
        </p:nvSpPr>
        <p:spPr>
          <a:xfrm>
            <a:off x="5283200" y="2514600"/>
            <a:ext cx="5648036" cy="1051881"/>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654612" cy="640715"/>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cối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cối</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kéo</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đặt</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loài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đặt</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vi-VN"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463</Words>
  <Application>Microsoft Office PowerPoint</Application>
  <PresentationFormat>Widescreen</PresentationFormat>
  <Paragraphs>49</Paragraphs>
  <Slides>14</Slides>
  <Notes>6</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14</vt:i4>
      </vt:variant>
    </vt:vector>
  </HeadingPairs>
  <TitlesOfParts>
    <vt:vector size="32" baseType="lpstr">
      <vt:lpstr>微软雅黑</vt:lpstr>
      <vt:lpstr>宋体</vt:lpstr>
      <vt:lpstr>宋体</vt:lpstr>
      <vt:lpstr>Arial</vt:lpstr>
      <vt:lpstr>Arial-Rounded</vt:lpstr>
      <vt:lpstr>Calibri</vt:lpstr>
      <vt:lpstr>Calibri Light</vt:lpstr>
      <vt:lpstr>等线</vt:lpstr>
      <vt:lpstr>黑体</vt:lpstr>
      <vt:lpstr>Times New Roman</vt:lpstr>
      <vt:lpstr>思源黑体 CN Bold</vt:lpstr>
      <vt:lpstr>包图主题2</vt:lpstr>
      <vt:lpstr>Office 主题</vt:lpstr>
      <vt:lpstr>6_Office Theme</vt:lpstr>
      <vt:lpstr>4_Office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MinhThangPC.VN</cp:lastModifiedBy>
  <cp:revision>16</cp:revision>
  <dcterms:created xsi:type="dcterms:W3CDTF">2021-08-01T10:09:42Z</dcterms:created>
  <dcterms:modified xsi:type="dcterms:W3CDTF">2025-03-17T08:13:07Z</dcterms:modified>
</cp:coreProperties>
</file>