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21" r:id="rId3"/>
    <p:sldId id="257" r:id="rId4"/>
    <p:sldId id="259" r:id="rId5"/>
    <p:sldId id="278" r:id="rId6"/>
    <p:sldId id="283" r:id="rId7"/>
    <p:sldId id="284" r:id="rId8"/>
    <p:sldId id="27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8E"/>
    <a:srgbClr val="FF5D5D"/>
    <a:srgbClr val="9148C8"/>
    <a:srgbClr val="64CEA4"/>
    <a:srgbClr val="FFF2CC"/>
    <a:srgbClr val="F7F2BC"/>
    <a:srgbClr val="FA7E26"/>
    <a:srgbClr val="F58D56"/>
    <a:srgbClr val="FFE4A9"/>
    <a:srgbClr val="81C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2647" autoAdjust="0"/>
  </p:normalViewPr>
  <p:slideViewPr>
    <p:cSldViewPr snapToGrid="0">
      <p:cViewPr varScale="1">
        <p:scale>
          <a:sx n="84" d="100"/>
          <a:sy n="84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A64472-9DC3-473E-81C8-D857383B32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A7C0E-C5FB-4701-8462-43400057FF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E79F-85C5-4347-865A-EC1231B82829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D9FF9-050E-47DF-850C-A194E51C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95FFC-4476-418A-B96E-4CC122083C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AF85-5BB3-4FCC-93C0-9708DA9078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761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846E3-D653-4186-BBE1-0817F3028A2F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CFA73-C10E-43FA-A7AE-E3BC7829A1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73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1136912" y="1959429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731581" y="1630344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99;p25">
            <a:extLst>
              <a:ext uri="{FF2B5EF4-FFF2-40B4-BE49-F238E27FC236}">
                <a16:creationId xmlns:a16="http://schemas.microsoft.com/office/drawing/2014/main" id="{1E53B03F-BC1A-4E76-94A8-0F97B8C8D97E}"/>
              </a:ext>
            </a:extLst>
          </p:cNvPr>
          <p:cNvSpPr/>
          <p:nvPr userDrawn="1"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7" name="Google Shape;201;p25">
            <a:extLst>
              <a:ext uri="{FF2B5EF4-FFF2-40B4-BE49-F238E27FC236}">
                <a16:creationId xmlns:a16="http://schemas.microsoft.com/office/drawing/2014/main" id="{C8419503-85C4-48BE-9789-5302D78FB313}"/>
              </a:ext>
            </a:extLst>
          </p:cNvPr>
          <p:cNvGrpSpPr/>
          <p:nvPr userDrawn="1"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8" name="Google Shape;202;p25">
              <a:extLst>
                <a:ext uri="{FF2B5EF4-FFF2-40B4-BE49-F238E27FC236}">
                  <a16:creationId xmlns:a16="http://schemas.microsoft.com/office/drawing/2014/main" id="{5349A810-3FD4-47D8-876D-FE9E4DE373A7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203;p25">
              <a:extLst>
                <a:ext uri="{FF2B5EF4-FFF2-40B4-BE49-F238E27FC236}">
                  <a16:creationId xmlns:a16="http://schemas.microsoft.com/office/drawing/2014/main" id="{E41FE954-EABB-4A9C-AA92-7781FCAFACD9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204;p25">
              <a:extLst>
                <a:ext uri="{FF2B5EF4-FFF2-40B4-BE49-F238E27FC236}">
                  <a16:creationId xmlns:a16="http://schemas.microsoft.com/office/drawing/2014/main" id="{88F6A534-10FA-40D3-AF9F-06295E65F36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205;p25">
              <a:extLst>
                <a:ext uri="{FF2B5EF4-FFF2-40B4-BE49-F238E27FC236}">
                  <a16:creationId xmlns:a16="http://schemas.microsoft.com/office/drawing/2014/main" id="{44227B7E-2610-4D73-B260-4CC8347532A8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206;p25">
              <a:extLst>
                <a:ext uri="{FF2B5EF4-FFF2-40B4-BE49-F238E27FC236}">
                  <a16:creationId xmlns:a16="http://schemas.microsoft.com/office/drawing/2014/main" id="{B1882B66-ECF7-46CF-9D6A-AA541004902E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207;p25">
              <a:extLst>
                <a:ext uri="{FF2B5EF4-FFF2-40B4-BE49-F238E27FC236}">
                  <a16:creationId xmlns:a16="http://schemas.microsoft.com/office/drawing/2014/main" id="{10BF7BC9-B1F8-45E4-A7EE-7C2B63DDE13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208;p25">
              <a:extLst>
                <a:ext uri="{FF2B5EF4-FFF2-40B4-BE49-F238E27FC236}">
                  <a16:creationId xmlns:a16="http://schemas.microsoft.com/office/drawing/2014/main" id="{E60D2D73-A35F-4B05-A62A-E69E49A62BBC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209;p25">
              <a:extLst>
                <a:ext uri="{FF2B5EF4-FFF2-40B4-BE49-F238E27FC236}">
                  <a16:creationId xmlns:a16="http://schemas.microsoft.com/office/drawing/2014/main" id="{5E9E148A-0EEA-4917-956C-42F081BD1720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210;p25">
              <a:extLst>
                <a:ext uri="{FF2B5EF4-FFF2-40B4-BE49-F238E27FC236}">
                  <a16:creationId xmlns:a16="http://schemas.microsoft.com/office/drawing/2014/main" id="{46726DE0-2B71-4B37-A0F3-B1640F45B5A4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211;p25">
              <a:extLst>
                <a:ext uri="{FF2B5EF4-FFF2-40B4-BE49-F238E27FC236}">
                  <a16:creationId xmlns:a16="http://schemas.microsoft.com/office/drawing/2014/main" id="{FBEF7B57-FBCC-4123-A1DA-F51E4665C545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8" name="Google Shape;536;p34">
            <a:extLst>
              <a:ext uri="{FF2B5EF4-FFF2-40B4-BE49-F238E27FC236}">
                <a16:creationId xmlns:a16="http://schemas.microsoft.com/office/drawing/2014/main" id="{7097A048-ADBC-4FF4-89B8-6E87B516EBD4}"/>
              </a:ext>
            </a:extLst>
          </p:cNvPr>
          <p:cNvGrpSpPr/>
          <p:nvPr userDrawn="1"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29" name="Google Shape;537;p34">
              <a:extLst>
                <a:ext uri="{FF2B5EF4-FFF2-40B4-BE49-F238E27FC236}">
                  <a16:creationId xmlns:a16="http://schemas.microsoft.com/office/drawing/2014/main" id="{36EE5A05-C957-4640-9C24-7A5F1D88A9B8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538;p34">
              <a:extLst>
                <a:ext uri="{FF2B5EF4-FFF2-40B4-BE49-F238E27FC236}">
                  <a16:creationId xmlns:a16="http://schemas.microsoft.com/office/drawing/2014/main" id="{8F5E4858-90A1-481F-97A4-0A1575C9541A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539;p34">
              <a:extLst>
                <a:ext uri="{FF2B5EF4-FFF2-40B4-BE49-F238E27FC236}">
                  <a16:creationId xmlns:a16="http://schemas.microsoft.com/office/drawing/2014/main" id="{935512B0-BFCE-4B7C-A310-BEB2558B657F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540;p34">
              <a:extLst>
                <a:ext uri="{FF2B5EF4-FFF2-40B4-BE49-F238E27FC236}">
                  <a16:creationId xmlns:a16="http://schemas.microsoft.com/office/drawing/2014/main" id="{7DFEF17C-6AB0-4414-87A2-5D88E7538084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541;p34">
              <a:extLst>
                <a:ext uri="{FF2B5EF4-FFF2-40B4-BE49-F238E27FC236}">
                  <a16:creationId xmlns:a16="http://schemas.microsoft.com/office/drawing/2014/main" id="{923E700B-A432-4D49-B49C-9DB23A0D3076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542;p34">
              <a:extLst>
                <a:ext uri="{FF2B5EF4-FFF2-40B4-BE49-F238E27FC236}">
                  <a16:creationId xmlns:a16="http://schemas.microsoft.com/office/drawing/2014/main" id="{929929F3-301E-4DCF-91B2-4C6505E6165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543;p34">
              <a:extLst>
                <a:ext uri="{FF2B5EF4-FFF2-40B4-BE49-F238E27FC236}">
                  <a16:creationId xmlns:a16="http://schemas.microsoft.com/office/drawing/2014/main" id="{D3D77902-1481-482F-8ED8-5BF744A4B414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544;p34">
              <a:extLst>
                <a:ext uri="{FF2B5EF4-FFF2-40B4-BE49-F238E27FC236}">
                  <a16:creationId xmlns:a16="http://schemas.microsoft.com/office/drawing/2014/main" id="{A28CB761-1CF6-47D3-ADFA-AB7796F7E245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545;p34">
              <a:extLst>
                <a:ext uri="{FF2B5EF4-FFF2-40B4-BE49-F238E27FC236}">
                  <a16:creationId xmlns:a16="http://schemas.microsoft.com/office/drawing/2014/main" id="{0ED9A6B5-8997-4B35-AF3C-51E7DFF15A12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546;p34">
              <a:extLst>
                <a:ext uri="{FF2B5EF4-FFF2-40B4-BE49-F238E27FC236}">
                  <a16:creationId xmlns:a16="http://schemas.microsoft.com/office/drawing/2014/main" id="{EECC14E8-023B-4255-B2E6-3D97B9267949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547;p34">
              <a:extLst>
                <a:ext uri="{FF2B5EF4-FFF2-40B4-BE49-F238E27FC236}">
                  <a16:creationId xmlns:a16="http://schemas.microsoft.com/office/drawing/2014/main" id="{91AF55CD-3C22-414A-BEFA-69C2C05005EA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548;p34">
              <a:extLst>
                <a:ext uri="{FF2B5EF4-FFF2-40B4-BE49-F238E27FC236}">
                  <a16:creationId xmlns:a16="http://schemas.microsoft.com/office/drawing/2014/main" id="{4DB2887F-FEA7-4DA5-ADF6-7784D0E06D98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549;p34">
              <a:extLst>
                <a:ext uri="{FF2B5EF4-FFF2-40B4-BE49-F238E27FC236}">
                  <a16:creationId xmlns:a16="http://schemas.microsoft.com/office/drawing/2014/main" id="{33BE96BC-64F2-454C-ACF5-13DA9D9FE0E8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550;p34">
              <a:extLst>
                <a:ext uri="{FF2B5EF4-FFF2-40B4-BE49-F238E27FC236}">
                  <a16:creationId xmlns:a16="http://schemas.microsoft.com/office/drawing/2014/main" id="{E2E710EC-93D6-4123-A019-72163FC835DF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551;p34">
              <a:extLst>
                <a:ext uri="{FF2B5EF4-FFF2-40B4-BE49-F238E27FC236}">
                  <a16:creationId xmlns:a16="http://schemas.microsoft.com/office/drawing/2014/main" id="{E6BE85EF-5105-4B63-825D-4EBA5DE81BF1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552;p34">
              <a:extLst>
                <a:ext uri="{FF2B5EF4-FFF2-40B4-BE49-F238E27FC236}">
                  <a16:creationId xmlns:a16="http://schemas.microsoft.com/office/drawing/2014/main" id="{AA1CE8E9-0A24-4E02-98E5-1E1C1F08C786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553;p34">
              <a:extLst>
                <a:ext uri="{FF2B5EF4-FFF2-40B4-BE49-F238E27FC236}">
                  <a16:creationId xmlns:a16="http://schemas.microsoft.com/office/drawing/2014/main" id="{2446CDBB-072F-4BCB-9709-052424D1291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554;p34">
              <a:extLst>
                <a:ext uri="{FF2B5EF4-FFF2-40B4-BE49-F238E27FC236}">
                  <a16:creationId xmlns:a16="http://schemas.microsoft.com/office/drawing/2014/main" id="{C592ED21-3935-49BE-B64C-2718B8CCE278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555;p34">
              <a:extLst>
                <a:ext uri="{FF2B5EF4-FFF2-40B4-BE49-F238E27FC236}">
                  <a16:creationId xmlns:a16="http://schemas.microsoft.com/office/drawing/2014/main" id="{99E417FF-745C-4D11-917E-E1C52FC55FCC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556;p34">
              <a:extLst>
                <a:ext uri="{FF2B5EF4-FFF2-40B4-BE49-F238E27FC236}">
                  <a16:creationId xmlns:a16="http://schemas.microsoft.com/office/drawing/2014/main" id="{9C47395D-14EC-4087-8A48-04C1E3A5A80E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557;p34">
              <a:extLst>
                <a:ext uri="{FF2B5EF4-FFF2-40B4-BE49-F238E27FC236}">
                  <a16:creationId xmlns:a16="http://schemas.microsoft.com/office/drawing/2014/main" id="{C4230AFA-7F54-41F9-A0CC-4435E9196B1F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558;p34">
              <a:extLst>
                <a:ext uri="{FF2B5EF4-FFF2-40B4-BE49-F238E27FC236}">
                  <a16:creationId xmlns:a16="http://schemas.microsoft.com/office/drawing/2014/main" id="{D6E217AB-F6AD-42FA-AAE8-0C0918ED86D2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559;p34">
              <a:extLst>
                <a:ext uri="{FF2B5EF4-FFF2-40B4-BE49-F238E27FC236}">
                  <a16:creationId xmlns:a16="http://schemas.microsoft.com/office/drawing/2014/main" id="{8D18F0F7-05F7-45C4-B806-D1D15A9D290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560;p34">
              <a:extLst>
                <a:ext uri="{FF2B5EF4-FFF2-40B4-BE49-F238E27FC236}">
                  <a16:creationId xmlns:a16="http://schemas.microsoft.com/office/drawing/2014/main" id="{8BFE3A4F-8A6D-43E7-9683-38B69A8B9C3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561;p34">
              <a:extLst>
                <a:ext uri="{FF2B5EF4-FFF2-40B4-BE49-F238E27FC236}">
                  <a16:creationId xmlns:a16="http://schemas.microsoft.com/office/drawing/2014/main" id="{E59AB8F3-1361-4413-B047-C6DCF5FD06AB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562;p34">
              <a:extLst>
                <a:ext uri="{FF2B5EF4-FFF2-40B4-BE49-F238E27FC236}">
                  <a16:creationId xmlns:a16="http://schemas.microsoft.com/office/drawing/2014/main" id="{5478827E-E2E2-4280-85EF-ED733271C544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563;p34">
              <a:extLst>
                <a:ext uri="{FF2B5EF4-FFF2-40B4-BE49-F238E27FC236}">
                  <a16:creationId xmlns:a16="http://schemas.microsoft.com/office/drawing/2014/main" id="{05C7E74B-B57F-406F-93A9-4D9C87889859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56" name="Google Shape;221;p25">
            <a:extLst>
              <a:ext uri="{FF2B5EF4-FFF2-40B4-BE49-F238E27FC236}">
                <a16:creationId xmlns:a16="http://schemas.microsoft.com/office/drawing/2014/main" id="{736B63F3-4BE8-483B-99D1-E3B1A4996D92}"/>
              </a:ext>
            </a:extLst>
          </p:cNvPr>
          <p:cNvGrpSpPr/>
          <p:nvPr userDrawn="1"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57" name="Google Shape;222;p25">
              <a:extLst>
                <a:ext uri="{FF2B5EF4-FFF2-40B4-BE49-F238E27FC236}">
                  <a16:creationId xmlns:a16="http://schemas.microsoft.com/office/drawing/2014/main" id="{3C79A6E0-4D99-4203-A24A-711E0B9BE331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223;p25">
              <a:extLst>
                <a:ext uri="{FF2B5EF4-FFF2-40B4-BE49-F238E27FC236}">
                  <a16:creationId xmlns:a16="http://schemas.microsoft.com/office/drawing/2014/main" id="{0BF1640C-E9F9-40E5-9909-04EC2E80FAE9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224;p25">
              <a:extLst>
                <a:ext uri="{FF2B5EF4-FFF2-40B4-BE49-F238E27FC236}">
                  <a16:creationId xmlns:a16="http://schemas.microsoft.com/office/drawing/2014/main" id="{97FD7E9A-E049-4468-BC63-C3FC9D29A1B4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225;p25">
              <a:extLst>
                <a:ext uri="{FF2B5EF4-FFF2-40B4-BE49-F238E27FC236}">
                  <a16:creationId xmlns:a16="http://schemas.microsoft.com/office/drawing/2014/main" id="{62BA424E-92D4-4AB4-B919-74CE92F22155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226;p25">
              <a:extLst>
                <a:ext uri="{FF2B5EF4-FFF2-40B4-BE49-F238E27FC236}">
                  <a16:creationId xmlns:a16="http://schemas.microsoft.com/office/drawing/2014/main" id="{92ABC151-48B0-4D45-8474-0304E770EBC5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227;p25">
              <a:extLst>
                <a:ext uri="{FF2B5EF4-FFF2-40B4-BE49-F238E27FC236}">
                  <a16:creationId xmlns:a16="http://schemas.microsoft.com/office/drawing/2014/main" id="{D130249B-DC1B-4CA4-95E9-B5D050167FC5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228;p25">
              <a:extLst>
                <a:ext uri="{FF2B5EF4-FFF2-40B4-BE49-F238E27FC236}">
                  <a16:creationId xmlns:a16="http://schemas.microsoft.com/office/drawing/2014/main" id="{21A3954C-E9F2-46B6-9D00-BE944EF67D2D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229;p25">
              <a:extLst>
                <a:ext uri="{FF2B5EF4-FFF2-40B4-BE49-F238E27FC236}">
                  <a16:creationId xmlns:a16="http://schemas.microsoft.com/office/drawing/2014/main" id="{C04E0370-5188-474B-8B38-F243A8E64235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230;p25">
              <a:extLst>
                <a:ext uri="{FF2B5EF4-FFF2-40B4-BE49-F238E27FC236}">
                  <a16:creationId xmlns:a16="http://schemas.microsoft.com/office/drawing/2014/main" id="{6F18E66D-CD82-49F9-8BB7-045A9406DB76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231;p25">
              <a:extLst>
                <a:ext uri="{FF2B5EF4-FFF2-40B4-BE49-F238E27FC236}">
                  <a16:creationId xmlns:a16="http://schemas.microsoft.com/office/drawing/2014/main" id="{8192E490-DE63-411E-A279-B6094F252C4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232;p25">
              <a:extLst>
                <a:ext uri="{FF2B5EF4-FFF2-40B4-BE49-F238E27FC236}">
                  <a16:creationId xmlns:a16="http://schemas.microsoft.com/office/drawing/2014/main" id="{C9554DBC-9132-42DE-90C6-B68F57287FAF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233;p25">
              <a:extLst>
                <a:ext uri="{FF2B5EF4-FFF2-40B4-BE49-F238E27FC236}">
                  <a16:creationId xmlns:a16="http://schemas.microsoft.com/office/drawing/2014/main" id="{0F94F6ED-BB42-481C-B9FD-337337319D23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234;p25">
              <a:extLst>
                <a:ext uri="{FF2B5EF4-FFF2-40B4-BE49-F238E27FC236}">
                  <a16:creationId xmlns:a16="http://schemas.microsoft.com/office/drawing/2014/main" id="{ABE2BC59-7C44-4626-821E-118E40C804AB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235;p25">
              <a:extLst>
                <a:ext uri="{FF2B5EF4-FFF2-40B4-BE49-F238E27FC236}">
                  <a16:creationId xmlns:a16="http://schemas.microsoft.com/office/drawing/2014/main" id="{0FE90DF6-3C13-4564-A69D-2C22555E01F2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236;p25">
              <a:extLst>
                <a:ext uri="{FF2B5EF4-FFF2-40B4-BE49-F238E27FC236}">
                  <a16:creationId xmlns:a16="http://schemas.microsoft.com/office/drawing/2014/main" id="{6816D277-828E-4E4E-B6C7-DD8ED24E9077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237;p25">
              <a:extLst>
                <a:ext uri="{FF2B5EF4-FFF2-40B4-BE49-F238E27FC236}">
                  <a16:creationId xmlns:a16="http://schemas.microsoft.com/office/drawing/2014/main" id="{D8ABD917-034A-4CEE-BA27-16A148C87388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238;p25">
              <a:extLst>
                <a:ext uri="{FF2B5EF4-FFF2-40B4-BE49-F238E27FC236}">
                  <a16:creationId xmlns:a16="http://schemas.microsoft.com/office/drawing/2014/main" id="{9CC6ABE2-8AB8-4613-A17B-0E84D278EA2D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239;p25">
              <a:extLst>
                <a:ext uri="{FF2B5EF4-FFF2-40B4-BE49-F238E27FC236}">
                  <a16:creationId xmlns:a16="http://schemas.microsoft.com/office/drawing/2014/main" id="{F46ACC1A-E532-4659-9F68-16A9657B0D96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240;p25">
              <a:extLst>
                <a:ext uri="{FF2B5EF4-FFF2-40B4-BE49-F238E27FC236}">
                  <a16:creationId xmlns:a16="http://schemas.microsoft.com/office/drawing/2014/main" id="{074DCC4A-7EC8-42D6-995B-25C846ECABED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241;p25">
              <a:extLst>
                <a:ext uri="{FF2B5EF4-FFF2-40B4-BE49-F238E27FC236}">
                  <a16:creationId xmlns:a16="http://schemas.microsoft.com/office/drawing/2014/main" id="{0ED1D9ED-B741-4130-9606-26657BFAB794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242;p25">
              <a:extLst>
                <a:ext uri="{FF2B5EF4-FFF2-40B4-BE49-F238E27FC236}">
                  <a16:creationId xmlns:a16="http://schemas.microsoft.com/office/drawing/2014/main" id="{0AD6E583-8862-4EDC-B6A1-B7B6124AC7B3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243;p25">
              <a:extLst>
                <a:ext uri="{FF2B5EF4-FFF2-40B4-BE49-F238E27FC236}">
                  <a16:creationId xmlns:a16="http://schemas.microsoft.com/office/drawing/2014/main" id="{BD54085E-BF63-404B-8C41-4D466B9296B8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244;p25">
              <a:extLst>
                <a:ext uri="{FF2B5EF4-FFF2-40B4-BE49-F238E27FC236}">
                  <a16:creationId xmlns:a16="http://schemas.microsoft.com/office/drawing/2014/main" id="{9B27A862-E9DB-46BF-B93A-6BD1DD589ABB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245;p25">
              <a:extLst>
                <a:ext uri="{FF2B5EF4-FFF2-40B4-BE49-F238E27FC236}">
                  <a16:creationId xmlns:a16="http://schemas.microsoft.com/office/drawing/2014/main" id="{62A5B9DF-131D-48A9-B27B-DE2BFC07A79B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81" name="Google Shape;343;p28">
            <a:extLst>
              <a:ext uri="{FF2B5EF4-FFF2-40B4-BE49-F238E27FC236}">
                <a16:creationId xmlns:a16="http://schemas.microsoft.com/office/drawing/2014/main" id="{3FDF8CCC-8B3E-42DE-B3AD-DC0A797A8A14}"/>
              </a:ext>
            </a:extLst>
          </p:cNvPr>
          <p:cNvGrpSpPr/>
          <p:nvPr userDrawn="1"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82" name="Google Shape;344;p28">
              <a:extLst>
                <a:ext uri="{FF2B5EF4-FFF2-40B4-BE49-F238E27FC236}">
                  <a16:creationId xmlns:a16="http://schemas.microsoft.com/office/drawing/2014/main" id="{B073B2A2-1C8F-487C-87AE-B09F43E3361C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345;p28">
              <a:extLst>
                <a:ext uri="{FF2B5EF4-FFF2-40B4-BE49-F238E27FC236}">
                  <a16:creationId xmlns:a16="http://schemas.microsoft.com/office/drawing/2014/main" id="{A21107F5-B5BF-4A55-BA5E-5BF08BCB6C9E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4" name="Google Shape;346;p28">
              <a:extLst>
                <a:ext uri="{FF2B5EF4-FFF2-40B4-BE49-F238E27FC236}">
                  <a16:creationId xmlns:a16="http://schemas.microsoft.com/office/drawing/2014/main" id="{9DB08C84-F5B0-4B13-915E-1B70709CB15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5" name="Google Shape;347;p28">
              <a:extLst>
                <a:ext uri="{FF2B5EF4-FFF2-40B4-BE49-F238E27FC236}">
                  <a16:creationId xmlns:a16="http://schemas.microsoft.com/office/drawing/2014/main" id="{E2435323-5E3D-4A5D-B26F-6D0712192216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348;p28">
              <a:extLst>
                <a:ext uri="{FF2B5EF4-FFF2-40B4-BE49-F238E27FC236}">
                  <a16:creationId xmlns:a16="http://schemas.microsoft.com/office/drawing/2014/main" id="{119761DF-F3C4-4B11-8D81-36667C7FC9C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349;p28">
              <a:extLst>
                <a:ext uri="{FF2B5EF4-FFF2-40B4-BE49-F238E27FC236}">
                  <a16:creationId xmlns:a16="http://schemas.microsoft.com/office/drawing/2014/main" id="{E8195421-A935-491D-AD41-F7E85C8F8239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350;p28">
              <a:extLst>
                <a:ext uri="{FF2B5EF4-FFF2-40B4-BE49-F238E27FC236}">
                  <a16:creationId xmlns:a16="http://schemas.microsoft.com/office/drawing/2014/main" id="{14C90099-D73E-4400-81BD-5FC7CD25C94C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8E550E-F029-49AB-B7D1-9442994113AD}"/>
              </a:ext>
            </a:extLst>
          </p:cNvPr>
          <p:cNvSpPr txBox="1"/>
          <p:nvPr/>
        </p:nvSpPr>
        <p:spPr>
          <a:xfrm>
            <a:off x="608364" y="2105561"/>
            <a:ext cx="3777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vi-VN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76695" y="4453993"/>
            <a:ext cx="827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480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48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</a:p>
          <a:p>
            <a:r>
              <a:rPr lang="vi-VN" sz="48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</a:t>
            </a:r>
            <a:r>
              <a:rPr lang="vi-VN" sz="480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 HẤP</a:t>
            </a:r>
            <a:r>
              <a:rPr lang="en-US" sz="480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(Tiết1</a:t>
            </a:r>
            <a:r>
              <a:rPr lang="en-US" sz="540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54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65035-9A8C-4C8A-A32E-43229D711A4A}"/>
              </a:ext>
            </a:extLst>
          </p:cNvPr>
          <p:cNvSpPr txBox="1"/>
          <p:nvPr/>
        </p:nvSpPr>
        <p:spPr>
          <a:xfrm>
            <a:off x="4245429" y="0"/>
            <a:ext cx="7946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</a:t>
            </a:r>
          </a:p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VÀ SỨC KHỎE</a:t>
            </a:r>
          </a:p>
        </p:txBody>
      </p:sp>
      <p:pic>
        <p:nvPicPr>
          <p:cNvPr id="1026" name="Picture 2" descr="Hệ hô hấp - Wikiwand">
            <a:extLst>
              <a:ext uri="{FF2B5EF4-FFF2-40B4-BE49-F238E27FC236}">
                <a16:creationId xmlns:a16="http://schemas.microsoft.com/office/drawing/2014/main" id="{1E4B38C5-1406-4C8E-A10B-22766F05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18" y="1633985"/>
            <a:ext cx="4191000" cy="4829175"/>
          </a:xfrm>
          <a:prstGeom prst="teardrop">
            <a:avLst>
              <a:gd name="adj" fmla="val 60391"/>
            </a:avLst>
          </a:prstGeom>
          <a:solidFill>
            <a:srgbClr val="FFF2CC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44" y="6424025"/>
            <a:ext cx="1690255" cy="2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1CD0612-BAC1-2C44-90EE-DD636D91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1123070" y="745588"/>
            <a:ext cx="102998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Chỉ và nói được tên các bộ phận chính của cơ quan hô hấp trên sơ đồ, hình vẽ</a:t>
            </a:r>
          </a:p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được chức năng của cơ quan hô hấp.</a:t>
            </a:r>
          </a:p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sự cần thiết của cơ quan hô hấp ,không có cơ quan hô hấp thì không có sự sống</a:t>
            </a:r>
          </a:p>
        </p:txBody>
      </p:sp>
    </p:spTree>
    <p:extLst>
      <p:ext uri="{BB962C8B-B14F-4D97-AF65-F5344CB8AC3E}">
        <p14:creationId xmlns:p14="http://schemas.microsoft.com/office/powerpoint/2010/main" val="318658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0414E3-0CC9-425B-A83E-4E228A437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7" t="3313" r="3601" b="4697"/>
          <a:stretch/>
        </p:blipFill>
        <p:spPr>
          <a:xfrm>
            <a:off x="7404294" y="725435"/>
            <a:ext cx="3882683" cy="4051496"/>
          </a:xfrm>
          <a:prstGeom prst="roundRect">
            <a:avLst/>
          </a:prstGeom>
          <a:ln w="57150">
            <a:solidFill>
              <a:srgbClr val="64CEA4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CD034-5979-4E77-A50E-A7D66BE804BC}"/>
              </a:ext>
            </a:extLst>
          </p:cNvPr>
          <p:cNvSpPr txBox="1"/>
          <p:nvPr/>
        </p:nvSpPr>
        <p:spPr>
          <a:xfrm>
            <a:off x="422028" y="2263579"/>
            <a:ext cx="6597749" cy="3244158"/>
          </a:xfrm>
          <a:custGeom>
            <a:avLst/>
            <a:gdLst>
              <a:gd name="connsiteX0" fmla="*/ 0 w 6597749"/>
              <a:gd name="connsiteY0" fmla="*/ 0 h 3244158"/>
              <a:gd name="connsiteX1" fmla="*/ 593797 w 6597749"/>
              <a:gd name="connsiteY1" fmla="*/ 0 h 3244158"/>
              <a:gd name="connsiteX2" fmla="*/ 1055640 w 6597749"/>
              <a:gd name="connsiteY2" fmla="*/ 0 h 3244158"/>
              <a:gd name="connsiteX3" fmla="*/ 1847370 w 6597749"/>
              <a:gd name="connsiteY3" fmla="*/ 0 h 3244158"/>
              <a:gd name="connsiteX4" fmla="*/ 2441167 w 6597749"/>
              <a:gd name="connsiteY4" fmla="*/ 0 h 3244158"/>
              <a:gd name="connsiteX5" fmla="*/ 3034965 w 6597749"/>
              <a:gd name="connsiteY5" fmla="*/ 0 h 3244158"/>
              <a:gd name="connsiteX6" fmla="*/ 3826694 w 6597749"/>
              <a:gd name="connsiteY6" fmla="*/ 0 h 3244158"/>
              <a:gd name="connsiteX7" fmla="*/ 4354514 w 6597749"/>
              <a:gd name="connsiteY7" fmla="*/ 0 h 3244158"/>
              <a:gd name="connsiteX8" fmla="*/ 5146244 w 6597749"/>
              <a:gd name="connsiteY8" fmla="*/ 0 h 3244158"/>
              <a:gd name="connsiteX9" fmla="*/ 5937974 w 6597749"/>
              <a:gd name="connsiteY9" fmla="*/ 0 h 3244158"/>
              <a:gd name="connsiteX10" fmla="*/ 6597749 w 6597749"/>
              <a:gd name="connsiteY10" fmla="*/ 0 h 3244158"/>
              <a:gd name="connsiteX11" fmla="*/ 6597749 w 6597749"/>
              <a:gd name="connsiteY11" fmla="*/ 713715 h 3244158"/>
              <a:gd name="connsiteX12" fmla="*/ 6597749 w 6597749"/>
              <a:gd name="connsiteY12" fmla="*/ 1394988 h 3244158"/>
              <a:gd name="connsiteX13" fmla="*/ 6597749 w 6597749"/>
              <a:gd name="connsiteY13" fmla="*/ 1946495 h 3244158"/>
              <a:gd name="connsiteX14" fmla="*/ 6597749 w 6597749"/>
              <a:gd name="connsiteY14" fmla="*/ 2595326 h 3244158"/>
              <a:gd name="connsiteX15" fmla="*/ 6597749 w 6597749"/>
              <a:gd name="connsiteY15" fmla="*/ 3244158 h 3244158"/>
              <a:gd name="connsiteX16" fmla="*/ 5937974 w 6597749"/>
              <a:gd name="connsiteY16" fmla="*/ 3244158 h 3244158"/>
              <a:gd name="connsiteX17" fmla="*/ 5146244 w 6597749"/>
              <a:gd name="connsiteY17" fmla="*/ 3244158 h 3244158"/>
              <a:gd name="connsiteX18" fmla="*/ 4486469 w 6597749"/>
              <a:gd name="connsiteY18" fmla="*/ 3244158 h 3244158"/>
              <a:gd name="connsiteX19" fmla="*/ 4024627 w 6597749"/>
              <a:gd name="connsiteY19" fmla="*/ 3244158 h 3244158"/>
              <a:gd name="connsiteX20" fmla="*/ 3496807 w 6597749"/>
              <a:gd name="connsiteY20" fmla="*/ 3244158 h 3244158"/>
              <a:gd name="connsiteX21" fmla="*/ 2705077 w 6597749"/>
              <a:gd name="connsiteY21" fmla="*/ 3244158 h 3244158"/>
              <a:gd name="connsiteX22" fmla="*/ 2045302 w 6597749"/>
              <a:gd name="connsiteY22" fmla="*/ 3244158 h 3244158"/>
              <a:gd name="connsiteX23" fmla="*/ 1517482 w 6597749"/>
              <a:gd name="connsiteY23" fmla="*/ 3244158 h 3244158"/>
              <a:gd name="connsiteX24" fmla="*/ 857707 w 6597749"/>
              <a:gd name="connsiteY24" fmla="*/ 3244158 h 3244158"/>
              <a:gd name="connsiteX25" fmla="*/ 0 w 6597749"/>
              <a:gd name="connsiteY25" fmla="*/ 3244158 h 3244158"/>
              <a:gd name="connsiteX26" fmla="*/ 0 w 6597749"/>
              <a:gd name="connsiteY26" fmla="*/ 2692651 h 3244158"/>
              <a:gd name="connsiteX27" fmla="*/ 0 w 6597749"/>
              <a:gd name="connsiteY27" fmla="*/ 2011378 h 3244158"/>
              <a:gd name="connsiteX28" fmla="*/ 0 w 6597749"/>
              <a:gd name="connsiteY28" fmla="*/ 1427430 h 3244158"/>
              <a:gd name="connsiteX29" fmla="*/ 0 w 6597749"/>
              <a:gd name="connsiteY29" fmla="*/ 713715 h 3244158"/>
              <a:gd name="connsiteX30" fmla="*/ 0 w 6597749"/>
              <a:gd name="connsiteY30" fmla="*/ 0 h 32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597749" h="3244158" extrusionOk="0">
                <a:moveTo>
                  <a:pt x="0" y="0"/>
                </a:moveTo>
                <a:cubicBezTo>
                  <a:pt x="174144" y="-11931"/>
                  <a:pt x="418242" y="-17269"/>
                  <a:pt x="593797" y="0"/>
                </a:cubicBezTo>
                <a:cubicBezTo>
                  <a:pt x="769352" y="17269"/>
                  <a:pt x="954618" y="-12752"/>
                  <a:pt x="1055640" y="0"/>
                </a:cubicBezTo>
                <a:cubicBezTo>
                  <a:pt x="1156662" y="12752"/>
                  <a:pt x="1588025" y="-17406"/>
                  <a:pt x="1847370" y="0"/>
                </a:cubicBezTo>
                <a:cubicBezTo>
                  <a:pt x="2106715" y="17406"/>
                  <a:pt x="2196204" y="-28223"/>
                  <a:pt x="2441167" y="0"/>
                </a:cubicBezTo>
                <a:cubicBezTo>
                  <a:pt x="2686130" y="28223"/>
                  <a:pt x="2836673" y="7449"/>
                  <a:pt x="3034965" y="0"/>
                </a:cubicBezTo>
                <a:cubicBezTo>
                  <a:pt x="3233257" y="-7449"/>
                  <a:pt x="3483819" y="18454"/>
                  <a:pt x="3826694" y="0"/>
                </a:cubicBezTo>
                <a:cubicBezTo>
                  <a:pt x="4169569" y="-18454"/>
                  <a:pt x="4162473" y="1284"/>
                  <a:pt x="4354514" y="0"/>
                </a:cubicBezTo>
                <a:cubicBezTo>
                  <a:pt x="4546555" y="-1284"/>
                  <a:pt x="4799788" y="27335"/>
                  <a:pt x="5146244" y="0"/>
                </a:cubicBezTo>
                <a:cubicBezTo>
                  <a:pt x="5492700" y="-27335"/>
                  <a:pt x="5701894" y="37773"/>
                  <a:pt x="5937974" y="0"/>
                </a:cubicBezTo>
                <a:cubicBezTo>
                  <a:pt x="6174054" y="-37773"/>
                  <a:pt x="6306318" y="-15595"/>
                  <a:pt x="6597749" y="0"/>
                </a:cubicBezTo>
                <a:cubicBezTo>
                  <a:pt x="6563535" y="195124"/>
                  <a:pt x="6580578" y="398486"/>
                  <a:pt x="6597749" y="713715"/>
                </a:cubicBezTo>
                <a:cubicBezTo>
                  <a:pt x="6614920" y="1028945"/>
                  <a:pt x="6576762" y="1067715"/>
                  <a:pt x="6597749" y="1394988"/>
                </a:cubicBezTo>
                <a:cubicBezTo>
                  <a:pt x="6618736" y="1722261"/>
                  <a:pt x="6575028" y="1736312"/>
                  <a:pt x="6597749" y="1946495"/>
                </a:cubicBezTo>
                <a:cubicBezTo>
                  <a:pt x="6620470" y="2156678"/>
                  <a:pt x="6591807" y="2402447"/>
                  <a:pt x="6597749" y="2595326"/>
                </a:cubicBezTo>
                <a:cubicBezTo>
                  <a:pt x="6603691" y="2788205"/>
                  <a:pt x="6580804" y="3034376"/>
                  <a:pt x="6597749" y="3244158"/>
                </a:cubicBezTo>
                <a:cubicBezTo>
                  <a:pt x="6269960" y="3254758"/>
                  <a:pt x="6186955" y="3270034"/>
                  <a:pt x="5937974" y="3244158"/>
                </a:cubicBezTo>
                <a:cubicBezTo>
                  <a:pt x="5688994" y="3218282"/>
                  <a:pt x="5399289" y="3229923"/>
                  <a:pt x="5146244" y="3244158"/>
                </a:cubicBezTo>
                <a:cubicBezTo>
                  <a:pt x="4893199" y="3258394"/>
                  <a:pt x="4753675" y="3225292"/>
                  <a:pt x="4486469" y="3244158"/>
                </a:cubicBezTo>
                <a:cubicBezTo>
                  <a:pt x="4219264" y="3263024"/>
                  <a:pt x="4209538" y="3264754"/>
                  <a:pt x="4024627" y="3244158"/>
                </a:cubicBezTo>
                <a:cubicBezTo>
                  <a:pt x="3839716" y="3223562"/>
                  <a:pt x="3604623" y="3235580"/>
                  <a:pt x="3496807" y="3244158"/>
                </a:cubicBezTo>
                <a:cubicBezTo>
                  <a:pt x="3388991" y="3252736"/>
                  <a:pt x="2920816" y="3218673"/>
                  <a:pt x="2705077" y="3244158"/>
                </a:cubicBezTo>
                <a:cubicBezTo>
                  <a:pt x="2489338" y="3269644"/>
                  <a:pt x="2337183" y="3235512"/>
                  <a:pt x="2045302" y="3244158"/>
                </a:cubicBezTo>
                <a:cubicBezTo>
                  <a:pt x="1753422" y="3252804"/>
                  <a:pt x="1779454" y="3234462"/>
                  <a:pt x="1517482" y="3244158"/>
                </a:cubicBezTo>
                <a:cubicBezTo>
                  <a:pt x="1255510" y="3253854"/>
                  <a:pt x="1125903" y="3248055"/>
                  <a:pt x="857707" y="3244158"/>
                </a:cubicBezTo>
                <a:cubicBezTo>
                  <a:pt x="589512" y="3240261"/>
                  <a:pt x="238153" y="3221412"/>
                  <a:pt x="0" y="3244158"/>
                </a:cubicBezTo>
                <a:cubicBezTo>
                  <a:pt x="-19901" y="2988362"/>
                  <a:pt x="25957" y="2889868"/>
                  <a:pt x="0" y="2692651"/>
                </a:cubicBezTo>
                <a:cubicBezTo>
                  <a:pt x="-25957" y="2495434"/>
                  <a:pt x="-28737" y="2229119"/>
                  <a:pt x="0" y="2011378"/>
                </a:cubicBezTo>
                <a:cubicBezTo>
                  <a:pt x="28737" y="1793637"/>
                  <a:pt x="23333" y="1583922"/>
                  <a:pt x="0" y="1427430"/>
                </a:cubicBezTo>
                <a:cubicBezTo>
                  <a:pt x="-23333" y="1270938"/>
                  <a:pt x="-25883" y="889048"/>
                  <a:pt x="0" y="713715"/>
                </a:cubicBezTo>
                <a:cubicBezTo>
                  <a:pt x="25883" y="538382"/>
                  <a:pt x="30792" y="20628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64CEA4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tay bịt mũi, nín thở và đếm nhẩm từ 1 đến 5 rồi cho biết: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cảm giác như thế nào?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 cơ quan nào thực hiện hoạt động thở không?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61" y="6525491"/>
            <a:ext cx="1540816" cy="30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piratory System | Respiratory system kids, Respiratory system,  Respiratory">
            <a:extLst>
              <a:ext uri="{FF2B5EF4-FFF2-40B4-BE49-F238E27FC236}">
                <a16:creationId xmlns:a16="http://schemas.microsoft.com/office/drawing/2014/main" id="{AB29CBE8-1B3E-42FC-9A4A-DF01B512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98" y="1691990"/>
            <a:ext cx="3875925" cy="51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0996" y="226787"/>
            <a:ext cx="6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dưới đây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chỉ và nói tên các bộ phận chính của cơ quan hô hấp.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95443B-B8B0-462D-B820-5FC84BC4FE31}"/>
              </a:ext>
            </a:extLst>
          </p:cNvPr>
          <p:cNvCxnSpPr>
            <a:cxnSpLocks/>
          </p:cNvCxnSpPr>
          <p:nvPr/>
        </p:nvCxnSpPr>
        <p:spPr>
          <a:xfrm>
            <a:off x="6646184" y="3050498"/>
            <a:ext cx="17807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D2195D-904C-4D3F-A651-29E7AEE35AA5}"/>
              </a:ext>
            </a:extLst>
          </p:cNvPr>
          <p:cNvCxnSpPr>
            <a:cxnSpLocks/>
          </p:cNvCxnSpPr>
          <p:nvPr/>
        </p:nvCxnSpPr>
        <p:spPr>
          <a:xfrm>
            <a:off x="5711484" y="4179879"/>
            <a:ext cx="2704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92579C-D540-485A-BC95-F034DCFC4E24}"/>
              </a:ext>
            </a:extLst>
          </p:cNvPr>
          <p:cNvSpPr/>
          <p:nvPr/>
        </p:nvSpPr>
        <p:spPr>
          <a:xfrm>
            <a:off x="8778067" y="2859820"/>
            <a:ext cx="886633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C30984-597D-4914-978C-73EA0F4467A5}"/>
              </a:ext>
            </a:extLst>
          </p:cNvPr>
          <p:cNvSpPr/>
          <p:nvPr/>
        </p:nvSpPr>
        <p:spPr>
          <a:xfrm>
            <a:off x="8739627" y="3969003"/>
            <a:ext cx="1674373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Khí quản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AF3E1BD-5E3A-4BC8-A46B-43BA077911E9}"/>
              </a:ext>
            </a:extLst>
          </p:cNvPr>
          <p:cNvSpPr/>
          <p:nvPr/>
        </p:nvSpPr>
        <p:spPr>
          <a:xfrm>
            <a:off x="8393872" y="2820391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D65A8A-1BCF-4E6D-8DDF-A94E6D440FA7}"/>
              </a:ext>
            </a:extLst>
          </p:cNvPr>
          <p:cNvSpPr/>
          <p:nvPr/>
        </p:nvSpPr>
        <p:spPr>
          <a:xfrm>
            <a:off x="8370584" y="3946227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724A3B-B933-4B02-8943-D33E1B804FD2}"/>
              </a:ext>
            </a:extLst>
          </p:cNvPr>
          <p:cNvCxnSpPr>
            <a:cxnSpLocks/>
          </p:cNvCxnSpPr>
          <p:nvPr/>
        </p:nvCxnSpPr>
        <p:spPr>
          <a:xfrm>
            <a:off x="5767800" y="5094839"/>
            <a:ext cx="2704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1338462-6FC0-48C5-A12E-713E5F8E9663}"/>
              </a:ext>
            </a:extLst>
          </p:cNvPr>
          <p:cNvSpPr/>
          <p:nvPr/>
        </p:nvSpPr>
        <p:spPr>
          <a:xfrm>
            <a:off x="8795943" y="4883963"/>
            <a:ext cx="1674373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Phế quản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E556C8B-8EB6-4BB7-891E-D65BE0C5EE17}"/>
              </a:ext>
            </a:extLst>
          </p:cNvPr>
          <p:cNvSpPr/>
          <p:nvPr/>
        </p:nvSpPr>
        <p:spPr>
          <a:xfrm>
            <a:off x="8426900" y="4861187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6CEF74-2CED-47E4-BA63-6BD97A1D59F8}"/>
              </a:ext>
            </a:extLst>
          </p:cNvPr>
          <p:cNvCxnSpPr>
            <a:cxnSpLocks/>
          </p:cNvCxnSpPr>
          <p:nvPr/>
        </p:nvCxnSpPr>
        <p:spPr>
          <a:xfrm>
            <a:off x="5553075" y="4831147"/>
            <a:ext cx="214725" cy="263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BEE3FDE-9BC7-4189-9163-3D4BCF94E62A}"/>
              </a:ext>
            </a:extLst>
          </p:cNvPr>
          <p:cNvSpPr/>
          <p:nvPr/>
        </p:nvSpPr>
        <p:spPr>
          <a:xfrm>
            <a:off x="1808128" y="5540010"/>
            <a:ext cx="1041833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816CFE-89E0-4E54-B141-A7991F53702D}"/>
              </a:ext>
            </a:extLst>
          </p:cNvPr>
          <p:cNvCxnSpPr>
            <a:cxnSpLocks/>
          </p:cNvCxnSpPr>
          <p:nvPr/>
        </p:nvCxnSpPr>
        <p:spPr>
          <a:xfrm flipH="1">
            <a:off x="5767800" y="4831148"/>
            <a:ext cx="120639" cy="2636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62DC38-2BC9-4089-9C54-FF84723E4237}"/>
              </a:ext>
            </a:extLst>
          </p:cNvPr>
          <p:cNvCxnSpPr>
            <a:cxnSpLocks/>
          </p:cNvCxnSpPr>
          <p:nvPr/>
        </p:nvCxnSpPr>
        <p:spPr>
          <a:xfrm>
            <a:off x="3123981" y="5743575"/>
            <a:ext cx="2704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7AF50D6-0CE5-4E77-BEB8-91C989BE701E}"/>
              </a:ext>
            </a:extLst>
          </p:cNvPr>
          <p:cNvSpPr/>
          <p:nvPr/>
        </p:nvSpPr>
        <p:spPr>
          <a:xfrm>
            <a:off x="2740115" y="5517064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82C6757-A192-43BB-966F-1809C15C9C69}"/>
              </a:ext>
            </a:extLst>
          </p:cNvPr>
          <p:cNvCxnSpPr>
            <a:cxnSpLocks/>
          </p:cNvCxnSpPr>
          <p:nvPr/>
        </p:nvCxnSpPr>
        <p:spPr>
          <a:xfrm>
            <a:off x="5278030" y="5411656"/>
            <a:ext cx="550089" cy="3319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99BDA2-C760-4D57-9A28-886D1FDFBBFF}"/>
              </a:ext>
            </a:extLst>
          </p:cNvPr>
          <p:cNvCxnSpPr>
            <a:cxnSpLocks/>
          </p:cNvCxnSpPr>
          <p:nvPr/>
        </p:nvCxnSpPr>
        <p:spPr>
          <a:xfrm flipH="1">
            <a:off x="5828119" y="5453948"/>
            <a:ext cx="575851" cy="2896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E1C9F7A-EDC9-4384-BB75-3F75E1979D31}"/>
              </a:ext>
            </a:extLst>
          </p:cNvPr>
          <p:cNvSpPr txBox="1"/>
          <p:nvPr/>
        </p:nvSpPr>
        <p:spPr>
          <a:xfrm>
            <a:off x="934901" y="1479761"/>
            <a:ext cx="2970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 video</a:t>
            </a:r>
          </a:p>
        </p:txBody>
      </p:sp>
      <p:sp>
        <p:nvSpPr>
          <p:cNvPr id="2" name="Rectangle 1"/>
          <p:cNvSpPr/>
          <p:nvPr/>
        </p:nvSpPr>
        <p:spPr>
          <a:xfrm>
            <a:off x="9836727" y="6504678"/>
            <a:ext cx="1759528" cy="242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1.11111E-6 L 2.91667E-6 -0.07222 " pathEditMode="relative" rAng="0" ptsTypes="AA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6" grpId="0" animBg="1"/>
      <p:bldP spid="18" grpId="0" animBg="1"/>
      <p:bldP spid="27" grpId="0" animBg="1"/>
      <p:bldP spid="28" grpId="0" animBg="1"/>
      <p:bldP spid="43" grpId="0" animBg="1"/>
      <p:bldP spid="37" grpId="0" animBg="1"/>
      <p:bldP spid="44" grpId="0"/>
      <p:bldP spid="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0E1245-4C2D-4E53-B492-06D15F163F27}"/>
              </a:ext>
            </a:extLst>
          </p:cNvPr>
          <p:cNvSpPr txBox="1"/>
          <p:nvPr/>
        </p:nvSpPr>
        <p:spPr>
          <a:xfrm>
            <a:off x="236265" y="340440"/>
            <a:ext cx="7733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đặt tay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lên ngực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thực hiện động tác hít thở sâu bằng mũi, cho biết lồng ngực thay đổi như thế nào khi hít vào và thở ra.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8E504-D4B5-482B-A270-8CDF579A8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9891" y="112542"/>
            <a:ext cx="4232953" cy="5936566"/>
          </a:xfrm>
          <a:prstGeom prst="rect">
            <a:avLst/>
          </a:prstGeom>
        </p:spPr>
      </p:pic>
      <p:sp>
        <p:nvSpPr>
          <p:cNvPr id="10" name="Pentagon 9">
            <a:extLst>
              <a:ext uri="{FF2B5EF4-FFF2-40B4-BE49-F238E27FC236}">
                <a16:creationId xmlns:a16="http://schemas.microsoft.com/office/drawing/2014/main" id="{87F2B3BA-8CA8-334B-9F01-071445EB9D65}"/>
              </a:ext>
            </a:extLst>
          </p:cNvPr>
          <p:cNvSpPr/>
          <p:nvPr/>
        </p:nvSpPr>
        <p:spPr>
          <a:xfrm>
            <a:off x="387220" y="3429000"/>
            <a:ext cx="8264409" cy="1422595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hít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phồng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hơn. Khi thở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xẹp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73" y="6322765"/>
            <a:ext cx="1593272" cy="3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ED0AF9-6907-4E88-8B8B-3A6269D46D58}"/>
              </a:ext>
            </a:extLst>
          </p:cNvPr>
          <p:cNvSpPr txBox="1"/>
          <p:nvPr/>
        </p:nvSpPr>
        <p:spPr>
          <a:xfrm>
            <a:off x="444181" y="83373"/>
            <a:ext cx="11303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dưới, trả lời các câu hỏi và yêu cầu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nào thể hiện hoạt động hít vào? Hình nào thể hiện hoạt động thở ra? Vì sao em biết?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4DDD32-E260-4C38-A5FE-D3CD1CB03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448" y="1730327"/>
            <a:ext cx="6276095" cy="4290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30C0C3-F553-4350-9799-AE96178E8D34}"/>
              </a:ext>
            </a:extLst>
          </p:cNvPr>
          <p:cNvSpPr txBox="1"/>
          <p:nvPr/>
        </p:nvSpPr>
        <p:spPr>
          <a:xfrm>
            <a:off x="279448" y="5224440"/>
            <a:ext cx="1404552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5D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Hít vào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F143D5-1828-4862-A050-453429D87173}"/>
              </a:ext>
            </a:extLst>
          </p:cNvPr>
          <p:cNvSpPr txBox="1"/>
          <p:nvPr/>
        </p:nvSpPr>
        <p:spPr>
          <a:xfrm>
            <a:off x="3619131" y="5224439"/>
            <a:ext cx="127791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5D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 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1F75C-0885-4909-AEB3-AA7AD2701A50}"/>
              </a:ext>
            </a:extLst>
          </p:cNvPr>
          <p:cNvSpPr txBox="1"/>
          <p:nvPr/>
        </p:nvSpPr>
        <p:spPr>
          <a:xfrm>
            <a:off x="6555543" y="2844598"/>
            <a:ext cx="5508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đường đi của không khí khi hít vào và thở ra.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quan hô hấp có chức năng gì?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73" y="6322765"/>
            <a:ext cx="1593272" cy="3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AC51E-DC93-4644-9D86-6524252AA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6" r="1294"/>
          <a:stretch/>
        </p:blipFill>
        <p:spPr>
          <a:xfrm>
            <a:off x="1" y="0"/>
            <a:ext cx="12192000" cy="62012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864" y="6446520"/>
            <a:ext cx="1600717" cy="3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1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E3E38B-453D-44D2-9D47-9A9F6A639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865" y="866774"/>
            <a:ext cx="10696956" cy="412613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72EF171-62BD-4679-9EE5-06F46375A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07" y="2219540"/>
            <a:ext cx="3847193" cy="463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447" y="6421206"/>
            <a:ext cx="1612374" cy="2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62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274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MinhThangPC.VN</cp:lastModifiedBy>
  <cp:revision>62</cp:revision>
  <dcterms:created xsi:type="dcterms:W3CDTF">2021-06-02T02:35:09Z</dcterms:created>
  <dcterms:modified xsi:type="dcterms:W3CDTF">2025-03-17T08:29:28Z</dcterms:modified>
</cp:coreProperties>
</file>