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63" r:id="rId4"/>
    <p:sldId id="258" r:id="rId5"/>
    <p:sldId id="259" r:id="rId6"/>
    <p:sldId id="271" r:id="rId7"/>
    <p:sldId id="261" r:id="rId8"/>
    <p:sldId id="273" r:id="rId9"/>
    <p:sldId id="26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91" d="100"/>
          <a:sy n="91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68BDB-329B-4EEB-BF68-4C052C9D45E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91D61-CEB7-426B-A9D8-B32F9A899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8C2B-2470-4D62-ABC5-97D4D4C8F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8B1D3-C44B-4B28-9B30-AA5030973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D18E-B9D2-49EE-93A5-2236E22B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D56FA-57DC-4BF1-92BB-697EAECB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7208-289E-4BBE-B739-EDA402D0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8F71-6806-4AD9-8C82-8E326444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EE93-69B6-4F77-BB93-7A711A538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3C56-6D74-4429-BA1A-BE88123A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D556-D4B0-4D34-A01C-6B87DF99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9B16-9963-47B2-8C4D-96AAC642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2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755D-4605-4EF2-9BA2-8995ACB8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C3AAA-7B85-42B5-BE52-A3CCC5643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47B2A-2314-4D48-A328-4A835D1B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6E546-4F9C-4284-B881-36157105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9F8B-9B2B-43E7-BE1F-09D29945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0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AE78-2987-4771-A480-6FA93D30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EAB1-D801-4B48-89BC-97C77121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FB29D-6915-4D44-B21C-C07DF67FD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2FE5A-3C75-4BA4-9F2A-39FD7A01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6114D-5B4D-4EF8-8787-03890C40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CA1E8-50E5-49A5-B50D-9EF55BCE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752D-AB8E-454E-B3A5-E8044E8D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FE9C1-8C14-4CE9-8DD8-A330E6E2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E4A96-C909-43C9-B5E3-AC8416370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626ED-7E6A-4C7A-8A52-8E6DE9A4B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2ACA3-939C-461C-BEAA-79431A255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47072-B9B6-4EFB-B9DE-9A9CAEAD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D5144-E944-47B6-8FEE-8DDFFF60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E215B-94D5-4358-9153-B2F7D4FA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225F-1D78-4F9D-96D2-6A5B80D5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D8F3F-C88D-458E-8877-CDEFF169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C5337-C68D-4CC0-A141-C7FF2655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B94D0-48ED-4B19-89DE-1760B868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D100A-7ED1-4F7B-B839-CFA97B6E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98963-BB84-467D-97D0-89E8EF5A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ADF89-BD5A-498D-9412-5875C7D5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3ACE-CEA1-4FB7-958E-AE0B3245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8567B-6E9F-4B02-B3E0-49AEAC7C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B3E0F-D27F-4CBF-856A-FE04D85DE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90AC4-89D9-4697-959D-245C06FA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23686-545C-4751-8ABE-12F28BE3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CEA36-462B-474E-8646-4322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01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0C73-BEFB-4CB1-8670-F8D93FC2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1F1D5-BE6F-4628-9C5B-C7CA0F06F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3FCD7-FE41-42ED-860C-03F8067B4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7756E-7B63-41A1-ADC4-46B55A40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3218D-9F8F-4429-83AC-05EA1D42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BF2E9-8B0C-4208-A064-487526BA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2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A925-31F3-45EE-AFD2-668C4925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17758-F2B1-440B-B2A1-8C0F5A784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FC29F-77F0-44F9-B89B-784A0340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972FB-9F3D-4143-B6A3-72A434B0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142B-BA06-47CA-A565-54F13606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91AB5C-5DAC-49DD-8187-D050C7B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F5B1-E96F-4A5A-9EE0-192C4913C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8CF3A-D04B-4354-BC6D-03DFB0A0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93D69-73FE-46AD-A800-4FC7A687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499B-3BFD-4823-A1FD-D232C9E8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894CFD-66DC-4D41-976B-CF208950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21C0E-A8FA-42B6-A141-CF520F90D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8353-7453-45A9-A711-65D8A4ABC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39A5-E39E-461B-90B5-460F7C6B547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32C82-4C62-478D-AC05-FC211555A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D3E5-F115-4557-8091-E2A2C9C80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2EF3-CB98-4C1B-B381-A0F07705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609905"/>
            <a:ext cx="7894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</a:t>
            </a:r>
          </a:p>
          <a:p>
            <a:pPr algn="ctr"/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</a:t>
            </a:r>
            <a:r>
              <a:rPr lang="vi-VN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7062210" y="2055881"/>
            <a:ext cx="5353360" cy="3119609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77400" y="6464300"/>
            <a:ext cx="1752600" cy="30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súng sống ở đâu?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1492647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 sên sống ở đâu?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057525" y="875438"/>
            <a:ext cx="6076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 rừng là hành động có lợi hay có hại cho môi trường?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62300" y="875438"/>
            <a:ext cx="596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rác đúng nơi quy định là hành động có lợi hay có hại cho môi trường?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2E17-56E5-99BB-99CB-32198A27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50A854-069F-E585-3382-EC9F229C3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12348943" cy="7372350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93860F-D418-127F-220F-8B03804EBF66}"/>
              </a:ext>
            </a:extLst>
          </p:cNvPr>
          <p:cNvSpPr/>
          <p:nvPr/>
        </p:nvSpPr>
        <p:spPr>
          <a:xfrm>
            <a:off x="3739761" y="2179638"/>
            <a:ext cx="4869420" cy="1325562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vi-VN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sau: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núi, trung du,...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 biển, ao, hồ,...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xả rác bừa bãi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đất,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924799" y="48149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không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săn bắn, giết hại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khai thác rừng</a:t>
            </a:r>
          </a:p>
        </p:txBody>
      </p:sp>
      <p:sp>
        <p:nvSpPr>
          <p:cNvPr id="4" name="Rectangle 3"/>
          <p:cNvSpPr/>
          <p:nvPr/>
        </p:nvSpPr>
        <p:spPr>
          <a:xfrm>
            <a:off x="9715500" y="6519949"/>
            <a:ext cx="1714500" cy="21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20</cp:revision>
  <dcterms:created xsi:type="dcterms:W3CDTF">2021-06-11T08:12:41Z</dcterms:created>
  <dcterms:modified xsi:type="dcterms:W3CDTF">2025-03-17T07:46:07Z</dcterms:modified>
</cp:coreProperties>
</file>