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84" r:id="rId3"/>
    <p:sldId id="261" r:id="rId4"/>
    <p:sldId id="268" r:id="rId5"/>
    <p:sldId id="269" r:id="rId6"/>
    <p:sldId id="271" r:id="rId7"/>
    <p:sldId id="280" r:id="rId8"/>
    <p:sldId id="282" r:id="rId9"/>
    <p:sldId id="263" r:id="rId10"/>
    <p:sldId id="281" r:id="rId11"/>
    <p:sldId id="286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336" autoAdjust="0"/>
  </p:normalViewPr>
  <p:slideViewPr>
    <p:cSldViewPr snapToGrid="0">
      <p:cViewPr varScale="1">
        <p:scale>
          <a:sx n="75" d="100"/>
          <a:sy n="75" d="100"/>
        </p:scale>
        <p:origin x="540" y="66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EB57E-A555-47AD-A1F2-550D1BC014C5}" type="datetimeFigureOut">
              <a:rPr lang="en-US" smtClean="0"/>
              <a:t>19/12/2022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F556B-8FEB-48C1-B5F8-F58043FC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181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00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775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80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690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82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327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19/12/2022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5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19/12/2022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19/12/2022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19/12/2022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51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19/12/2022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5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19/12/2022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6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19/12/2022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49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19/12/2022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72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19/12/2022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2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19/12/2022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0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19/12/2022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3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/>
              <a:t>19/12/2022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9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16.png"/><Relationship Id="rId5" Type="http://schemas.openxmlformats.org/officeDocument/2006/relationships/image" Target="../media/image20.png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6.xml"/><Relationship Id="rId7" Type="http://schemas.microsoft.com/office/2007/relationships/hdphoto" Target="../media/hdphoto5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FA2A56D-6EF5-432E-94EA-49A2D66BB35C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480A6134-7C0A-4A84-9E15-12C6CB78EE8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F5B8D697-CFC1-4509-A88A-E3A1ACC1647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4868E0A-2416-446D-A73D-ACD3DF98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C6CFF0F-F854-4DD0-BBDB-C1DE4F00E0BD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324108-EAA6-43AE-8FF0-8A59FE0BF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B74FF0-B630-468D-A6E9-9839E02CB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0772002-0148-4CA0-976E-FF3780FF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C4E763E-B30E-4558-ABDE-4EFB5B84421D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id="{206CE868-3DE5-4122-89DA-2DAEDC5B65CA}"/>
              </a:ext>
            </a:extLst>
          </p:cNvPr>
          <p:cNvSpPr txBox="1"/>
          <p:nvPr/>
        </p:nvSpPr>
        <p:spPr>
          <a:xfrm>
            <a:off x="2044757" y="881999"/>
            <a:ext cx="13048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29</a:t>
            </a:r>
            <a:endParaRPr lang="en-US" altLang="zh-CN" sz="4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文本框 22">
            <a:extLst>
              <a:ext uri="{FF2B5EF4-FFF2-40B4-BE49-F238E27FC236}">
                <a16:creationId xmlns:a16="http://schemas.microsoft.com/office/drawing/2014/main" id="{45B103D2-C1B2-4858-9DE1-957197353ADC}"/>
              </a:ext>
            </a:extLst>
          </p:cNvPr>
          <p:cNvSpPr txBox="1"/>
          <p:nvPr/>
        </p:nvSpPr>
        <p:spPr>
          <a:xfrm>
            <a:off x="5077232" y="1365944"/>
            <a:ext cx="3825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Nói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nghe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4AEE775C-168E-485E-ABF3-70F73CDBE3E5}"/>
              </a:ext>
            </a:extLst>
          </p:cNvPr>
          <p:cNvSpPr txBox="1"/>
          <p:nvPr/>
        </p:nvSpPr>
        <p:spPr>
          <a:xfrm>
            <a:off x="4243633" y="3656969"/>
            <a:ext cx="46590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Kể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chuyện</a:t>
            </a:r>
            <a:endParaRPr lang="en-US" altLang="zh-CN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BÀ CHÁU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6398"/>
            <a:ext cx="12192000" cy="7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1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6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AutoShape 5">
            <a:extLst>
              <a:ext uri="{FF2B5EF4-FFF2-40B4-BE49-F238E27FC236}">
                <a16:creationId xmlns:a16="http://schemas.microsoft.com/office/drawing/2014/main" id="{5D128685-5AC5-4F6A-BFDE-98194CDDCE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1569780" y="1500276"/>
            <a:ext cx="9637294" cy="868007"/>
          </a:xfrm>
          <a:prstGeom prst="roundRect">
            <a:avLst>
              <a:gd name="adj" fmla="val 41152"/>
            </a:avLst>
          </a:prstGeom>
          <a:noFill/>
          <a:ln w="38100">
            <a:prstDash val="lgDashDot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/>
            <a:endParaRPr lang="vi-VN" sz="266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6249FF-40ED-4813-9521-BA7C63C23B84}"/>
              </a:ext>
            </a:extLst>
          </p:cNvPr>
          <p:cNvSpPr/>
          <p:nvPr/>
        </p:nvSpPr>
        <p:spPr>
          <a:xfrm>
            <a:off x="1929064" y="1611115"/>
            <a:ext cx="91680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B6FCE6-B2E6-4DE9-B59D-948A8C80FD58}"/>
              </a:ext>
            </a:extLst>
          </p:cNvPr>
          <p:cNvSpPr txBox="1"/>
          <p:nvPr/>
        </p:nvSpPr>
        <p:spPr>
          <a:xfrm>
            <a:off x="1027073" y="2479122"/>
            <a:ext cx="1135342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G: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+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ai?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+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+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dung, ý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143695" y="420290"/>
            <a:ext cx="3034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412993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  <p:bldP spid="24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14" y="483117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2266" y="475446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109792" y="241425"/>
            <a:ext cx="6128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cần cần đạt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818941" y="1234742"/>
            <a:ext cx="10621929" cy="1158955"/>
            <a:chOff x="774356" y="888444"/>
            <a:chExt cx="10187293" cy="115895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việc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chuyện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cháu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qua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tranh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minh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họa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808465" y="2557078"/>
            <a:ext cx="10556019" cy="732724"/>
            <a:chOff x="752655" y="2065203"/>
            <a:chExt cx="10556019" cy="732724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5" y="2274707"/>
              <a:ext cx="92520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EB37731-1288-4647-AC02-0AF79C340C8B}"/>
              </a:ext>
            </a:extLst>
          </p:cNvPr>
          <p:cNvSpPr txBox="1"/>
          <p:nvPr/>
        </p:nvSpPr>
        <p:spPr>
          <a:xfrm>
            <a:off x="2112385" y="2806326"/>
            <a:ext cx="8407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1 -2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87906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2418156" y="1246382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1585477" y="2655010"/>
            <a:ext cx="10084415" cy="2207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: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132.</a:t>
            </a: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45" y="1889211"/>
            <a:ext cx="2114756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" y="4876677"/>
            <a:ext cx="2341563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160" y="423862"/>
            <a:ext cx="1331922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3789894"/>
            <a:ext cx="1331922" cy="214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2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996048" y="2824492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862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14" y="483117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2266" y="475446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109792" y="241425"/>
            <a:ext cx="6128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cần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818941" y="1234742"/>
            <a:ext cx="10621929" cy="1158955"/>
            <a:chOff x="774356" y="888444"/>
            <a:chExt cx="10187293" cy="115895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họa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808465" y="2557078"/>
            <a:ext cx="10556019" cy="732724"/>
            <a:chOff x="752655" y="2065203"/>
            <a:chExt cx="10556019" cy="732724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5" y="2274707"/>
              <a:ext cx="92520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EB37731-1288-4647-AC02-0AF79C340C8B}"/>
              </a:ext>
            </a:extLst>
          </p:cNvPr>
          <p:cNvSpPr txBox="1"/>
          <p:nvPr/>
        </p:nvSpPr>
        <p:spPr>
          <a:xfrm>
            <a:off x="2112385" y="2806326"/>
            <a:ext cx="8407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1 -2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53241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3087DBF-FC69-4454-BCF3-680DC93E74C2}"/>
              </a:ext>
            </a:extLst>
          </p:cNvPr>
          <p:cNvSpPr txBox="1"/>
          <p:nvPr/>
        </p:nvSpPr>
        <p:spPr>
          <a:xfrm>
            <a:off x="8324281" y="443506"/>
            <a:ext cx="379717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5EA07D2-4F5A-4726-B032-B686A340421A}"/>
              </a:ext>
            </a:extLst>
          </p:cNvPr>
          <p:cNvGrpSpPr/>
          <p:nvPr/>
        </p:nvGrpSpPr>
        <p:grpSpPr>
          <a:xfrm>
            <a:off x="4063364" y="3584967"/>
            <a:ext cx="4072957" cy="2902085"/>
            <a:chOff x="178610" y="3543299"/>
            <a:chExt cx="4072957" cy="290208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819BB35-E83F-474D-AAB9-23FA49362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610" y="3543299"/>
              <a:ext cx="4072957" cy="2586371"/>
            </a:xfrm>
            <a:prstGeom prst="rect">
              <a:avLst/>
            </a:prstGeom>
          </p:spPr>
        </p:pic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8C3ECEE-77FD-4214-8E20-58333EB5832A}"/>
                </a:ext>
              </a:extLst>
            </p:cNvPr>
            <p:cNvSpPr/>
            <p:nvPr/>
          </p:nvSpPr>
          <p:spPr>
            <a:xfrm>
              <a:off x="660266" y="5765813"/>
              <a:ext cx="3139384" cy="679571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Vắng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thấy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7EA9D29-3007-4DE1-8AFF-39681646DF4E}"/>
              </a:ext>
            </a:extLst>
          </p:cNvPr>
          <p:cNvGrpSpPr/>
          <p:nvPr/>
        </p:nvGrpSpPr>
        <p:grpSpPr>
          <a:xfrm>
            <a:off x="4244412" y="832934"/>
            <a:ext cx="4072958" cy="2752033"/>
            <a:chOff x="4281307" y="1107635"/>
            <a:chExt cx="4072958" cy="275203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D5FFDBA-1AA7-4AEC-B69E-F5013A285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1307" y="1107635"/>
              <a:ext cx="4072958" cy="2476791"/>
            </a:xfrm>
            <a:prstGeom prst="rect">
              <a:avLst/>
            </a:prstGeom>
          </p:spPr>
        </p:pic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30B37F86-DE64-44FB-8D7C-9BFBCE9AD0A0}"/>
                </a:ext>
              </a:extLst>
            </p:cNvPr>
            <p:cNvSpPr/>
            <p:nvPr/>
          </p:nvSpPr>
          <p:spPr>
            <a:xfrm>
              <a:off x="4626347" y="3180096"/>
              <a:ext cx="3238500" cy="679572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Khi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mất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</a:p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6D8F572-B501-4D9D-A20F-FF1731B9BFE5}"/>
              </a:ext>
            </a:extLst>
          </p:cNvPr>
          <p:cNvGrpSpPr/>
          <p:nvPr/>
        </p:nvGrpSpPr>
        <p:grpSpPr>
          <a:xfrm>
            <a:off x="8136321" y="3942594"/>
            <a:ext cx="3939933" cy="2809217"/>
            <a:chOff x="4251566" y="3671697"/>
            <a:chExt cx="3939933" cy="280921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38D0E33-304B-4EE4-BEC6-610602F1E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51566" y="3671697"/>
              <a:ext cx="3939933" cy="2471900"/>
            </a:xfrm>
            <a:prstGeom prst="rect">
              <a:avLst/>
            </a:prstGeom>
          </p:spPr>
        </p:pic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7520FE05-A154-453B-BF64-2AC3E1A559A3}"/>
                </a:ext>
              </a:extLst>
            </p:cNvPr>
            <p:cNvSpPr/>
            <p:nvPr/>
          </p:nvSpPr>
          <p:spPr>
            <a:xfrm>
              <a:off x="5083018" y="5801343"/>
              <a:ext cx="2510186" cy="679571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kết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thúc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36853EB-558D-4F66-B892-FB2DDA943E5D}"/>
              </a:ext>
            </a:extLst>
          </p:cNvPr>
          <p:cNvGrpSpPr/>
          <p:nvPr/>
        </p:nvGrpSpPr>
        <p:grpSpPr>
          <a:xfrm>
            <a:off x="120511" y="-19794"/>
            <a:ext cx="4072959" cy="2848109"/>
            <a:chOff x="583789" y="604550"/>
            <a:chExt cx="4072959" cy="284810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DDBEE21-FD63-4A66-9A4D-F1D1E691C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3789" y="604550"/>
              <a:ext cx="4072959" cy="2586372"/>
            </a:xfrm>
            <a:prstGeom prst="rect">
              <a:avLst/>
            </a:prstGeom>
          </p:spPr>
        </p:pic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787C68A-E3A0-47CF-955B-1FCD894D8E0A}"/>
                </a:ext>
              </a:extLst>
            </p:cNvPr>
            <p:cNvSpPr/>
            <p:nvPr/>
          </p:nvSpPr>
          <p:spPr>
            <a:xfrm>
              <a:off x="1214785" y="2773088"/>
              <a:ext cx="2696040" cy="679571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Cô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tiên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cho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A4710568-642F-425F-8E63-851E0B4D18E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8C700"/>
              </a:clrFrom>
              <a:clrTo>
                <a:srgbClr val="F8C7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63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16" y="3429000"/>
            <a:ext cx="3697699" cy="243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8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1A94076-72EB-457D-BC92-97CB4A5BD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887" y="3507095"/>
            <a:ext cx="3228668" cy="20502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6E7975-403D-43C0-9909-E35CE1A3F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5555" y="4684616"/>
            <a:ext cx="3228669" cy="20256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875C7D-5DF5-419C-A9DF-8E8BCD492F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6445" y="1504454"/>
            <a:ext cx="3285678" cy="20440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A5982B-06CA-4DBF-A13F-4B0AF0C530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777" y="267888"/>
            <a:ext cx="3228668" cy="205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9EBA96-7CC1-40E7-A5A4-9D81B4E387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0301"/>
            <a:ext cx="2089485" cy="118624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A854900-6FC2-4B2E-896C-62B70539A1D9}"/>
              </a:ext>
            </a:extLst>
          </p:cNvPr>
          <p:cNvSpPr txBox="1"/>
          <p:nvPr/>
        </p:nvSpPr>
        <p:spPr>
          <a:xfrm>
            <a:off x="3426445" y="499790"/>
            <a:ext cx="87819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vách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nghèo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đào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0D09EA-78B9-4AD8-8257-EAA769F02F61}"/>
              </a:ext>
            </a:extLst>
          </p:cNvPr>
          <p:cNvSpPr txBox="1"/>
          <p:nvPr/>
        </p:nvSpPr>
        <p:spPr>
          <a:xfrm>
            <a:off x="6712123" y="2173384"/>
            <a:ext cx="54365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mất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đào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sai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trĩu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02CC2A-37BF-4CCB-BBE3-A80CAF988BDE}"/>
              </a:ext>
            </a:extLst>
          </p:cNvPr>
          <p:cNvSpPr txBox="1"/>
          <p:nvPr/>
        </p:nvSpPr>
        <p:spPr>
          <a:xfrm>
            <a:off x="2946400" y="5662589"/>
            <a:ext cx="5651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vẻ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xưa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3EAEF1-8899-4598-8F7E-022539C59B04}"/>
              </a:ext>
            </a:extLst>
          </p:cNvPr>
          <p:cNvSpPr txBox="1"/>
          <p:nvPr/>
        </p:nvSpPr>
        <p:spPr>
          <a:xfrm>
            <a:off x="757841" y="3782651"/>
            <a:ext cx="46953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khang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578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C7885EF-991A-4CDD-8704-47EF67880130}"/>
              </a:ext>
            </a:extLst>
          </p:cNvPr>
          <p:cNvSpPr txBox="1"/>
          <p:nvPr/>
        </p:nvSpPr>
        <p:spPr>
          <a:xfrm>
            <a:off x="0" y="364206"/>
            <a:ext cx="3527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Nghe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CCD068-9504-4DDF-A780-A4F768DB0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769" y="3866082"/>
            <a:ext cx="4138061" cy="26277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F5AE82-5513-4F34-A415-923003357D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5077" y="3866082"/>
            <a:ext cx="4138062" cy="2596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DFDF8F-F24F-49CB-B8D7-6B4C10B53A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8844" y="945082"/>
            <a:ext cx="4211129" cy="26197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ADC13E-A84F-456B-B8E2-A33C15F710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608" y="993633"/>
            <a:ext cx="4138061" cy="2627712"/>
          </a:xfrm>
          <a:prstGeom prst="rect">
            <a:avLst/>
          </a:prstGeom>
        </p:spPr>
      </p:pic>
      <p:sp>
        <p:nvSpPr>
          <p:cNvPr id="11" name="文本框 22">
            <a:extLst>
              <a:ext uri="{FF2B5EF4-FFF2-40B4-BE49-F238E27FC236}">
                <a16:creationId xmlns:a16="http://schemas.microsoft.com/office/drawing/2014/main" id="{6D38D6D1-182F-4E2D-8C82-71B9293E1D92}"/>
              </a:ext>
            </a:extLst>
          </p:cNvPr>
          <p:cNvSpPr txBox="1"/>
          <p:nvPr/>
        </p:nvSpPr>
        <p:spPr>
          <a:xfrm>
            <a:off x="4803157" y="2106787"/>
            <a:ext cx="2397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Bà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cháu</a:t>
            </a:r>
            <a:endParaRPr lang="zh-CN" altLang="en-US" sz="40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Kể chuyện lớp 2 -Bà cháu">
            <a:hlinkClick r:id="" action="ppaction://media"/>
            <a:extLst>
              <a:ext uri="{FF2B5EF4-FFF2-40B4-BE49-F238E27FC236}">
                <a16:creationId xmlns:a16="http://schemas.microsoft.com/office/drawing/2014/main" id="{2709D5C8-BB6C-44A3-8844-50FD75B764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41173" y="5688413"/>
            <a:ext cx="11176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4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CBD0062-C376-40DB-8500-063529EB2370}"/>
              </a:ext>
            </a:extLst>
          </p:cNvPr>
          <p:cNvSpPr txBox="1"/>
          <p:nvPr/>
        </p:nvSpPr>
        <p:spPr>
          <a:xfrm>
            <a:off x="0" y="332391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– 2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9AAB18-0190-4CD9-AA5F-81B4829952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8" b="89579" l="0" r="100000">
                        <a14:foregroundMark x1="38978" y1="55654" x2="46645" y2="5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" t="8268" r="1102" b="10508"/>
          <a:stretch/>
        </p:blipFill>
        <p:spPr>
          <a:xfrm>
            <a:off x="116494" y="4114622"/>
            <a:ext cx="3173528" cy="19707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0C01E9-BE7E-4CE1-B320-8FBCCFBD1C3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5" t="13441" r="22325" b="10505"/>
          <a:stretch/>
        </p:blipFill>
        <p:spPr>
          <a:xfrm>
            <a:off x="1126194" y="1487834"/>
            <a:ext cx="1323474" cy="1545406"/>
          </a:xfrm>
          <a:prstGeom prst="rect">
            <a:avLst/>
          </a:prstGeom>
        </p:spPr>
      </p:pic>
      <p:sp>
        <p:nvSpPr>
          <p:cNvPr id="9" name="Freeform 24">
            <a:extLst>
              <a:ext uri="{FF2B5EF4-FFF2-40B4-BE49-F238E27FC236}">
                <a16:creationId xmlns:a16="http://schemas.microsoft.com/office/drawing/2014/main" id="{49F146CD-C8DA-4B9C-A04D-A3BCC66FBA1A}"/>
              </a:ext>
            </a:extLst>
          </p:cNvPr>
          <p:cNvSpPr>
            <a:spLocks noEditPoints="1"/>
          </p:cNvSpPr>
          <p:nvPr/>
        </p:nvSpPr>
        <p:spPr bwMode="auto">
          <a:xfrm rot="577143">
            <a:off x="1690247" y="3170986"/>
            <a:ext cx="315055" cy="720939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defTabSz="1218323">
              <a:defRPr/>
            </a:pPr>
            <a:endParaRPr lang="zh-CN" altLang="en-US" sz="3200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9782BC-37DF-43B9-9162-B592ABB814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1677" y="3385478"/>
            <a:ext cx="4081690" cy="25919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815F55-2926-4BDF-AE80-51A8E7A7C0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3815" y="4162231"/>
            <a:ext cx="4081691" cy="25608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E24E81-BB00-4F07-BACF-9EAEC2ECEC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68828" y="1434315"/>
            <a:ext cx="4153762" cy="25840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2116D8-409E-4E0A-AC55-997038FAF2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90022" y="785187"/>
            <a:ext cx="4081690" cy="2591916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id="{E0EB6D62-0C78-43EC-8289-1A0EF850A814}"/>
              </a:ext>
            </a:extLst>
          </p:cNvPr>
          <p:cNvSpPr txBox="1"/>
          <p:nvPr/>
        </p:nvSpPr>
        <p:spPr>
          <a:xfrm>
            <a:off x="7993815" y="726429"/>
            <a:ext cx="2397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Bà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cháu</a:t>
            </a:r>
            <a:endParaRPr lang="zh-CN" altLang="en-US" sz="40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32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3877873" y="660759"/>
            <a:ext cx="4689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6693328" y="1317572"/>
            <a:ext cx="4957314" cy="3251044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2877244" y="3123392"/>
              <a:ext cx="318136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tự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tin,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kết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cử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điệu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bộ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E7C400-AE01-4578-99D8-288566EB6C8D}"/>
              </a:ext>
            </a:extLst>
          </p:cNvPr>
          <p:cNvGrpSpPr/>
          <p:nvPr/>
        </p:nvGrpSpPr>
        <p:grpSpPr>
          <a:xfrm>
            <a:off x="2515184" y="3381741"/>
            <a:ext cx="7679107" cy="3785552"/>
            <a:chOff x="2827063" y="3191960"/>
            <a:chExt cx="7679107" cy="3785552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id="{9555258F-28AA-45E9-99AE-D6F9D4D697F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63" y="3191960"/>
              <a:ext cx="7679107" cy="37855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F663E4-22E1-46B4-A189-4EF1289C479A}"/>
                </a:ext>
              </a:extLst>
            </p:cNvPr>
            <p:cNvSpPr txBox="1"/>
            <p:nvPr/>
          </p:nvSpPr>
          <p:spPr>
            <a:xfrm>
              <a:off x="4187085" y="4109890"/>
              <a:ext cx="4630366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phù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phân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biệt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142534" y="1209028"/>
            <a:ext cx="5694730" cy="3295447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074759" y="2029658"/>
              <a:ext cx="441543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nội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dung 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850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F9D28B9-63A5-4AC1-8A49-0FCDFAD7C9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559497" y="851674"/>
            <a:ext cx="1649531" cy="20793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BFF372-B6BA-4688-92BD-5FAD399402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75" y="3001312"/>
            <a:ext cx="2798307" cy="2780017"/>
          </a:xfrm>
          <a:prstGeom prst="rect">
            <a:avLst/>
          </a:prstGeom>
        </p:spPr>
      </p:pic>
      <p:sp>
        <p:nvSpPr>
          <p:cNvPr id="12" name="Text Box 1736">
            <a:extLst>
              <a:ext uri="{FF2B5EF4-FFF2-40B4-BE49-F238E27FC236}">
                <a16:creationId xmlns:a16="http://schemas.microsoft.com/office/drawing/2014/main" id="{C3C74814-075E-4084-AF5F-321232C7A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246" y="3485970"/>
            <a:ext cx="96057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gắn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lang="vi-VN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012AD46-2552-419D-A70B-A6E42D8FC514}"/>
              </a:ext>
            </a:extLst>
          </p:cNvPr>
          <p:cNvGrpSpPr/>
          <p:nvPr/>
        </p:nvGrpSpPr>
        <p:grpSpPr>
          <a:xfrm>
            <a:off x="2546099" y="290114"/>
            <a:ext cx="8228461" cy="3125573"/>
            <a:chOff x="5813967" y="540947"/>
            <a:chExt cx="5694730" cy="2293564"/>
          </a:xfrm>
        </p:grpSpPr>
        <p:pic>
          <p:nvPicPr>
            <p:cNvPr id="14" name="PA_图片 6">
              <a:extLst>
                <a:ext uri="{FF2B5EF4-FFF2-40B4-BE49-F238E27FC236}">
                  <a16:creationId xmlns:a16="http://schemas.microsoft.com/office/drawing/2014/main" id="{273C5EE2-E360-46F5-BF6E-F05F2C13F051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3967" y="540947"/>
              <a:ext cx="5694730" cy="229356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C086A4-A30D-4661-A368-FD913D013250}"/>
                </a:ext>
              </a:extLst>
            </p:cNvPr>
            <p:cNvSpPr txBox="1"/>
            <p:nvPr/>
          </p:nvSpPr>
          <p:spPr>
            <a:xfrm>
              <a:off x="7206857" y="1128772"/>
              <a:ext cx="2908948" cy="1016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qua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trên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20" name="Text Box 1736">
            <a:extLst>
              <a:ext uri="{FF2B5EF4-FFF2-40B4-BE49-F238E27FC236}">
                <a16:creationId xmlns:a16="http://schemas.microsoft.com/office/drawing/2014/main" id="{32EFC0D2-1895-4188-A941-482007E30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246" y="5196554"/>
            <a:ext cx="96057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ngợi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hiếu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39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3213FFB-3BBC-4771-8468-6F69DE5A12B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05" y="3573378"/>
            <a:ext cx="3618832" cy="36188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064F70-C329-4F08-88EE-14497E76047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958" y="3298503"/>
            <a:ext cx="4231231" cy="4231231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423778" y="1334807"/>
            <a:ext cx="11586411" cy="2699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hệ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	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C2CC96-37BA-4813-8362-30E3F1EE12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181811" y="107949"/>
            <a:ext cx="3110711" cy="24537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DE5B38-1D4C-4213-BE45-D4160FBD9C4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395" y="-77787"/>
            <a:ext cx="2528062" cy="269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0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458</Words>
  <Application>Microsoft Office PowerPoint</Application>
  <PresentationFormat>Widescreen</PresentationFormat>
  <Paragraphs>64</Paragraphs>
  <Slides>13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Arial-Rounded</vt:lpstr>
      <vt:lpstr>Calibri</vt:lpstr>
      <vt:lpstr>Calibri Light</vt:lpstr>
      <vt:lpstr>等线</vt:lpstr>
      <vt:lpstr>Times New Roman</vt:lpstr>
      <vt:lpstr>思源黑体 CN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169</cp:revision>
  <dcterms:created xsi:type="dcterms:W3CDTF">2021-06-15T15:52:51Z</dcterms:created>
  <dcterms:modified xsi:type="dcterms:W3CDTF">2022-12-19T05:13:28Z</dcterms:modified>
</cp:coreProperties>
</file>