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61" r:id="rId4"/>
    <p:sldId id="269" r:id="rId5"/>
    <p:sldId id="270" r:id="rId6"/>
    <p:sldId id="257" r:id="rId7"/>
    <p:sldId id="268" r:id="rId8"/>
    <p:sldId id="278" r:id="rId9"/>
    <p:sldId id="280" r:id="rId10"/>
    <p:sldId id="28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E2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3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microsoft.com/office/2007/relationships/hdphoto" Target="../media/hdphoto6.wdp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438611" y="300853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CHÚNG MÌNH LÀ BẠN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3256" y="703228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895" y="2665277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2878664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…)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2CAE2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58799" y="10898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723842" y="1128772"/>
              <a:ext cx="3614750" cy="101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39D60C4A-9009-4086-943F-B48A91E8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4781889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2CAE2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005" y="1655543"/>
            <a:ext cx="10951990" cy="1175659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620005" y="1892826"/>
            <a:ext cx="1106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21496" y="368302"/>
            <a:ext cx="3234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22F6F-0429-422E-8148-62A88A3465C8}"/>
              </a:ext>
            </a:extLst>
          </p:cNvPr>
          <p:cNvSpPr txBox="1"/>
          <p:nvPr/>
        </p:nvSpPr>
        <p:spPr>
          <a:xfrm>
            <a:off x="343253" y="3068485"/>
            <a:ext cx="116202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103.</a:t>
            </a:r>
          </a:p>
        </p:txBody>
      </p:sp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11A802-7337-4F7B-A3AE-F80BA5CD7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341673" y="1108731"/>
            <a:ext cx="3593059" cy="2327271"/>
          </a:xfrm>
          <a:prstGeom prst="roundRect">
            <a:avLst>
              <a:gd name="adj" fmla="val 5463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39A63-CE38-41C9-9E98-77FFB1F6A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292895" y="1108731"/>
            <a:ext cx="3523614" cy="2327271"/>
          </a:xfrm>
          <a:prstGeom prst="roundRect">
            <a:avLst>
              <a:gd name="adj" fmla="val 5644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8F3BD-BA49-4DB8-830C-F438E350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341674" y="3967960"/>
            <a:ext cx="3593059" cy="2327271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2CEFC-8175-4E93-A80F-9A810A15A5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292895" y="4001687"/>
            <a:ext cx="3593060" cy="2327272"/>
          </a:xfrm>
          <a:prstGeom prst="roundRect">
            <a:avLst>
              <a:gd name="adj" fmla="val 4419"/>
            </a:avLst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8F6E24-3EEC-460E-AA91-11824FA84E36}"/>
              </a:ext>
            </a:extLst>
          </p:cNvPr>
          <p:cNvSpPr txBox="1"/>
          <p:nvPr/>
        </p:nvSpPr>
        <p:spPr>
          <a:xfrm>
            <a:off x="51093" y="310740"/>
            <a:ext cx="383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D07DFE-D396-43DF-ABFD-73EB7969EC95}"/>
              </a:ext>
            </a:extLst>
          </p:cNvPr>
          <p:cNvSpPr txBox="1"/>
          <p:nvPr/>
        </p:nvSpPr>
        <p:spPr>
          <a:xfrm>
            <a:off x="62063" y="1282785"/>
            <a:ext cx="2279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A8409B-100C-46D6-B836-3E2F5D5F7A5C}"/>
              </a:ext>
            </a:extLst>
          </p:cNvPr>
          <p:cNvSpPr txBox="1"/>
          <p:nvPr/>
        </p:nvSpPr>
        <p:spPr>
          <a:xfrm>
            <a:off x="70760" y="4001687"/>
            <a:ext cx="2279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CFC0A4-683B-4DA2-9953-0DC885D6D245}"/>
              </a:ext>
            </a:extLst>
          </p:cNvPr>
          <p:cNvSpPr txBox="1"/>
          <p:nvPr/>
        </p:nvSpPr>
        <p:spPr>
          <a:xfrm>
            <a:off x="9903149" y="1498228"/>
            <a:ext cx="2331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BA4690-8E1F-4310-85FB-86D15042C1C0}"/>
              </a:ext>
            </a:extLst>
          </p:cNvPr>
          <p:cNvSpPr txBox="1"/>
          <p:nvPr/>
        </p:nvSpPr>
        <p:spPr>
          <a:xfrm>
            <a:off x="9957205" y="4041938"/>
            <a:ext cx="2104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E6BA0FB2-01FD-46FE-8E2B-2E375966B9CB}"/>
              </a:ext>
            </a:extLst>
          </p:cNvPr>
          <p:cNvSpPr txBox="1"/>
          <p:nvPr/>
        </p:nvSpPr>
        <p:spPr>
          <a:xfrm>
            <a:off x="3889167" y="355792"/>
            <a:ext cx="478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9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9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24F856-3C53-48BB-8167-68DFD6B10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0" y="210144"/>
            <a:ext cx="3124236" cy="2023608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1572B-9190-4FCD-AA1F-9B3C26DE7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3318126" y="1252990"/>
            <a:ext cx="3124236" cy="2063490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DB6B2-396A-4AC4-B6F6-7415C5AED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5534439" y="3468882"/>
            <a:ext cx="3124236" cy="2023608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211A8-051A-40C6-A7A0-813336560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8816175" y="4616038"/>
            <a:ext cx="3124237" cy="2023609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7F8BDE-FA07-4C8A-AA3B-03025696E6E2}"/>
              </a:ext>
            </a:extLst>
          </p:cNvPr>
          <p:cNvSpPr txBox="1"/>
          <p:nvPr/>
        </p:nvSpPr>
        <p:spPr>
          <a:xfrm>
            <a:off x="6248400" y="675486"/>
            <a:ext cx="646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880A17-D3D9-4E1F-8DD8-93BFA0BCBC2C}"/>
              </a:ext>
            </a:extLst>
          </p:cNvPr>
          <p:cNvSpPr txBox="1"/>
          <p:nvPr/>
        </p:nvSpPr>
        <p:spPr>
          <a:xfrm>
            <a:off x="6845301" y="1255334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9C8A2-7ECD-4266-80A3-6E14CA50B660}"/>
              </a:ext>
            </a:extLst>
          </p:cNvPr>
          <p:cNvSpPr txBox="1"/>
          <p:nvPr/>
        </p:nvSpPr>
        <p:spPr>
          <a:xfrm>
            <a:off x="7563483" y="1906228"/>
            <a:ext cx="4376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C04753-E018-4722-BCDE-28782D487E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985768" y="2738361"/>
            <a:ext cx="2563333" cy="1591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3BB87D-FA77-43A3-A0A4-83B7107C08E8}"/>
              </a:ext>
            </a:extLst>
          </p:cNvPr>
          <p:cNvSpPr txBox="1"/>
          <p:nvPr/>
        </p:nvSpPr>
        <p:spPr>
          <a:xfrm>
            <a:off x="112027" y="3365548"/>
            <a:ext cx="4603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C2F8B-9075-41BB-83ED-0B86DD30A714}"/>
              </a:ext>
            </a:extLst>
          </p:cNvPr>
          <p:cNvSpPr txBox="1"/>
          <p:nvPr/>
        </p:nvSpPr>
        <p:spPr>
          <a:xfrm>
            <a:off x="112027" y="4592690"/>
            <a:ext cx="5539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B1657-FCE0-4DB4-98C7-9CD461D0FD23}"/>
              </a:ext>
            </a:extLst>
          </p:cNvPr>
          <p:cNvSpPr txBox="1"/>
          <p:nvPr/>
        </p:nvSpPr>
        <p:spPr>
          <a:xfrm>
            <a:off x="112027" y="5735948"/>
            <a:ext cx="768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đầm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lầy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2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2D547-9A4B-4AED-8FDC-7E7C1623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69557" y="267888"/>
            <a:ext cx="4552904" cy="2948975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E70D7-FFAE-46D5-86EB-E55B8C56C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5137087" y="267887"/>
            <a:ext cx="4464907" cy="2948975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3DE92-9CA9-44F7-990D-27F111B9E1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253908" y="3365431"/>
            <a:ext cx="4552904" cy="2948975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30DCE-BDA5-42DC-A122-6115D0FAB5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226300" y="3429000"/>
            <a:ext cx="4552905" cy="2948976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E3773C62-E208-488B-AD7C-828CC7EE689A}"/>
              </a:ext>
            </a:extLst>
          </p:cNvPr>
          <p:cNvSpPr txBox="1"/>
          <p:nvPr/>
        </p:nvSpPr>
        <p:spPr>
          <a:xfrm>
            <a:off x="269557" y="3749326"/>
            <a:ext cx="1597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AD0A9-371E-4D41-8C99-C4C1F65851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2"/>
          <a:stretch/>
        </p:blipFill>
        <p:spPr>
          <a:xfrm>
            <a:off x="9601994" y="267887"/>
            <a:ext cx="2505822" cy="2230182"/>
          </a:xfrm>
          <a:prstGeom prst="rect">
            <a:avLst/>
          </a:prstGeom>
        </p:spPr>
      </p:pic>
      <p:pic>
        <p:nvPicPr>
          <p:cNvPr id="4" name="Chúng mình là bạn">
            <a:hlinkClick r:id="" action="ppaction://media"/>
            <a:extLst>
              <a:ext uri="{FF2B5EF4-FFF2-40B4-BE49-F238E27FC236}">
                <a16:creationId xmlns:a16="http://schemas.microsoft.com/office/drawing/2014/main" id="{504BC00E-205A-451E-86FF-60A5BBCAC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2266" y="5920970"/>
            <a:ext cx="914012" cy="9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32F70BC-D807-440B-8F31-A2254F40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1364714" y="368302"/>
            <a:ext cx="4731286" cy="2799845"/>
          </a:xfrm>
          <a:prstGeom prst="roundRect">
            <a:avLst>
              <a:gd name="adj" fmla="val 5463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32223-5168-4112-B6E1-D43076B3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096000" y="3637866"/>
            <a:ext cx="4639841" cy="2799845"/>
          </a:xfrm>
          <a:prstGeom prst="roundRect">
            <a:avLst>
              <a:gd name="adj" fmla="val 5644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07AB40-7ED7-4BDA-B078-533281F1D644}"/>
              </a:ext>
            </a:extLst>
          </p:cNvPr>
          <p:cNvSpPr txBox="1"/>
          <p:nvPr/>
        </p:nvSpPr>
        <p:spPr>
          <a:xfrm>
            <a:off x="6488979" y="896574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D2127-5473-4D68-8268-30E0061167F3}"/>
              </a:ext>
            </a:extLst>
          </p:cNvPr>
          <p:cNvSpPr txBox="1"/>
          <p:nvPr/>
        </p:nvSpPr>
        <p:spPr>
          <a:xfrm>
            <a:off x="571500" y="3430235"/>
            <a:ext cx="535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08E3F-B13C-4FB9-BEA2-FEC80408FE8B}"/>
              </a:ext>
            </a:extLst>
          </p:cNvPr>
          <p:cNvSpPr txBox="1"/>
          <p:nvPr/>
        </p:nvSpPr>
        <p:spPr>
          <a:xfrm>
            <a:off x="6488980" y="1917020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4B58AC-8C66-4367-A0BA-FE527D995842}"/>
              </a:ext>
            </a:extLst>
          </p:cNvPr>
          <p:cNvSpPr txBox="1"/>
          <p:nvPr/>
        </p:nvSpPr>
        <p:spPr>
          <a:xfrm>
            <a:off x="93471" y="4507132"/>
            <a:ext cx="582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qua.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28F212E-0AD1-462D-A4A9-3732FE6F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147012" y="500324"/>
            <a:ext cx="4948988" cy="2928676"/>
          </a:xfrm>
          <a:prstGeom prst="roundRect">
            <a:avLst>
              <a:gd name="adj" fmla="val 5236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70122-4EA0-4233-9E2A-6C6D44CCF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096000" y="3653501"/>
            <a:ext cx="4948989" cy="2928677"/>
          </a:xfrm>
          <a:prstGeom prst="roundRect">
            <a:avLst>
              <a:gd name="adj" fmla="val 4419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A7CE28-43F2-4F29-8EC8-84B8C595B55C}"/>
              </a:ext>
            </a:extLst>
          </p:cNvPr>
          <p:cNvSpPr txBox="1"/>
          <p:nvPr/>
        </p:nvSpPr>
        <p:spPr>
          <a:xfrm>
            <a:off x="6286140" y="353238"/>
            <a:ext cx="549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A5F53-3C5D-45B1-8AFD-4F8B2217F0D2}"/>
              </a:ext>
            </a:extLst>
          </p:cNvPr>
          <p:cNvSpPr txBox="1"/>
          <p:nvPr/>
        </p:nvSpPr>
        <p:spPr>
          <a:xfrm>
            <a:off x="266700" y="3936142"/>
            <a:ext cx="507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07AEA-9687-4F05-BD5C-9008DF2E64E5}"/>
              </a:ext>
            </a:extLst>
          </p:cNvPr>
          <p:cNvSpPr txBox="1"/>
          <p:nvPr/>
        </p:nvSpPr>
        <p:spPr>
          <a:xfrm>
            <a:off x="6286140" y="1307345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3F5FC-5360-4D18-95B6-58C0AF8C5FF9}"/>
              </a:ext>
            </a:extLst>
          </p:cNvPr>
          <p:cNvSpPr txBox="1"/>
          <p:nvPr/>
        </p:nvSpPr>
        <p:spPr>
          <a:xfrm>
            <a:off x="266700" y="5002500"/>
            <a:ext cx="582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C5645-9369-40D5-91F0-4D146203EB46}"/>
              </a:ext>
            </a:extLst>
          </p:cNvPr>
          <p:cNvSpPr txBox="1"/>
          <p:nvPr/>
        </p:nvSpPr>
        <p:spPr>
          <a:xfrm>
            <a:off x="6286140" y="2114415"/>
            <a:ext cx="54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A2A6B-61E6-4241-BCF5-2B41C37676BD}"/>
              </a:ext>
            </a:extLst>
          </p:cNvPr>
          <p:cNvSpPr txBox="1"/>
          <p:nvPr/>
        </p:nvSpPr>
        <p:spPr>
          <a:xfrm>
            <a:off x="6286140" y="2587143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đói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2CAE2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0B34FE-83E3-4107-A7DF-07AB9F301D39}"/>
              </a:ext>
            </a:extLst>
          </p:cNvPr>
          <p:cNvSpPr txBox="1"/>
          <p:nvPr/>
        </p:nvSpPr>
        <p:spPr>
          <a:xfrm>
            <a:off x="-28595" y="403588"/>
            <a:ext cx="1004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6956-9940-41ED-851B-41C7CBFD9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61010" y="4247384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DBDCA-DFA0-46F6-A967-F80AEBAE8B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86037" y="122396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F4836DD7-EC01-47C8-BE18-A6D6D1908D08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8811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A40BA5-05DA-4ADA-9F00-BCE4CB7753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3954207" y="1123746"/>
            <a:ext cx="3860559" cy="2500534"/>
          </a:xfrm>
          <a:prstGeom prst="roundRect">
            <a:avLst>
              <a:gd name="adj" fmla="val 5463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A94EAF-29A9-422E-B055-92D1AE12AA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7950245" y="1632524"/>
            <a:ext cx="3785943" cy="2500534"/>
          </a:xfrm>
          <a:prstGeom prst="roundRect">
            <a:avLst>
              <a:gd name="adj" fmla="val 5644"/>
            </a:avLst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7119F2-CB06-48D4-A582-9242BEB9D8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3949514" y="3717563"/>
            <a:ext cx="3860559" cy="2500534"/>
          </a:xfrm>
          <a:prstGeom prst="roundRect">
            <a:avLst>
              <a:gd name="adj" fmla="val 5236"/>
            </a:avLst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BDD3C5-0686-473E-990A-3077C0FB2C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950245" y="4285460"/>
            <a:ext cx="3860560" cy="2500535"/>
          </a:xfrm>
          <a:prstGeom prst="roundRect">
            <a:avLst>
              <a:gd name="adj" fmla="val 4419"/>
            </a:avLst>
          </a:prstGeom>
        </p:spPr>
      </p:pic>
    </p:spTree>
    <p:extLst>
      <p:ext uri="{BB962C8B-B14F-4D97-AF65-F5344CB8AC3E}">
        <p14:creationId xmlns:p14="http://schemas.microsoft.com/office/powerpoint/2010/main" val="19864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592</Words>
  <Application>Microsoft Office PowerPoint</Application>
  <PresentationFormat>Widescreen</PresentationFormat>
  <Paragraphs>62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141</cp:revision>
  <dcterms:created xsi:type="dcterms:W3CDTF">2021-06-15T15:52:51Z</dcterms:created>
  <dcterms:modified xsi:type="dcterms:W3CDTF">2021-11-19T02:38:01Z</dcterms:modified>
</cp:coreProperties>
</file>