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57" r:id="rId4"/>
    <p:sldId id="269" r:id="rId5"/>
    <p:sldId id="268" r:id="rId6"/>
    <p:sldId id="271" r:id="rId7"/>
    <p:sldId id="265" r:id="rId8"/>
    <p:sldId id="273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59" d="100"/>
          <a:sy n="59" d="100"/>
        </p:scale>
        <p:origin x="4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1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9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7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openxmlformats.org/officeDocument/2006/relationships/image" Target="../media/image17.png"/><Relationship Id="rId3" Type="http://schemas.openxmlformats.org/officeDocument/2006/relationships/image" Target="../media/image8.jpg"/><Relationship Id="rId21" Type="http://schemas.microsoft.com/office/2007/relationships/hdphoto" Target="../media/hdphoto11.wdp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microsoft.com/office/2007/relationships/hdphoto" Target="../media/hdphoto9.wdp"/><Relationship Id="rId25" Type="http://schemas.microsoft.com/office/2007/relationships/hdphoto" Target="../media/hdphoto13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20.png"/><Relationship Id="rId5" Type="http://schemas.microsoft.com/office/2007/relationships/hdphoto" Target="../media/hdphoto4.wdp"/><Relationship Id="rId15" Type="http://schemas.microsoft.com/office/2007/relationships/hdphoto" Target="../media/hdphoto8.wdp"/><Relationship Id="rId23" Type="http://schemas.microsoft.com/office/2007/relationships/hdphoto" Target="../media/hdphoto12.wdp"/><Relationship Id="rId10" Type="http://schemas.microsoft.com/office/2007/relationships/hdphoto" Target="../media/hdphoto6.wdp"/><Relationship Id="rId19" Type="http://schemas.microsoft.com/office/2007/relationships/hdphoto" Target="../media/hdphoto10.wdp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8.jp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microsoft.com/office/2007/relationships/hdphoto" Target="../media/hdphoto6.wdp"/><Relationship Id="rId5" Type="http://schemas.openxmlformats.org/officeDocument/2006/relationships/image" Target="../media/image16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microsoft.com/office/2007/relationships/hdphoto" Target="../media/hdphoto4.wdp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7" y="640394"/>
            <a:ext cx="8926825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19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252686" y="1422400"/>
            <a:ext cx="4650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95026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NIỀM VUI CỦA EM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329" y="272622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52322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56425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081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398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438893-A8DC-4A1E-B3E1-5A622DADB00A}"/>
              </a:ext>
            </a:extLst>
          </p:cNvPr>
          <p:cNvGrpSpPr/>
          <p:nvPr/>
        </p:nvGrpSpPr>
        <p:grpSpPr>
          <a:xfrm>
            <a:off x="217254" y="1497055"/>
            <a:ext cx="3909841" cy="2994563"/>
            <a:chOff x="1093503" y="1322688"/>
            <a:chExt cx="5387507" cy="37363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9CCDE0-9A20-4995-818B-A2B51A473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5AF4E5-AD9D-4684-B584-363BCCBB5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B0185C-1296-40B3-A0F6-351829DDD855}"/>
              </a:ext>
            </a:extLst>
          </p:cNvPr>
          <p:cNvGrpSpPr/>
          <p:nvPr/>
        </p:nvGrpSpPr>
        <p:grpSpPr>
          <a:xfrm>
            <a:off x="8374323" y="2267398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F3E245-AB19-4171-B48C-5155A3E5F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223F2D-0ECF-4ABC-99DB-8C3C8B1195E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49167" cy="1795115"/>
              <a:chOff x="6821725" y="2219024"/>
              <a:chExt cx="2041005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0A9FD4D-DF32-4460-B656-62ADE5490F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4488190-9726-4530-B98C-79B014112F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21725" y="2595660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D13E039-C53F-43A5-AC8C-9A65074760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69510" y="2682928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ACBCFE6-1A29-4703-9E03-D5DB22CA70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1516743-4AA4-4C88-BA79-13848D9F0D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39608" y="2303187"/>
                <a:ext cx="694580" cy="557624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E69B190-5675-411C-BD52-DC404CB04A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42" y="3809503"/>
            <a:ext cx="4907368" cy="322977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B0B1E8E-8284-4F60-BB6A-102287984253}"/>
              </a:ext>
            </a:extLst>
          </p:cNvPr>
          <p:cNvSpPr txBox="1"/>
          <p:nvPr/>
        </p:nvSpPr>
        <p:spPr>
          <a:xfrm>
            <a:off x="0" y="27180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B9F3AC-9BD8-470A-B104-848978898C18}"/>
              </a:ext>
            </a:extLst>
          </p:cNvPr>
          <p:cNvGrpSpPr/>
          <p:nvPr/>
        </p:nvGrpSpPr>
        <p:grpSpPr>
          <a:xfrm rot="20868956">
            <a:off x="3186442" y="899226"/>
            <a:ext cx="3845105" cy="2134933"/>
            <a:chOff x="3489500" y="955243"/>
            <a:chExt cx="3733816" cy="184816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99E4BEC-B08C-457E-A12F-F268A4ACF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2963" b="78519" l="33750" r="66354"/>
                      </a14:imgEffect>
                    </a14:imgLayer>
                  </a14:imgProps>
                </a:ext>
              </a:extLst>
            </a:blip>
            <a:srcRect l="33810" t="33684" r="33882" b="22135"/>
            <a:stretch/>
          </p:blipFill>
          <p:spPr>
            <a:xfrm rot="766986">
              <a:off x="3489500" y="955243"/>
              <a:ext cx="3733816" cy="184816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9FA146-7D3B-4819-A56A-5D12A151D26F}"/>
                </a:ext>
              </a:extLst>
            </p:cNvPr>
            <p:cNvSpPr txBox="1"/>
            <p:nvPr/>
          </p:nvSpPr>
          <p:spPr>
            <a:xfrm rot="731044">
              <a:off x="3938803" y="1492099"/>
              <a:ext cx="29896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Niềm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dạo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rừng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mùa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xuân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004654C-96E6-409D-A05B-E835A972F518}"/>
              </a:ext>
            </a:extLst>
          </p:cNvPr>
          <p:cNvGrpSpPr/>
          <p:nvPr/>
        </p:nvGrpSpPr>
        <p:grpSpPr>
          <a:xfrm rot="21116856">
            <a:off x="326898" y="3922293"/>
            <a:ext cx="4864705" cy="2417043"/>
            <a:chOff x="458377" y="3584955"/>
            <a:chExt cx="4864705" cy="241704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F813D1D-3B13-4982-B91B-83DED736B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35926" b="74537" l="39063" r="59323">
                          <a14:foregroundMark x1="49427" y1="46481" x2="47292" y2="69167"/>
                        </a14:backgroundRemoval>
                      </a14:imgEffect>
                    </a14:imgLayer>
                  </a14:imgProps>
                </a:ext>
              </a:extLst>
            </a:blip>
            <a:srcRect l="41050" t="40345" r="44041" b="25536"/>
            <a:stretch/>
          </p:blipFill>
          <p:spPr>
            <a:xfrm rot="17025546" flipH="1">
              <a:off x="1682208" y="2361124"/>
              <a:ext cx="2417043" cy="486470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A562F0-03AF-4A71-9C6F-B09EDF6C634F}"/>
                </a:ext>
              </a:extLst>
            </p:cNvPr>
            <p:cNvSpPr txBox="1"/>
            <p:nvPr/>
          </p:nvSpPr>
          <p:spPr>
            <a:xfrm rot="483144">
              <a:off x="1106941" y="4082158"/>
              <a:ext cx="34710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Niềm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87D3A25-A10F-4862-916E-41CB53E067A0}"/>
              </a:ext>
            </a:extLst>
          </p:cNvPr>
          <p:cNvGrpSpPr/>
          <p:nvPr/>
        </p:nvGrpSpPr>
        <p:grpSpPr>
          <a:xfrm>
            <a:off x="6635603" y="724338"/>
            <a:ext cx="4431659" cy="3063252"/>
            <a:chOff x="6635604" y="414432"/>
            <a:chExt cx="4121084" cy="28952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C0CC5A-7B08-4E2D-9786-D80FFD8FF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93" b="38796" l="45313" r="63854">
                          <a14:foregroundMark x1="55677" y1="18796" x2="56719" y2="28241"/>
                          <a14:foregroundMark x1="51406" y1="20370" x2="53958" y2="29167"/>
                          <a14:foregroundMark x1="53490" y1="17870" x2="53958" y2="27870"/>
                        </a14:backgroundRemoval>
                      </a14:imgEffect>
                    </a14:imgLayer>
                  </a14:imgProps>
                </a:ext>
              </a:extLst>
            </a:blip>
            <a:srcRect l="45445" t="10173" r="36246" b="61605"/>
            <a:stretch/>
          </p:blipFill>
          <p:spPr>
            <a:xfrm flipH="1">
              <a:off x="6635604" y="414432"/>
              <a:ext cx="4121084" cy="289521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F90C58D-0FA1-444B-80D7-ECC55AEEF946}"/>
                </a:ext>
              </a:extLst>
            </p:cNvPr>
            <p:cNvSpPr txBox="1"/>
            <p:nvPr/>
          </p:nvSpPr>
          <p:spPr>
            <a:xfrm>
              <a:off x="7467079" y="1038121"/>
              <a:ext cx="261108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Niềm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rừng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50DF3E8-BB6D-4F84-88F1-BAF22AE13A8B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9569968" y="5252417"/>
            <a:ext cx="2563333" cy="15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0AE9FCE-F721-4C56-911C-FE6EE5D0BB3F}"/>
              </a:ext>
            </a:extLst>
          </p:cNvPr>
          <p:cNvGrpSpPr/>
          <p:nvPr/>
        </p:nvGrpSpPr>
        <p:grpSpPr>
          <a:xfrm>
            <a:off x="0" y="403662"/>
            <a:ext cx="3218213" cy="2313329"/>
            <a:chOff x="1093503" y="1322688"/>
            <a:chExt cx="5387507" cy="37363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0AC18D-72FC-4BA8-B061-4C7464B9C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25051F-E500-4C46-ACCB-2BA54CEB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43F85D5-3183-47C8-9A75-164CE9B73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38" y="2340634"/>
            <a:ext cx="4907368" cy="322977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1604239-5FAF-4DF9-A01D-E2F4F819D934}"/>
              </a:ext>
            </a:extLst>
          </p:cNvPr>
          <p:cNvGrpSpPr/>
          <p:nvPr/>
        </p:nvGrpSpPr>
        <p:grpSpPr>
          <a:xfrm>
            <a:off x="8383799" y="3424905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5954A6-6AA7-4B45-AB54-8E0C6C6D5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E92D80-F35D-4876-959D-C2CB9810B95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38157" cy="1795115"/>
              <a:chOff x="6831716" y="2219024"/>
              <a:chExt cx="2031014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CECDE32-4915-4A29-A88C-ED95A7252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04DD8CF-D104-4307-B378-703CCD220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31716" y="2456639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ECFECEF-FCCA-4B8F-AA6C-91A9DB5ADC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32137" y="2617023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A63501D-B3E3-4283-BA56-AEAD25973A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C23448E-3CD0-4E1F-88FB-738F928E83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05932" y="2285089"/>
                <a:ext cx="694580" cy="557624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07BCBD2-276D-49AB-A5DE-E1429333E289}"/>
              </a:ext>
            </a:extLst>
          </p:cNvPr>
          <p:cNvSpPr txBox="1"/>
          <p:nvPr/>
        </p:nvSpPr>
        <p:spPr>
          <a:xfrm>
            <a:off x="3218212" y="612031"/>
            <a:ext cx="8726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4FC952-F261-4C2C-B3A3-349E7CE9E59B}"/>
              </a:ext>
            </a:extLst>
          </p:cNvPr>
          <p:cNvSpPr txBox="1"/>
          <p:nvPr/>
        </p:nvSpPr>
        <p:spPr>
          <a:xfrm>
            <a:off x="419641" y="5570404"/>
            <a:ext cx="7846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Nhím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0EA673-ED5A-4C63-8AF0-9FBC98ED6443}"/>
              </a:ext>
            </a:extLst>
          </p:cNvPr>
          <p:cNvSpPr txBox="1"/>
          <p:nvPr/>
        </p:nvSpPr>
        <p:spPr>
          <a:xfrm>
            <a:off x="6096000" y="200623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21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61ECCA-D49B-4347-99B0-F39086634B5B}"/>
              </a:ext>
            </a:extLst>
          </p:cNvPr>
          <p:cNvSpPr txBox="1"/>
          <p:nvPr/>
        </p:nvSpPr>
        <p:spPr>
          <a:xfrm>
            <a:off x="415027" y="710233"/>
            <a:ext cx="9592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79057-AA19-4D88-9A6D-27B1042F0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7" y="862635"/>
            <a:ext cx="10483516" cy="59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F3A0C-88F0-43B5-B0F7-B7897EA06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476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172E4-2B47-4DDA-9F7C-20B8CFB08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623" y1="37748" x2="36901" y2="30066"/>
                        <a14:foregroundMark x1="46486" y1="30199" x2="56709" y2="36159"/>
                        <a14:foregroundMark x1="36262" y1="81457" x2="36102" y2="85430"/>
                        <a14:foregroundMark x1="51118" y1="78013" x2="53035" y2="83444"/>
                        <a14:foregroundMark x1="31629" y1="83444" x2="33706" y2="81987"/>
                        <a14:foregroundMark x1="50958" y1="82517" x2="54952" y2="8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75" y="1080855"/>
            <a:ext cx="5508965" cy="6644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B1511-0085-4B29-A36F-844ED4139271}"/>
              </a:ext>
            </a:extLst>
          </p:cNvPr>
          <p:cNvSpPr txBox="1"/>
          <p:nvPr/>
        </p:nvSpPr>
        <p:spPr>
          <a:xfrm>
            <a:off x="4004457" y="435429"/>
            <a:ext cx="75198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1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166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3913" y="1476933"/>
            <a:ext cx="10361965" cy="1475426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297114" y="1582291"/>
            <a:ext cx="9944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415045" y="3308633"/>
            <a:ext cx="11361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gũi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5" y="420290"/>
            <a:ext cx="3238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329" y="272622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52322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56425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081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823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9E932C-55A4-4F6A-A264-0FCC4DDE124C}"/>
              </a:ext>
            </a:extLst>
          </p:cNvPr>
          <p:cNvSpPr txBox="1"/>
          <p:nvPr/>
        </p:nvSpPr>
        <p:spPr>
          <a:xfrm>
            <a:off x="1472300" y="2521661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96.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376</Words>
  <Application>Microsoft Office PowerPoint</Application>
  <PresentationFormat>Widescreen</PresentationFormat>
  <Paragraphs>40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133</cp:revision>
  <dcterms:created xsi:type="dcterms:W3CDTF">2021-06-15T15:52:51Z</dcterms:created>
  <dcterms:modified xsi:type="dcterms:W3CDTF">2022-11-10T16:25:33Z</dcterms:modified>
</cp:coreProperties>
</file>