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60" r:id="rId4"/>
    <p:sldId id="273" r:id="rId5"/>
    <p:sldId id="261" r:id="rId6"/>
    <p:sldId id="267" r:id="rId7"/>
    <p:sldId id="278" r:id="rId8"/>
    <p:sldId id="27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5CB9-B5AE-4C96-916A-A8BEE1594673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09B7-6E50-4558-AFC8-9DFB214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4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93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286444"/>
            <a:ext cx="7425672" cy="242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Ở ĐÂU?</a:t>
            </a:r>
            <a:r>
              <a:rPr 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2)</a:t>
            </a:r>
            <a:endParaRPr lang="vi-VN" sz="6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66266" y="2606154"/>
            <a:ext cx="1191594" cy="1715666"/>
            <a:chOff x="5685225" y="1527740"/>
            <a:chExt cx="598600" cy="765264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881554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2774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701433" y="2081346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838968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552239"/>
              <a:ext cx="270600" cy="312436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95375" y="1532613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9068" y="1986374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75" y="1557573"/>
            <a:ext cx="4094957" cy="415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9" y="6413500"/>
            <a:ext cx="2083517" cy="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0814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18" y="800391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em đang sống có những con vật gì? Chúng sống ở môi trường nào?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267861" y="2292625"/>
            <a:ext cx="2886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trả lời câu hỏi về tên và nơi sống của 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trong mỗi hình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hổ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 sữa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374440" y="6075166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rùa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53600" y="6515100"/>
            <a:ext cx="1688656" cy="184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tên hoặc dán tranh, ảnh các con vật theo sơ đồ gợi ý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02800" y="6502400"/>
            <a:ext cx="1841500" cy="35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16092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82000" y="33237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0100" y="5000150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8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991894" cy="954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4961558" y="53008"/>
            <a:ext cx="6945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539" y="870910"/>
            <a:ext cx="7366754" cy="56046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4493468" y="6362700"/>
            <a:ext cx="3837732" cy="4953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bị mắc cạn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21925"/>
            <a:ext cx="4370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đoán xem các con vật sẽ như thế nào nếu không được giải cứu.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569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nếu môi trường sống của động vật bị thay đổi?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thay đổi môi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sống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con vật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chết.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0100" y="6475566"/>
            <a:ext cx="1955800" cy="3294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53600" y="6443915"/>
            <a:ext cx="1854200" cy="414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0" y="5353080"/>
            <a:ext cx="1299591" cy="1419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632155" y="4243489"/>
            <a:ext cx="11429823" cy="810011"/>
            <a:chOff x="853046" y="1677884"/>
            <a:chExt cx="9018411" cy="810011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49908" y="1677884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quý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6" y="3281892"/>
            <a:ext cx="11617001" cy="714672"/>
            <a:chOff x="853049" y="1773223"/>
            <a:chExt cx="9166099" cy="714672"/>
          </a:xfrm>
        </p:grpSpPr>
        <p:grpSp>
          <p:nvGrpSpPr>
            <p:cNvPr id="37" name="Group 36"/>
            <p:cNvGrpSpPr/>
            <p:nvPr/>
          </p:nvGrpSpPr>
          <p:grpSpPr>
            <a:xfrm>
              <a:off x="853049" y="1773223"/>
              <a:ext cx="1085298" cy="714672"/>
              <a:chOff x="5220542" y="1406323"/>
              <a:chExt cx="1772914" cy="1393004"/>
            </a:xfrm>
          </p:grpSpPr>
          <p:pic>
            <p:nvPicPr>
              <p:cNvPr id="39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0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30179" y="2332223"/>
            <a:ext cx="11617005" cy="714672"/>
            <a:chOff x="853046" y="1773223"/>
            <a:chExt cx="9166102" cy="714672"/>
          </a:xfrm>
        </p:grpSpPr>
        <p:grpSp>
          <p:nvGrpSpPr>
            <p:cNvPr id="43" name="Group 42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45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46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6269" y="34128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0069" y="1330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3869" y="24730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669" y="4492335"/>
            <a:ext cx="5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2720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68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355</Words>
  <Application>Microsoft Office PowerPoint</Application>
  <PresentationFormat>Màn hình rộng</PresentationFormat>
  <Paragraphs>48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43</cp:revision>
  <dcterms:created xsi:type="dcterms:W3CDTF">2021-06-02T02:35:09Z</dcterms:created>
  <dcterms:modified xsi:type="dcterms:W3CDTF">2023-01-14T14:56:23Z</dcterms:modified>
</cp:coreProperties>
</file>