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8" r:id="rId4"/>
    <p:sldId id="259" r:id="rId5"/>
    <p:sldId id="263" r:id="rId6"/>
    <p:sldId id="262" r:id="rId7"/>
    <p:sldId id="264" r:id="rId8"/>
    <p:sldId id="27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64350-F69E-45F9-823F-375E74A9609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E214-9BB6-4DDF-8107-6CBE0742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7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Climber Clipart - Climbing Trees Cartoon , Transparent Cartoon -  Jing.fm">
            <a:extLst>
              <a:ext uri="{FF2B5EF4-FFF2-40B4-BE49-F238E27FC236}">
                <a16:creationId xmlns:a16="http://schemas.microsoft.com/office/drawing/2014/main" id="{C42FCA43-CFA9-4735-B14D-394D92282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"/>
          <a:stretch/>
        </p:blipFill>
        <p:spPr bwMode="auto">
          <a:xfrm>
            <a:off x="6403878" y="1536682"/>
            <a:ext cx="5802971" cy="4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713179" y="2297101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414715" y="3857369"/>
            <a:ext cx="5772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SỐNG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ĐÂU?</a:t>
            </a:r>
            <a:endParaRPr lang="en-US" sz="6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212049" y="222074"/>
            <a:ext cx="817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688626" y="258133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251949" y="217083"/>
            <a:ext cx="1853918" cy="1319599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405512" y="-7792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59" y="6310477"/>
            <a:ext cx="1952898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58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4195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F529F-EA21-45A4-B28B-A9AB17F9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213" y="0"/>
            <a:ext cx="6784136" cy="6427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996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241145" y="2095499"/>
            <a:ext cx="3239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DFC3-65F0-4ADD-8A78-C06894CFC719}"/>
              </a:ext>
            </a:extLst>
          </p:cNvPr>
          <p:cNvSpPr/>
          <p:nvPr/>
        </p:nvSpPr>
        <p:spPr>
          <a:xfrm>
            <a:off x="4817927" y="2880987"/>
            <a:ext cx="2805008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sen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1E5376-AB16-4DF5-A3E4-63C1A79B2341}"/>
              </a:ext>
            </a:extLst>
          </p:cNvPr>
          <p:cNvSpPr/>
          <p:nvPr/>
        </p:nvSpPr>
        <p:spPr>
          <a:xfrm>
            <a:off x="7872281" y="430924"/>
            <a:ext cx="3274151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FABAD8-5BE4-409D-9BC1-4B53692FEE3B}"/>
              </a:ext>
            </a:extLst>
          </p:cNvPr>
          <p:cNvSpPr/>
          <p:nvPr/>
        </p:nvSpPr>
        <p:spPr>
          <a:xfrm>
            <a:off x="4032354" y="6153069"/>
            <a:ext cx="357841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 rồng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6904B-23AF-43CB-8D82-E410B474FFD8}"/>
              </a:ext>
            </a:extLst>
          </p:cNvPr>
          <p:cNvSpPr/>
          <p:nvPr/>
        </p:nvSpPr>
        <p:spPr>
          <a:xfrm>
            <a:off x="9248931" y="3678460"/>
            <a:ext cx="234829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đước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3361" y="6427076"/>
            <a:ext cx="1767428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7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889126" y="2124075"/>
            <a:ext cx="3289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CF3CD-1A0F-4F5E-A4ED-DFDB6809D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98"/>
          <a:stretch/>
        </p:blipFill>
        <p:spPr>
          <a:xfrm>
            <a:off x="4135887" y="66260"/>
            <a:ext cx="7088704" cy="6427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61CEE-586C-49A1-A08B-DE1CC3B35920}"/>
              </a:ext>
            </a:extLst>
          </p:cNvPr>
          <p:cNvSpPr/>
          <p:nvPr/>
        </p:nvSpPr>
        <p:spPr>
          <a:xfrm>
            <a:off x="5987160" y="364664"/>
            <a:ext cx="246068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chuối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2EE77E-0879-43D9-A92E-BEFC57F94147}"/>
              </a:ext>
            </a:extLst>
          </p:cNvPr>
          <p:cNvSpPr/>
          <p:nvPr/>
        </p:nvSpPr>
        <p:spPr>
          <a:xfrm>
            <a:off x="8709285" y="3952466"/>
            <a:ext cx="224157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14B483-26E9-4202-82ED-B15A512BEE13}"/>
              </a:ext>
            </a:extLst>
          </p:cNvPr>
          <p:cNvSpPr/>
          <p:nvPr/>
        </p:nvSpPr>
        <p:spPr>
          <a:xfrm>
            <a:off x="4451938" y="5331560"/>
            <a:ext cx="294661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rong rêu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0900" y="6493336"/>
            <a:ext cx="1828800" cy="36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E05D-4C50-412E-8A9E-84274CC8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516E1-47E5-43EB-AA45-448CD3509D7B}"/>
              </a:ext>
            </a:extLst>
          </p:cNvPr>
          <p:cNvSpPr txBox="1"/>
          <p:nvPr/>
        </p:nvSpPr>
        <p:spPr>
          <a:xfrm>
            <a:off x="1136214" y="287012"/>
            <a:ext cx="110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cây đó sống ở môi trường trên cạn hay dưới nước?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996A-DF18-40EA-AB61-E3A846AC1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932" t="5193" r="57747" b="59942"/>
          <a:stretch/>
        </p:blipFill>
        <p:spPr>
          <a:xfrm>
            <a:off x="704869" y="1848893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EC089-42BD-4B5B-BDD2-833A53F4E5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69" t="7158" r="51856" b="59144"/>
          <a:stretch/>
        </p:blipFill>
        <p:spPr>
          <a:xfrm>
            <a:off x="6138295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F0E28-4E87-4568-B037-AF850BFB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183" t="10734" r="7496" b="54401"/>
          <a:stretch/>
        </p:blipFill>
        <p:spPr>
          <a:xfrm>
            <a:off x="3812992" y="1848892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318AD-8B7A-42CF-9AE2-3A38E16E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92" t="54705" r="60823" b="13585"/>
          <a:stretch/>
        </p:blipFill>
        <p:spPr>
          <a:xfrm>
            <a:off x="6662962" y="1848892"/>
            <a:ext cx="1850234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35009-C7B8-4892-9895-FDCA062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601" t="60075" r="13414" b="8215"/>
          <a:stretch/>
        </p:blipFill>
        <p:spPr>
          <a:xfrm>
            <a:off x="702486" y="4484141"/>
            <a:ext cx="1850234" cy="16851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89805-748E-4424-BE2B-D6AC09C18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25" t="55312" r="54200" b="10990"/>
          <a:stretch/>
        </p:blipFill>
        <p:spPr>
          <a:xfrm>
            <a:off x="3158057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A34E3-956B-4D9C-8ADB-B4FE0C008B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23" t="16810" r="8164" b="14701"/>
          <a:stretch/>
        </p:blipFill>
        <p:spPr>
          <a:xfrm>
            <a:off x="9118533" y="1848892"/>
            <a:ext cx="2469361" cy="457005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429CC-AE83-4C36-8AAC-AA2945320BD2}"/>
              </a:ext>
            </a:extLst>
          </p:cNvPr>
          <p:cNvSpPr/>
          <p:nvPr/>
        </p:nvSpPr>
        <p:spPr>
          <a:xfrm>
            <a:off x="1562530" y="909886"/>
            <a:ext cx="211627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254B7-9B14-4431-AC3C-972DCF678A57}"/>
              </a:ext>
            </a:extLst>
          </p:cNvPr>
          <p:cNvSpPr/>
          <p:nvPr/>
        </p:nvSpPr>
        <p:spPr>
          <a:xfrm>
            <a:off x="7677389" y="909886"/>
            <a:ext cx="256093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888 2.51535E-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591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2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59753 -0.05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-28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24857 0.08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1003 -0.125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62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039 -0.2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72721 -0.024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29C99-3782-4ED2-A4A6-870DD6AE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4A815-868C-465C-961C-C5D5867D3B3B}"/>
              </a:ext>
            </a:extLst>
          </p:cNvPr>
          <p:cNvSpPr txBox="1"/>
          <p:nvPr/>
        </p:nvSpPr>
        <p:spPr>
          <a:xfrm>
            <a:off x="1005588" y="287012"/>
            <a:ext cx="1105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cây em biết dựa vào nơi sống, môi trường sống và hoàn thành bảng theo mẫu.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4AA1AE-0E31-43B1-BC7C-8EC246177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49872"/>
              </p:ext>
            </p:extLst>
          </p:nvPr>
        </p:nvGraphicFramePr>
        <p:xfrm>
          <a:off x="444736" y="1605036"/>
          <a:ext cx="11302528" cy="415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632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</a:tblGrid>
              <a:tr h="593393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Tên cây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59339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Cây rau cải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Ruộng, vườn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77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49524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75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7246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226</Words>
  <Application>Microsoft Office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等线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31</cp:revision>
  <dcterms:created xsi:type="dcterms:W3CDTF">2021-06-02T02:35:09Z</dcterms:created>
  <dcterms:modified xsi:type="dcterms:W3CDTF">2025-01-13T03:18:20Z</dcterms:modified>
</cp:coreProperties>
</file>