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13"/>
  </p:notesMasterIdLst>
  <p:sldIdLst>
    <p:sldId id="256" r:id="rId4"/>
    <p:sldId id="266" r:id="rId5"/>
    <p:sldId id="283" r:id="rId6"/>
    <p:sldId id="317" r:id="rId7"/>
    <p:sldId id="318" r:id="rId8"/>
    <p:sldId id="319" r:id="rId9"/>
    <p:sldId id="268" r:id="rId10"/>
    <p:sldId id="320"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270C0-D7FD-488A-9DD9-7B5B0BB1498C}" type="datetimeFigureOut">
              <a:rPr lang="en-US" smtClean="0"/>
              <a:t>12/22/2022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444A5-9FD5-4158-9034-AA72DE75FC83}" type="slidenum">
              <a:rPr lang="en-US" smtClean="0"/>
              <a:t>‹#›</a:t>
            </a:fld>
            <a:endParaRPr lang="en-US"/>
          </a:p>
        </p:txBody>
      </p:sp>
    </p:spTree>
    <p:extLst>
      <p:ext uri="{BB962C8B-B14F-4D97-AF65-F5344CB8AC3E}">
        <p14:creationId xmlns:p14="http://schemas.microsoft.com/office/powerpoint/2010/main" val="88808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5724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20812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1919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77412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79002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864703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0671174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4729971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878223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2022/12/22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58235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2022/12/22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596133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2022/12/22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281775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480303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21969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953636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2967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12937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24C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24C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01432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80148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chemeClr val="accent6">
              <a:lumMod val="75000"/>
            </a:schemeClr>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117364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1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7954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745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7030A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2980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24413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6" y="-878119"/>
            <a:ext cx="2249716" cy="400594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3" y="5250808"/>
            <a:ext cx="7271657"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59615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C0000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24210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71375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642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56468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49650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6498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4443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12/22/2022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3723572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2022/12/22</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8184533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27700846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slideLayout" Target="../slideLayouts/slideLayout29.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28.jpe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9.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D0E70A-8797-4EC0-A063-A969933EA27F}"/>
              </a:ext>
            </a:extLst>
          </p:cNvPr>
          <p:cNvSpPr txBox="1"/>
          <p:nvPr/>
        </p:nvSpPr>
        <p:spPr>
          <a:xfrm>
            <a:off x="644900" y="2437786"/>
            <a:ext cx="3520069" cy="1200329"/>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prstClr val="white"/>
                </a:solidFill>
                <a:effectLst>
                  <a:outerShdw blurRad="50800" dist="38100" algn="l" rotWithShape="0">
                    <a:prstClr val="black">
                      <a:alpha val="40000"/>
                    </a:prstClr>
                  </a:outerShdw>
                </a:effectLst>
                <a:uLnTx/>
                <a:uFillTx/>
                <a:latin typeface="+mj-lt"/>
                <a:ea typeface="+mn-ea"/>
                <a:cs typeface="+mn-cs"/>
              </a:rPr>
              <a:t>BÀI </a:t>
            </a:r>
            <a:r>
              <a:rPr kumimoji="0" lang="en-US" sz="7200" b="0" i="0" u="none" strike="noStrike" kern="1200" cap="none" spc="0" normalizeH="0" baseline="0" noProof="0" dirty="0">
                <a:ln>
                  <a:noFill/>
                </a:ln>
                <a:solidFill>
                  <a:prstClr val="white"/>
                </a:solidFill>
                <a:effectLst>
                  <a:outerShdw blurRad="50800" dist="38100" algn="l" rotWithShape="0">
                    <a:prstClr val="black">
                      <a:alpha val="40000"/>
                    </a:prstClr>
                  </a:outerShdw>
                </a:effectLst>
                <a:uLnTx/>
                <a:uFillTx/>
                <a:latin typeface="UTM Cookies"/>
                <a:ea typeface="+mn-ea"/>
                <a:cs typeface="+mn-cs"/>
              </a:rPr>
              <a:t>15</a:t>
            </a:r>
            <a:endParaRPr kumimoji="0" lang="vi-VN" sz="7200" b="0" i="0" u="none" strike="noStrike" kern="1200" cap="none" spc="0" normalizeH="0" baseline="0" noProof="0" dirty="0">
              <a:ln>
                <a:noFill/>
              </a:ln>
              <a:solidFill>
                <a:prstClr val="white"/>
              </a:solidFill>
              <a:effectLst>
                <a:outerShdw blurRad="50800" dist="38100" algn="l" rotWithShape="0">
                  <a:prstClr val="black">
                    <a:alpha val="40000"/>
                  </a:prstClr>
                </a:outerShdw>
              </a:effectLst>
              <a:uLnTx/>
              <a:uFillTx/>
              <a:latin typeface="+mj-lt"/>
              <a:ea typeface="+mn-ea"/>
              <a:cs typeface="+mn-cs"/>
            </a:endParaRPr>
          </a:p>
        </p:txBody>
      </p:sp>
      <p:sp>
        <p:nvSpPr>
          <p:cNvPr id="14" name="TextBox 13">
            <a:extLst>
              <a:ext uri="{FF2B5EF4-FFF2-40B4-BE49-F238E27FC236}">
                <a16:creationId xmlns:a16="http://schemas.microsoft.com/office/drawing/2014/main" id="{149D992B-8D72-4F1C-8B2E-EE9508802A73}"/>
              </a:ext>
            </a:extLst>
          </p:cNvPr>
          <p:cNvSpPr txBox="1"/>
          <p:nvPr/>
        </p:nvSpPr>
        <p:spPr>
          <a:xfrm>
            <a:off x="4988302" y="186355"/>
            <a:ext cx="719151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solidFill>
                    <a:srgbClr val="70AD47">
                      <a:lumMod val="75000"/>
                    </a:srgbClr>
                  </a:solidFill>
                </a:ln>
                <a:solidFill>
                  <a:prstClr val="white"/>
                </a:solidFill>
                <a:effectLst/>
                <a:uLnTx/>
                <a:uFillTx/>
                <a:latin typeface="+mj-lt"/>
                <a:ea typeface="+mn-ea"/>
                <a:cs typeface="+mn-cs"/>
              </a:rPr>
              <a:t>CHỦ ĐỀ </a:t>
            </a:r>
            <a:r>
              <a:rPr kumimoji="0" lang="en-US" sz="3600" b="0" i="0" u="none" strike="noStrike" kern="1200" cap="none" spc="0" normalizeH="0" baseline="0" noProof="0" dirty="0">
                <a:ln>
                  <a:solidFill>
                    <a:srgbClr val="70AD47">
                      <a:lumMod val="75000"/>
                    </a:srgbClr>
                  </a:solidFill>
                </a:ln>
                <a:solidFill>
                  <a:prstClr val="white"/>
                </a:solidFill>
                <a:effectLst/>
                <a:uLnTx/>
                <a:uFillTx/>
                <a:latin typeface="UTM Cookies"/>
                <a:ea typeface="+mn-ea"/>
                <a:cs typeface="+mn-cs"/>
              </a:rPr>
              <a:t>3</a:t>
            </a:r>
            <a:endParaRPr kumimoji="0" lang="vi-VN" sz="3600" b="0" i="0" u="none" strike="noStrike" kern="1200" cap="none" spc="0" normalizeH="0" baseline="0" noProof="0" dirty="0">
              <a:ln>
                <a:solidFill>
                  <a:srgbClr val="70AD47">
                    <a:lumMod val="75000"/>
                  </a:srgbClr>
                </a:solidFill>
              </a:ln>
              <a:solidFill>
                <a:prstClr val="white"/>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solidFill>
                    <a:srgbClr val="70AD47">
                      <a:lumMod val="75000"/>
                    </a:srgbClr>
                  </a:solidFill>
                </a:ln>
                <a:solidFill>
                  <a:prstClr val="white"/>
                </a:solidFill>
                <a:effectLst/>
                <a:uLnTx/>
                <a:uFillTx/>
                <a:latin typeface="UTM Cookies"/>
                <a:ea typeface="+mn-ea"/>
                <a:cs typeface="+mn-cs"/>
              </a:rPr>
              <a:t>CỘNG ĐỒNG ĐỊA PHƯƠNG</a:t>
            </a:r>
            <a:endParaRPr kumimoji="0" lang="vi-VN" sz="4800" b="0" i="0" u="none" strike="noStrike" kern="1200" cap="none" spc="0" normalizeH="0" baseline="0" noProof="0" dirty="0">
              <a:ln>
                <a:solidFill>
                  <a:srgbClr val="70AD47">
                    <a:lumMod val="75000"/>
                  </a:srgbClr>
                </a:solidFill>
              </a:ln>
              <a:solidFill>
                <a:prstClr val="white"/>
              </a:solidFill>
              <a:effectLst/>
              <a:uLnTx/>
              <a:uFillTx/>
              <a:latin typeface="+mj-lt"/>
              <a:ea typeface="+mn-ea"/>
              <a:cs typeface="+mn-cs"/>
            </a:endParaRPr>
          </a:p>
        </p:txBody>
      </p:sp>
      <p:sp>
        <p:nvSpPr>
          <p:cNvPr id="141" name="Google Shape;199;p25">
            <a:extLst>
              <a:ext uri="{FF2B5EF4-FFF2-40B4-BE49-F238E27FC236}">
                <a16:creationId xmlns:a16="http://schemas.microsoft.com/office/drawing/2014/main" id="{7EEA65AD-07A3-4B1C-AC72-7CB6D8F72B49}"/>
              </a:ext>
            </a:extLst>
          </p:cNvPr>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2" name="Google Shape;201;p25">
            <a:extLst>
              <a:ext uri="{FF2B5EF4-FFF2-40B4-BE49-F238E27FC236}">
                <a16:creationId xmlns:a16="http://schemas.microsoft.com/office/drawing/2014/main" id="{3E9513A6-E9B9-431D-9E2A-32CAF97D0E5F}"/>
              </a:ext>
            </a:extLst>
          </p:cNvPr>
          <p:cNvGrpSpPr/>
          <p:nvPr/>
        </p:nvGrpSpPr>
        <p:grpSpPr>
          <a:xfrm rot="870046">
            <a:off x="533532" y="2161681"/>
            <a:ext cx="501149" cy="1012800"/>
            <a:chOff x="656025" y="2751350"/>
            <a:chExt cx="311375" cy="629275"/>
          </a:xfrm>
        </p:grpSpPr>
        <p:sp>
          <p:nvSpPr>
            <p:cNvPr id="143" name="Google Shape;202;p25">
              <a:extLst>
                <a:ext uri="{FF2B5EF4-FFF2-40B4-BE49-F238E27FC236}">
                  <a16:creationId xmlns:a16="http://schemas.microsoft.com/office/drawing/2014/main" id="{15211DCF-FECB-4BFE-96B1-B708B7728FC5}"/>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203;p25">
              <a:extLst>
                <a:ext uri="{FF2B5EF4-FFF2-40B4-BE49-F238E27FC236}">
                  <a16:creationId xmlns:a16="http://schemas.microsoft.com/office/drawing/2014/main" id="{049D2789-EF78-45A8-9B9C-9EDA8887008D}"/>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204;p25">
              <a:extLst>
                <a:ext uri="{FF2B5EF4-FFF2-40B4-BE49-F238E27FC236}">
                  <a16:creationId xmlns:a16="http://schemas.microsoft.com/office/drawing/2014/main" id="{495E7F83-A078-4BBF-8180-5C7A285946D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205;p25">
              <a:extLst>
                <a:ext uri="{FF2B5EF4-FFF2-40B4-BE49-F238E27FC236}">
                  <a16:creationId xmlns:a16="http://schemas.microsoft.com/office/drawing/2014/main" id="{0357BF07-0F24-445B-96C7-4A1B5A2498CB}"/>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206;p25">
              <a:extLst>
                <a:ext uri="{FF2B5EF4-FFF2-40B4-BE49-F238E27FC236}">
                  <a16:creationId xmlns:a16="http://schemas.microsoft.com/office/drawing/2014/main" id="{29C3CC6A-66D1-4299-9423-B782257B264C}"/>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207;p25">
              <a:extLst>
                <a:ext uri="{FF2B5EF4-FFF2-40B4-BE49-F238E27FC236}">
                  <a16:creationId xmlns:a16="http://schemas.microsoft.com/office/drawing/2014/main" id="{6987CAA2-B1C9-494B-B91B-68420345F18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208;p25">
              <a:extLst>
                <a:ext uri="{FF2B5EF4-FFF2-40B4-BE49-F238E27FC236}">
                  <a16:creationId xmlns:a16="http://schemas.microsoft.com/office/drawing/2014/main" id="{71CD5431-509F-449C-B1E4-E7F4D48126B4}"/>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209;p25">
              <a:extLst>
                <a:ext uri="{FF2B5EF4-FFF2-40B4-BE49-F238E27FC236}">
                  <a16:creationId xmlns:a16="http://schemas.microsoft.com/office/drawing/2014/main" id="{888DD9BB-12B9-481C-BBBB-C558F444838A}"/>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210;p25">
              <a:extLst>
                <a:ext uri="{FF2B5EF4-FFF2-40B4-BE49-F238E27FC236}">
                  <a16:creationId xmlns:a16="http://schemas.microsoft.com/office/drawing/2014/main" id="{9831CC01-A8AB-49DC-872F-E830D2F1D291}"/>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211;p25">
              <a:extLst>
                <a:ext uri="{FF2B5EF4-FFF2-40B4-BE49-F238E27FC236}">
                  <a16:creationId xmlns:a16="http://schemas.microsoft.com/office/drawing/2014/main" id="{33E9F605-ACBC-4297-B899-0A6235C78287}"/>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9" name="Google Shape;221;p25">
            <a:extLst>
              <a:ext uri="{FF2B5EF4-FFF2-40B4-BE49-F238E27FC236}">
                <a16:creationId xmlns:a16="http://schemas.microsoft.com/office/drawing/2014/main" id="{6F26832C-8E15-4340-AE8B-09CE323C9AFC}"/>
              </a:ext>
            </a:extLst>
          </p:cNvPr>
          <p:cNvGrpSpPr/>
          <p:nvPr/>
        </p:nvGrpSpPr>
        <p:grpSpPr>
          <a:xfrm>
            <a:off x="1813528" y="531384"/>
            <a:ext cx="2219111" cy="1592274"/>
            <a:chOff x="4582100" y="3095150"/>
            <a:chExt cx="581650" cy="417350"/>
          </a:xfrm>
        </p:grpSpPr>
        <p:sp>
          <p:nvSpPr>
            <p:cNvPr id="230" name="Google Shape;222;p25">
              <a:extLst>
                <a:ext uri="{FF2B5EF4-FFF2-40B4-BE49-F238E27FC236}">
                  <a16:creationId xmlns:a16="http://schemas.microsoft.com/office/drawing/2014/main" id="{F8E72442-1019-47E1-B007-F43BD1D88C98}"/>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223;p25">
              <a:extLst>
                <a:ext uri="{FF2B5EF4-FFF2-40B4-BE49-F238E27FC236}">
                  <a16:creationId xmlns:a16="http://schemas.microsoft.com/office/drawing/2014/main" id="{DC89489B-888A-4A1E-AE74-A31808774B40}"/>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224;p25">
              <a:extLst>
                <a:ext uri="{FF2B5EF4-FFF2-40B4-BE49-F238E27FC236}">
                  <a16:creationId xmlns:a16="http://schemas.microsoft.com/office/drawing/2014/main" id="{FAA72BE8-9203-498B-84AF-9C23AC5140AF}"/>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225;p25">
              <a:extLst>
                <a:ext uri="{FF2B5EF4-FFF2-40B4-BE49-F238E27FC236}">
                  <a16:creationId xmlns:a16="http://schemas.microsoft.com/office/drawing/2014/main" id="{5EA2370E-1ED8-4FDD-AEBD-D41F02DE2FB7}"/>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226;p25">
              <a:extLst>
                <a:ext uri="{FF2B5EF4-FFF2-40B4-BE49-F238E27FC236}">
                  <a16:creationId xmlns:a16="http://schemas.microsoft.com/office/drawing/2014/main" id="{5F4BA2C7-630D-434A-8FEC-2EA9DB6E25A8}"/>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227;p25">
              <a:extLst>
                <a:ext uri="{FF2B5EF4-FFF2-40B4-BE49-F238E27FC236}">
                  <a16:creationId xmlns:a16="http://schemas.microsoft.com/office/drawing/2014/main" id="{168321D1-15A6-4008-8AF1-55D258778136}"/>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228;p25">
              <a:extLst>
                <a:ext uri="{FF2B5EF4-FFF2-40B4-BE49-F238E27FC236}">
                  <a16:creationId xmlns:a16="http://schemas.microsoft.com/office/drawing/2014/main" id="{62E13F90-1E9B-4AA9-A3E2-3CE1CA9EA4BB}"/>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229;p25">
              <a:extLst>
                <a:ext uri="{FF2B5EF4-FFF2-40B4-BE49-F238E27FC236}">
                  <a16:creationId xmlns:a16="http://schemas.microsoft.com/office/drawing/2014/main" id="{E35C068D-89EF-4034-A078-C022458637E6}"/>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230;p25">
              <a:extLst>
                <a:ext uri="{FF2B5EF4-FFF2-40B4-BE49-F238E27FC236}">
                  <a16:creationId xmlns:a16="http://schemas.microsoft.com/office/drawing/2014/main" id="{D0D6F78E-9EDE-4084-AFE6-126919421B7E}"/>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231;p25">
              <a:extLst>
                <a:ext uri="{FF2B5EF4-FFF2-40B4-BE49-F238E27FC236}">
                  <a16:creationId xmlns:a16="http://schemas.microsoft.com/office/drawing/2014/main" id="{8CF303AE-6A95-494E-AAF3-6F31E98CB83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232;p25">
              <a:extLst>
                <a:ext uri="{FF2B5EF4-FFF2-40B4-BE49-F238E27FC236}">
                  <a16:creationId xmlns:a16="http://schemas.microsoft.com/office/drawing/2014/main" id="{645CBB46-B0DD-4029-B970-B02DFE230F55}"/>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233;p25">
              <a:extLst>
                <a:ext uri="{FF2B5EF4-FFF2-40B4-BE49-F238E27FC236}">
                  <a16:creationId xmlns:a16="http://schemas.microsoft.com/office/drawing/2014/main" id="{53116F04-8D06-49D2-A9A7-498F4AFBAE52}"/>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34;p25">
              <a:extLst>
                <a:ext uri="{FF2B5EF4-FFF2-40B4-BE49-F238E27FC236}">
                  <a16:creationId xmlns:a16="http://schemas.microsoft.com/office/drawing/2014/main" id="{54076A15-EA51-42D2-8F6B-A284F2BE54C6}"/>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35;p25">
              <a:extLst>
                <a:ext uri="{FF2B5EF4-FFF2-40B4-BE49-F238E27FC236}">
                  <a16:creationId xmlns:a16="http://schemas.microsoft.com/office/drawing/2014/main" id="{49804723-9913-4186-ABFA-6B7D5EAE8B17}"/>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36;p25">
              <a:extLst>
                <a:ext uri="{FF2B5EF4-FFF2-40B4-BE49-F238E27FC236}">
                  <a16:creationId xmlns:a16="http://schemas.microsoft.com/office/drawing/2014/main" id="{9951AACC-2F6B-46D9-9F12-0967B4C4E19F}"/>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37;p25">
              <a:extLst>
                <a:ext uri="{FF2B5EF4-FFF2-40B4-BE49-F238E27FC236}">
                  <a16:creationId xmlns:a16="http://schemas.microsoft.com/office/drawing/2014/main" id="{EEEEAFDB-E14C-40E7-9D09-DE5111D14EBA}"/>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38;p25">
              <a:extLst>
                <a:ext uri="{FF2B5EF4-FFF2-40B4-BE49-F238E27FC236}">
                  <a16:creationId xmlns:a16="http://schemas.microsoft.com/office/drawing/2014/main" id="{EEAD6506-D649-4810-8297-E31CF3B343E8}"/>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39;p25">
              <a:extLst>
                <a:ext uri="{FF2B5EF4-FFF2-40B4-BE49-F238E27FC236}">
                  <a16:creationId xmlns:a16="http://schemas.microsoft.com/office/drawing/2014/main" id="{3F8DC857-F0B3-4CB6-B03D-5FD339576070}"/>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0;p25">
              <a:extLst>
                <a:ext uri="{FF2B5EF4-FFF2-40B4-BE49-F238E27FC236}">
                  <a16:creationId xmlns:a16="http://schemas.microsoft.com/office/drawing/2014/main" id="{6CC23D72-63E2-47F3-BA9B-B5D9C5BB516A}"/>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1;p25">
              <a:extLst>
                <a:ext uri="{FF2B5EF4-FFF2-40B4-BE49-F238E27FC236}">
                  <a16:creationId xmlns:a16="http://schemas.microsoft.com/office/drawing/2014/main" id="{2D678FA0-3273-4B30-869A-A45D6F72A9D6}"/>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42;p25">
              <a:extLst>
                <a:ext uri="{FF2B5EF4-FFF2-40B4-BE49-F238E27FC236}">
                  <a16:creationId xmlns:a16="http://schemas.microsoft.com/office/drawing/2014/main" id="{0A9315E1-81D3-412D-B6F4-C6C1B3367E56}"/>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43;p25">
              <a:extLst>
                <a:ext uri="{FF2B5EF4-FFF2-40B4-BE49-F238E27FC236}">
                  <a16:creationId xmlns:a16="http://schemas.microsoft.com/office/drawing/2014/main" id="{0A0E1DF6-7E3F-45EA-BFE9-7B7F556F767E}"/>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44;p25">
              <a:extLst>
                <a:ext uri="{FF2B5EF4-FFF2-40B4-BE49-F238E27FC236}">
                  <a16:creationId xmlns:a16="http://schemas.microsoft.com/office/drawing/2014/main" id="{B8C3C8DE-569C-4BEE-AD24-9FB3BCFAABA3}"/>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45;p25">
              <a:extLst>
                <a:ext uri="{FF2B5EF4-FFF2-40B4-BE49-F238E27FC236}">
                  <a16:creationId xmlns:a16="http://schemas.microsoft.com/office/drawing/2014/main" id="{DDEAB8E0-157C-47DB-8975-9BC50FCFD651}"/>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8" name="Google Shape;343;p28">
            <a:extLst>
              <a:ext uri="{FF2B5EF4-FFF2-40B4-BE49-F238E27FC236}">
                <a16:creationId xmlns:a16="http://schemas.microsoft.com/office/drawing/2014/main" id="{55E235F5-60E0-4955-BD27-455E2DA4DEEA}"/>
              </a:ext>
            </a:extLst>
          </p:cNvPr>
          <p:cNvGrpSpPr/>
          <p:nvPr/>
        </p:nvGrpSpPr>
        <p:grpSpPr>
          <a:xfrm>
            <a:off x="3654818" y="222074"/>
            <a:ext cx="790837" cy="1083272"/>
            <a:chOff x="1731150" y="1748550"/>
            <a:chExt cx="228625" cy="313175"/>
          </a:xfrm>
        </p:grpSpPr>
        <p:sp>
          <p:nvSpPr>
            <p:cNvPr id="169" name="Google Shape;344;p28">
              <a:extLst>
                <a:ext uri="{FF2B5EF4-FFF2-40B4-BE49-F238E27FC236}">
                  <a16:creationId xmlns:a16="http://schemas.microsoft.com/office/drawing/2014/main" id="{83BEFCDB-8895-4CCE-8855-A4A51D0A0F60}"/>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345;p28">
              <a:extLst>
                <a:ext uri="{FF2B5EF4-FFF2-40B4-BE49-F238E27FC236}">
                  <a16:creationId xmlns:a16="http://schemas.microsoft.com/office/drawing/2014/main" id="{9272C0A2-DEB5-4DD6-92A7-B8FD0E1DDE99}"/>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346;p28">
              <a:extLst>
                <a:ext uri="{FF2B5EF4-FFF2-40B4-BE49-F238E27FC236}">
                  <a16:creationId xmlns:a16="http://schemas.microsoft.com/office/drawing/2014/main" id="{CEEA817C-9454-4A44-BD87-F9881FF0FE57}"/>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2" name="Google Shape;347;p28">
              <a:extLst>
                <a:ext uri="{FF2B5EF4-FFF2-40B4-BE49-F238E27FC236}">
                  <a16:creationId xmlns:a16="http://schemas.microsoft.com/office/drawing/2014/main" id="{D4EB8EC6-AADC-4B9A-A4CA-F4FF872D9191}"/>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348;p28">
              <a:extLst>
                <a:ext uri="{FF2B5EF4-FFF2-40B4-BE49-F238E27FC236}">
                  <a16:creationId xmlns:a16="http://schemas.microsoft.com/office/drawing/2014/main" id="{4BD56BFC-EB68-42C9-AD0D-7E439C48EEB2}"/>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349;p28">
              <a:extLst>
                <a:ext uri="{FF2B5EF4-FFF2-40B4-BE49-F238E27FC236}">
                  <a16:creationId xmlns:a16="http://schemas.microsoft.com/office/drawing/2014/main" id="{70E71C29-C323-4C70-8409-9ACB3453C533}"/>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350;p28">
              <a:extLst>
                <a:ext uri="{FF2B5EF4-FFF2-40B4-BE49-F238E27FC236}">
                  <a16:creationId xmlns:a16="http://schemas.microsoft.com/office/drawing/2014/main" id="{CE67F3C6-AFF5-4679-B4C7-D84930B2C742}"/>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TextBox 6">
            <a:extLst>
              <a:ext uri="{FF2B5EF4-FFF2-40B4-BE49-F238E27FC236}">
                <a16:creationId xmlns:a16="http://schemas.microsoft.com/office/drawing/2014/main" id="{C99738E0-B68F-4582-998E-0E46AE3F974C}"/>
              </a:ext>
            </a:extLst>
          </p:cNvPr>
          <p:cNvSpPr txBox="1"/>
          <p:nvPr/>
        </p:nvSpPr>
        <p:spPr>
          <a:xfrm>
            <a:off x="0" y="3933548"/>
            <a:ext cx="9183594"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7A176"/>
                </a:solidFill>
                <a:effectLst/>
                <a:uLnTx/>
                <a:uFillTx/>
                <a:latin typeface="UTM Cookies"/>
                <a:ea typeface="+mn-ea"/>
                <a:cs typeface="+mn-cs"/>
              </a:rPr>
              <a:t>ÔN TẬP CHỦ ĐỀ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7A176"/>
                </a:solidFill>
                <a:effectLst/>
                <a:uLnTx/>
                <a:uFillTx/>
                <a:latin typeface="UTM Cookies"/>
                <a:ea typeface="+mn-ea"/>
                <a:cs typeface="+mn-cs"/>
              </a:rPr>
              <a:t>CỘNG ĐỒNG </a:t>
            </a:r>
            <a:r>
              <a:rPr kumimoji="0" lang="en-US" sz="6000" b="0" i="0" u="none" strike="noStrike" kern="1200" cap="none" spc="0" normalizeH="0" baseline="0" noProof="0">
                <a:ln>
                  <a:noFill/>
                </a:ln>
                <a:solidFill>
                  <a:srgbClr val="17A176"/>
                </a:solidFill>
                <a:effectLst/>
                <a:uLnTx/>
                <a:uFillTx/>
                <a:latin typeface="UTM Cookies"/>
                <a:ea typeface="+mn-ea"/>
                <a:cs typeface="+mn-cs"/>
              </a:rPr>
              <a:t>ĐỊA PHƯƠNG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17A176"/>
                </a:solidFill>
                <a:effectLst/>
                <a:uLnTx/>
                <a:uFillTx/>
                <a:latin typeface="UTM Cookies"/>
                <a:ea typeface="+mn-ea"/>
                <a:cs typeface="+mn-cs"/>
              </a:rPr>
              <a:t>(tiết 2)</a:t>
            </a:r>
            <a:endParaRPr kumimoji="0" lang="vi-VN" sz="6000" b="0" i="0" u="none" strike="noStrike" kern="1200" cap="none" spc="0" normalizeH="0" baseline="0" noProof="0" dirty="0">
              <a:ln>
                <a:noFill/>
              </a:ln>
              <a:solidFill>
                <a:srgbClr val="17A176"/>
              </a:solidFill>
              <a:effectLst/>
              <a:uLnTx/>
              <a:uFillTx/>
              <a:latin typeface="+mj-lt"/>
              <a:ea typeface="+mn-ea"/>
              <a:cs typeface="+mn-cs"/>
            </a:endParaRPr>
          </a:p>
        </p:txBody>
      </p:sp>
      <p:pic>
        <p:nvPicPr>
          <p:cNvPr id="52" name="Picture 6" descr="Market cartoon concept Royalty Free Vector Image">
            <a:extLst>
              <a:ext uri="{FF2B5EF4-FFF2-40B4-BE49-F238E27FC236}">
                <a16:creationId xmlns:a16="http://schemas.microsoft.com/office/drawing/2014/main" id="{62872512-1AD4-4A5A-BB74-CBF0861EAFE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r="-575" b="10994"/>
          <a:stretch/>
        </p:blipFill>
        <p:spPr bwMode="auto">
          <a:xfrm>
            <a:off x="5757637" y="1676134"/>
            <a:ext cx="3133262" cy="240681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Types transport concept cartoon style Royalty Free Vector">
            <a:extLst>
              <a:ext uri="{FF2B5EF4-FFF2-40B4-BE49-F238E27FC236}">
                <a16:creationId xmlns:a16="http://schemas.microsoft.com/office/drawing/2014/main" id="{4CCD5834-9637-49E8-AE6C-277C7F63DD7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7208"/>
          <a:stretch/>
        </p:blipFill>
        <p:spPr bwMode="auto">
          <a:xfrm>
            <a:off x="8898907" y="2955739"/>
            <a:ext cx="3169320" cy="2873777"/>
          </a:xfrm>
          <a:prstGeom prst="rect">
            <a:avLst/>
          </a:prstGeom>
          <a:noFill/>
          <a:extLst>
            <a:ext uri="{909E8E84-426E-40DD-AFC4-6F175D3DCCD1}">
              <a14:hiddenFill xmlns:a14="http://schemas.microsoft.com/office/drawing/2010/main">
                <a:solidFill>
                  <a:srgbClr val="FFFFFF"/>
                </a:solidFill>
              </a14:hiddenFill>
            </a:ext>
          </a:extLst>
        </p:spPr>
      </p:pic>
      <p:sp>
        <p:nvSpPr>
          <p:cNvPr id="2" name="Hình chữ nhật 1">
            <a:extLst>
              <a:ext uri="{FF2B5EF4-FFF2-40B4-BE49-F238E27FC236}">
                <a16:creationId xmlns:a16="http://schemas.microsoft.com/office/drawing/2014/main" id="{652B545B-9917-4FDC-830A-2A7F967A91BF}"/>
              </a:ext>
            </a:extLst>
          </p:cNvPr>
          <p:cNvSpPr/>
          <p:nvPr/>
        </p:nvSpPr>
        <p:spPr>
          <a:xfrm>
            <a:off x="9822094" y="6326616"/>
            <a:ext cx="1664414" cy="531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794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05326" y="1230203"/>
            <a:ext cx="4988319" cy="4973932"/>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4785480" y="3482143"/>
            <a:ext cx="3539490" cy="10147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300" normalizeH="0" baseline="0" noProof="0">
                <a:ln>
                  <a:noFill/>
                </a:ln>
                <a:solidFill>
                  <a:srgbClr val="ED81A1"/>
                </a:solidFill>
                <a:effectLst/>
                <a:uLnTx/>
                <a:uFillTx/>
                <a:latin typeface="Times New Roman" panose="02020603050405020304" pitchFamily="18" charset="0"/>
                <a:ea typeface="Microsoft YaHei" panose="020B0503020204020204" charset="-122"/>
                <a:cs typeface="Times New Roman" panose="02020603050405020304" pitchFamily="18" charset="0"/>
              </a:rPr>
              <a:t>Tiết 2</a:t>
            </a:r>
            <a:endParaRPr kumimoji="0" lang="zh-CN" altLang="en-US" sz="2400" b="1" i="0" u="none" strike="noStrike" kern="1200" cap="none" spc="300" normalizeH="0" baseline="0" noProof="0" dirty="0">
              <a:ln>
                <a:noFill/>
              </a:ln>
              <a:solidFill>
                <a:srgbClr val="ED81A1"/>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492363" y="4676096"/>
            <a:ext cx="1670928" cy="218190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887392" y="259750"/>
            <a:ext cx="50697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cần</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đạt</a:t>
            </a:r>
            <a:endParaRPr kumimoji="0" lang="zh-CN" alt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444973" y="1183081"/>
            <a:ext cx="10722519" cy="1384995"/>
            <a:chOff x="774356" y="855884"/>
            <a:chExt cx="10722519" cy="138499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855884"/>
              <a:ext cx="944030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hiện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qui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định</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khi</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đi</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trên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phương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tiện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giao</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thông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tuyên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truyền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để</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những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người</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xung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quanh</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cùng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hiện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352955" y="2979004"/>
            <a:ext cx="11617005" cy="985064"/>
            <a:chOff x="853046" y="1773223"/>
            <a:chExt cx="9166102" cy="985064"/>
          </a:xfrm>
        </p:grpSpPr>
        <p:grpSp>
          <p:nvGrpSpPr>
            <p:cNvPr id="22" name="Group 21"/>
            <p:cNvGrpSpPr/>
            <p:nvPr/>
          </p:nvGrpSpPr>
          <p:grpSpPr>
            <a:xfrm>
              <a:off x="853046" y="1773223"/>
              <a:ext cx="1085297" cy="714672"/>
              <a:chOff x="5220542" y="1406323"/>
              <a:chExt cx="1772914" cy="1393004"/>
            </a:xfrm>
          </p:grpSpPr>
          <p:pic>
            <p:nvPicPr>
              <p:cNvPr id="14"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542" y="1406323"/>
                <a:ext cx="1772914" cy="1393004"/>
              </a:xfrm>
              <a:prstGeom prst="rect">
                <a:avLst/>
              </a:prstGeom>
            </p:spPr>
          </p:pic>
          <p:pic>
            <p:nvPicPr>
              <p:cNvPr id="17"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8337" y="1795962"/>
                <a:ext cx="455161" cy="736288"/>
              </a:xfrm>
              <a:prstGeom prst="rect">
                <a:avLst/>
              </a:prstGeom>
            </p:spPr>
          </p:pic>
          <p:pic>
            <p:nvPicPr>
              <p:cNvPr id="20"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8978" y="1733470"/>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97599" y="1804180"/>
              <a:ext cx="79215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HS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tự</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vẽ</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hoặc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cắt</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dán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biển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báo</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giao</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thông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sau</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khi</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học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xong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chủ</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
        <p:nvSpPr>
          <p:cNvPr id="36" name="Rectangle 35">
            <a:extLst>
              <a:ext uri="{FF2B5EF4-FFF2-40B4-BE49-F238E27FC236}">
                <a16:creationId xmlns:a16="http://schemas.microsoft.com/office/drawing/2014/main" id="{3E57E9B3-CF20-4242-BB3A-5344FB496353}"/>
              </a:ext>
            </a:extLst>
          </p:cNvPr>
          <p:cNvSpPr/>
          <p:nvPr/>
        </p:nvSpPr>
        <p:spPr>
          <a:xfrm>
            <a:off x="9734550" y="6457950"/>
            <a:ext cx="1714500" cy="3143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3" name="图片 8"/>
          <p:cNvPicPr>
            <a:picLocks noChangeAspect="1"/>
          </p:cNvPicPr>
          <p:nvPr/>
        </p:nvPicPr>
        <p:blipFill>
          <a:blip r:embed="rId10"/>
          <a:stretch>
            <a:fillRect/>
          </a:stretch>
        </p:blipFill>
        <p:spPr>
          <a:xfrm>
            <a:off x="10253757" y="4727379"/>
            <a:ext cx="1504954" cy="2079337"/>
          </a:xfrm>
          <a:prstGeom prst="rect">
            <a:avLst/>
          </a:prstGeom>
          <a:noFill/>
          <a:ln w="9525">
            <a:noFill/>
          </a:ln>
        </p:spPr>
      </p:pic>
    </p:spTree>
    <p:extLst>
      <p:ext uri="{BB962C8B-B14F-4D97-AF65-F5344CB8AC3E}">
        <p14:creationId xmlns:p14="http://schemas.microsoft.com/office/powerpoint/2010/main" val="18077984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84E742-03E2-4BB5-97FE-CAC7BE27CF54}"/>
              </a:ext>
            </a:extLst>
          </p:cNvPr>
          <p:cNvSpPr txBox="1"/>
          <p:nvPr/>
        </p:nvSpPr>
        <p:spPr>
          <a:xfrm>
            <a:off x="397884" y="129535"/>
            <a:ext cx="11619945" cy="168584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loại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ED1A8015-0374-4F73-A18A-291C040DF27B}"/>
              </a:ext>
            </a:extLst>
          </p:cNvPr>
          <p:cNvPicPr>
            <a:picLocks noChangeAspect="1"/>
          </p:cNvPicPr>
          <p:nvPr/>
        </p:nvPicPr>
        <p:blipFill>
          <a:blip r:embed="rId3"/>
          <a:stretch>
            <a:fillRect/>
          </a:stretch>
        </p:blipFill>
        <p:spPr>
          <a:xfrm>
            <a:off x="2965223" y="1917019"/>
            <a:ext cx="5859463" cy="4273598"/>
          </a:xfrm>
          <a:prstGeom prst="rect">
            <a:avLst/>
          </a:prstGeom>
        </p:spPr>
      </p:pic>
      <p:sp>
        <p:nvSpPr>
          <p:cNvPr id="2" name="Hình chữ nhật 1">
            <a:extLst>
              <a:ext uri="{FF2B5EF4-FFF2-40B4-BE49-F238E27FC236}">
                <a16:creationId xmlns:a16="http://schemas.microsoft.com/office/drawing/2014/main" id="{7C02EDBB-AF2F-41B2-9540-4A4794437815}"/>
              </a:ext>
            </a:extLst>
          </p:cNvPr>
          <p:cNvSpPr/>
          <p:nvPr/>
        </p:nvSpPr>
        <p:spPr>
          <a:xfrm>
            <a:off x="9616611" y="6411074"/>
            <a:ext cx="1880171" cy="31739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37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4">
            <a:extLst>
              <a:ext uri="{FF2B5EF4-FFF2-40B4-BE49-F238E27FC236}">
                <a16:creationId xmlns:a16="http://schemas.microsoft.com/office/drawing/2014/main" id="{967298FC-007B-4FB1-B890-0D38CE8EB46D}"/>
              </a:ext>
            </a:extLst>
          </p:cNvPr>
          <p:cNvGraphicFramePr>
            <a:graphicFrameLocks noGrp="1"/>
          </p:cNvGraphicFramePr>
          <p:nvPr>
            <p:extLst>
              <p:ext uri="{D42A27DB-BD31-4B8C-83A1-F6EECF244321}">
                <p14:modId xmlns:p14="http://schemas.microsoft.com/office/powerpoint/2010/main" val="4177160478"/>
              </p:ext>
            </p:extLst>
          </p:nvPr>
        </p:nvGraphicFramePr>
        <p:xfrm>
          <a:off x="420915" y="542849"/>
          <a:ext cx="11032831" cy="5584338"/>
        </p:xfrm>
        <a:graphic>
          <a:graphicData uri="http://schemas.openxmlformats.org/drawingml/2006/table">
            <a:tbl>
              <a:tblPr firstRow="1" bandRow="1">
                <a:tableStyleId>{5C22544A-7EE6-4342-B048-85BDC9FD1C3A}</a:tableStyleId>
              </a:tblPr>
              <a:tblGrid>
                <a:gridCol w="3530505">
                  <a:extLst>
                    <a:ext uri="{9D8B030D-6E8A-4147-A177-3AD203B41FA5}">
                      <a16:colId xmlns:a16="http://schemas.microsoft.com/office/drawing/2014/main" val="939315799"/>
                    </a:ext>
                  </a:extLst>
                </a:gridCol>
                <a:gridCol w="2609037">
                  <a:extLst>
                    <a:ext uri="{9D8B030D-6E8A-4147-A177-3AD203B41FA5}">
                      <a16:colId xmlns:a16="http://schemas.microsoft.com/office/drawing/2014/main" val="2087204735"/>
                    </a:ext>
                  </a:extLst>
                </a:gridCol>
                <a:gridCol w="4893289">
                  <a:extLst>
                    <a:ext uri="{9D8B030D-6E8A-4147-A177-3AD203B41FA5}">
                      <a16:colId xmlns:a16="http://schemas.microsoft.com/office/drawing/2014/main" val="4211533989"/>
                    </a:ext>
                  </a:extLst>
                </a:gridCol>
              </a:tblGrid>
              <a:tr h="682519">
                <a:tc>
                  <a:txBody>
                    <a:bodyPr/>
                    <a:lstStyle/>
                    <a:p>
                      <a:pPr algn="ctr"/>
                      <a:endParaRPr lang="en-US" sz="21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2">
                        <a:lumMod val="60000"/>
                        <a:lumOff val="40000"/>
                      </a:schemeClr>
                    </a:solidFill>
                  </a:tcPr>
                </a:tc>
                <a:tc>
                  <a:txBody>
                    <a:bodyPr/>
                    <a:lstStyle/>
                    <a:p>
                      <a:pPr algn="ctr"/>
                      <a:endParaRPr lang="en-US" sz="21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2">
                        <a:lumMod val="60000"/>
                        <a:lumOff val="40000"/>
                      </a:schemeClr>
                    </a:solidFill>
                  </a:tcPr>
                </a:tc>
                <a:tc>
                  <a:txBody>
                    <a:bodyPr/>
                    <a:lstStyle/>
                    <a:p>
                      <a:pPr algn="ctr"/>
                      <a:endParaRPr lang="en-US" sz="21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3048098776"/>
                  </a:ext>
                </a:extLst>
              </a:tr>
              <a:tr h="1488803">
                <a:tc>
                  <a:txBody>
                    <a:bodyPr/>
                    <a:lstStyle/>
                    <a:p>
                      <a:pPr algn="l"/>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2898711996"/>
                  </a:ext>
                </a:extLst>
              </a:tr>
              <a:tr h="1706508">
                <a:tc>
                  <a:txBody>
                    <a:bodyPr/>
                    <a:lstStyle/>
                    <a:p>
                      <a:pPr algn="l"/>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935624218"/>
                  </a:ext>
                </a:extLst>
              </a:tr>
              <a:tr h="1706508">
                <a:tc>
                  <a:txBody>
                    <a:bodyPr/>
                    <a:lstStyle/>
                    <a:p>
                      <a:pPr algn="l"/>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1774021410"/>
                  </a:ext>
                </a:extLst>
              </a:tr>
            </a:tbl>
          </a:graphicData>
        </a:graphic>
      </p:graphicFrame>
      <p:sp>
        <p:nvSpPr>
          <p:cNvPr id="2" name="Rectangle 1">
            <a:extLst>
              <a:ext uri="{FF2B5EF4-FFF2-40B4-BE49-F238E27FC236}">
                <a16:creationId xmlns:a16="http://schemas.microsoft.com/office/drawing/2014/main" id="{9E6CEB84-0148-4C41-B1B5-1E4FC880475D}"/>
              </a:ext>
            </a:extLst>
          </p:cNvPr>
          <p:cNvSpPr/>
          <p:nvPr/>
        </p:nvSpPr>
        <p:spPr>
          <a:xfrm>
            <a:off x="1489756" y="1316507"/>
            <a:ext cx="1331681" cy="13316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5362" name="Picture 2" descr="Biển chỉ dẫn - Biển báo an toàn - Biển hiệu - Biển báo - Biển báo cấm chung">
            <a:extLst>
              <a:ext uri="{FF2B5EF4-FFF2-40B4-BE49-F238E27FC236}">
                <a16:creationId xmlns:a16="http://schemas.microsoft.com/office/drawing/2014/main" id="{00BA9FC3-3B39-47B2-809C-C03655B157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2882" y="2748143"/>
            <a:ext cx="1556659" cy="155665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b2 - Công ty cổ phần PT Minh Thành">
            <a:extLst>
              <a:ext uri="{FF2B5EF4-FFF2-40B4-BE49-F238E27FC236}">
                <a16:creationId xmlns:a16="http://schemas.microsoft.com/office/drawing/2014/main" id="{BA010141-4639-4328-AE3E-497E3966A8D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703" y="4504711"/>
            <a:ext cx="1787016" cy="15566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0F241C-395F-4B23-9CAE-86C9678163B0}"/>
              </a:ext>
            </a:extLst>
          </p:cNvPr>
          <p:cNvSpPr txBox="1"/>
          <p:nvPr/>
        </p:nvSpPr>
        <p:spPr>
          <a:xfrm>
            <a:off x="1892544" y="519710"/>
            <a:ext cx="5918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a:t>
            </a:r>
          </a:p>
        </p:txBody>
      </p:sp>
      <p:sp>
        <p:nvSpPr>
          <p:cNvPr id="8" name="TextBox 7">
            <a:extLst>
              <a:ext uri="{FF2B5EF4-FFF2-40B4-BE49-F238E27FC236}">
                <a16:creationId xmlns:a16="http://schemas.microsoft.com/office/drawing/2014/main" id="{06AAFBC4-DDB3-4C40-9681-D9CC316B72B3}"/>
              </a:ext>
            </a:extLst>
          </p:cNvPr>
          <p:cNvSpPr txBox="1"/>
          <p:nvPr/>
        </p:nvSpPr>
        <p:spPr>
          <a:xfrm>
            <a:off x="5042550" y="519710"/>
            <a:ext cx="56137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a:t>
            </a:r>
          </a:p>
        </p:txBody>
      </p:sp>
      <p:pic>
        <p:nvPicPr>
          <p:cNvPr id="7" name="Picture 6">
            <a:extLst>
              <a:ext uri="{FF2B5EF4-FFF2-40B4-BE49-F238E27FC236}">
                <a16:creationId xmlns:a16="http://schemas.microsoft.com/office/drawing/2014/main" id="{9127530D-4997-42F0-B1EF-1880868C61F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2667" y1="48333" x2="42667" y2="48333"/>
                        <a14:foregroundMark x1="58167" y1="41000" x2="58167" y2="41000"/>
                        <a14:foregroundMark x1="33000" y1="65667" x2="33000" y2="65667"/>
                        <a14:foregroundMark x1="55333" y1="67500" x2="55333" y2="67500"/>
                        <a14:backgroundMark x1="26667" y1="38833" x2="26667" y2="38833"/>
                      </a14:backgroundRemoval>
                    </a14:imgEffect>
                  </a14:imgLayer>
                </a14:imgProps>
              </a:ext>
            </a:extLst>
          </a:blip>
          <a:srcRect l="24857" t="34445" r="18508" b="12730"/>
          <a:stretch/>
        </p:blipFill>
        <p:spPr>
          <a:xfrm>
            <a:off x="4655694" y="4929378"/>
            <a:ext cx="1037772" cy="967967"/>
          </a:xfrm>
          <a:prstGeom prst="rect">
            <a:avLst/>
          </a:prstGeom>
        </p:spPr>
      </p:pic>
      <p:pic>
        <p:nvPicPr>
          <p:cNvPr id="15368" name="Picture 8" descr="Ý nghĩa hài hước của biển báo giao thông">
            <a:extLst>
              <a:ext uri="{FF2B5EF4-FFF2-40B4-BE49-F238E27FC236}">
                <a16:creationId xmlns:a16="http://schemas.microsoft.com/office/drawing/2014/main" id="{7D4379FE-3781-4647-9541-F86206DD557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32629" t="18112" r="21048" b="29674"/>
          <a:stretch/>
        </p:blipFill>
        <p:spPr bwMode="auto">
          <a:xfrm>
            <a:off x="4460722" y="3126273"/>
            <a:ext cx="1372225" cy="968232"/>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biển báo giao thông chỉ dẫn bệnh viện">
            <a:extLst>
              <a:ext uri="{FF2B5EF4-FFF2-40B4-BE49-F238E27FC236}">
                <a16:creationId xmlns:a16="http://schemas.microsoft.com/office/drawing/2014/main" id="{CDD2E7E9-66CE-48B1-81BA-28A278377943}"/>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foregroundMark x1="41406" y1="68150" x2="41406" y2="68150"/>
                        <a14:foregroundMark x1="37109" y1="72131" x2="56641" y2="71429"/>
                        <a14:foregroundMark x1="37109" y1="64871" x2="41016" y2="60890"/>
                        <a14:foregroundMark x1="64844" y1="68150" x2="59766" y2="70492"/>
                        <a14:foregroundMark x1="64453" y1="28337" x2="65234" y2="40281"/>
                        <a14:backgroundMark x1="39453" y1="40984" x2="62891" y2="52693"/>
                        <a14:backgroundMark x1="31250" y1="26464" x2="28516" y2="64871"/>
                        <a14:backgroundMark x1="62695" y1="48712" x2="73242" y2="50351"/>
                        <a14:backgroundMark x1="74609" y1="39110" x2="71680" y2="81030"/>
                        <a14:backgroundMark x1="60742" y1="19906" x2="76172" y2="21077"/>
                        <a14:backgroundMark x1="26758" y1="63232" x2="27344" y2="83138"/>
                        <a14:backgroundMark x1="29297" y1="80328" x2="63672" y2="79625"/>
                      </a14:backgroundRemoval>
                    </a14:imgEffect>
                  </a14:imgLayer>
                </a14:imgProps>
              </a:ext>
              <a:ext uri="{28A0092B-C50C-407E-A947-70E740481C1C}">
                <a14:useLocalDpi xmlns:a14="http://schemas.microsoft.com/office/drawing/2010/main" val="0"/>
              </a:ext>
            </a:extLst>
          </a:blip>
          <a:srcRect l="30792" t="18431" r="23167" b="18411"/>
          <a:stretch/>
        </p:blipFill>
        <p:spPr bwMode="auto">
          <a:xfrm>
            <a:off x="4391636" y="1316507"/>
            <a:ext cx="1238992" cy="14174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560FC5A-7B26-47B9-96A0-D46AC852EA92}"/>
              </a:ext>
            </a:extLst>
          </p:cNvPr>
          <p:cNvSpPr txBox="1"/>
          <p:nvPr/>
        </p:nvSpPr>
        <p:spPr>
          <a:xfrm>
            <a:off x="7081808" y="638331"/>
            <a:ext cx="41745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Tên</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biển</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báo</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giao</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thông</a:t>
            </a:r>
            <a:endPar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B6F4AA2-848F-4FFE-9270-3514600FD686}"/>
              </a:ext>
            </a:extLst>
          </p:cNvPr>
          <p:cNvSpPr txBox="1"/>
          <p:nvPr/>
        </p:nvSpPr>
        <p:spPr>
          <a:xfrm>
            <a:off x="8117879" y="1416423"/>
            <a:ext cx="3720450"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Biển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chỉ</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dẫn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Bệnh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viện</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F33EF86-3B24-4618-9073-CAE4F95080A0}"/>
              </a:ext>
            </a:extLst>
          </p:cNvPr>
          <p:cNvSpPr txBox="1"/>
          <p:nvPr/>
        </p:nvSpPr>
        <p:spPr>
          <a:xfrm>
            <a:off x="8102423" y="3044465"/>
            <a:ext cx="3720450"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Biển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cấm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xe</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máy</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E40CFE51-A9BE-4E04-850F-0E047A6EE413}"/>
              </a:ext>
            </a:extLst>
          </p:cNvPr>
          <p:cNvSpPr/>
          <p:nvPr/>
        </p:nvSpPr>
        <p:spPr>
          <a:xfrm>
            <a:off x="1489756" y="1295641"/>
            <a:ext cx="1331681" cy="13316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9" name="Picture 2" descr="Biển chỉ dẫn - Biển báo an toàn - Biển hiệu - Biển báo - Biển báo cấm chung">
            <a:extLst>
              <a:ext uri="{FF2B5EF4-FFF2-40B4-BE49-F238E27FC236}">
                <a16:creationId xmlns:a16="http://schemas.microsoft.com/office/drawing/2014/main" id="{E5559E2A-3126-406B-AAB8-74038FA95F7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2882" y="2727277"/>
            <a:ext cx="1556659" cy="15566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2 - Công ty cổ phần PT Minh Thành">
            <a:extLst>
              <a:ext uri="{FF2B5EF4-FFF2-40B4-BE49-F238E27FC236}">
                <a16:creationId xmlns:a16="http://schemas.microsoft.com/office/drawing/2014/main" id="{19C0949B-55E8-4E4F-A437-18541561902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703" y="4483845"/>
            <a:ext cx="1787016" cy="15566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AB16291-9A4B-4CAA-A753-E5E6B029D39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2667" y1="48333" x2="42667" y2="48333"/>
                        <a14:foregroundMark x1="58167" y1="41000" x2="58167" y2="41000"/>
                        <a14:foregroundMark x1="33000" y1="65667" x2="33000" y2="65667"/>
                        <a14:foregroundMark x1="55333" y1="67500" x2="55333" y2="67500"/>
                        <a14:backgroundMark x1="26667" y1="38833" x2="26667" y2="38833"/>
                      </a14:backgroundRemoval>
                    </a14:imgEffect>
                  </a14:imgLayer>
                </a14:imgProps>
              </a:ext>
            </a:extLst>
          </a:blip>
          <a:srcRect l="24857" t="34445" r="18508" b="12730"/>
          <a:stretch/>
        </p:blipFill>
        <p:spPr>
          <a:xfrm>
            <a:off x="4655694" y="4908512"/>
            <a:ext cx="1037772" cy="967967"/>
          </a:xfrm>
          <a:prstGeom prst="rect">
            <a:avLst/>
          </a:prstGeom>
        </p:spPr>
      </p:pic>
      <p:pic>
        <p:nvPicPr>
          <p:cNvPr id="22" name="Picture 8" descr="Ý nghĩa hài hước của biển báo giao thông">
            <a:extLst>
              <a:ext uri="{FF2B5EF4-FFF2-40B4-BE49-F238E27FC236}">
                <a16:creationId xmlns:a16="http://schemas.microsoft.com/office/drawing/2014/main" id="{5A08FA21-2B5C-4D7C-9207-DA63EB88FE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32629" t="18112" r="21048" b="29674"/>
          <a:stretch/>
        </p:blipFill>
        <p:spPr bwMode="auto">
          <a:xfrm>
            <a:off x="4460722" y="3105407"/>
            <a:ext cx="1372225" cy="9682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biển báo giao thông chỉ dẫn bệnh viện">
            <a:extLst>
              <a:ext uri="{FF2B5EF4-FFF2-40B4-BE49-F238E27FC236}">
                <a16:creationId xmlns:a16="http://schemas.microsoft.com/office/drawing/2014/main" id="{DB5D6822-584A-44C3-844D-3678071A23E5}"/>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foregroundMark x1="41406" y1="68150" x2="41406" y2="68150"/>
                        <a14:foregroundMark x1="37109" y1="72131" x2="56641" y2="71429"/>
                        <a14:foregroundMark x1="37109" y1="64871" x2="41016" y2="60890"/>
                        <a14:foregroundMark x1="64844" y1="68150" x2="59766" y2="70492"/>
                        <a14:foregroundMark x1="64453" y1="28337" x2="65234" y2="40281"/>
                        <a14:backgroundMark x1="39453" y1="40984" x2="62891" y2="52693"/>
                        <a14:backgroundMark x1="31250" y1="26464" x2="28516" y2="64871"/>
                        <a14:backgroundMark x1="62695" y1="48712" x2="73242" y2="50351"/>
                        <a14:backgroundMark x1="74609" y1="39110" x2="71680" y2="81030"/>
                        <a14:backgroundMark x1="60742" y1="19906" x2="76172" y2="21077"/>
                        <a14:backgroundMark x1="26758" y1="63232" x2="27344" y2="83138"/>
                        <a14:backgroundMark x1="29297" y1="80328" x2="63672" y2="79625"/>
                      </a14:backgroundRemoval>
                    </a14:imgEffect>
                  </a14:imgLayer>
                </a14:imgProps>
              </a:ext>
              <a:ext uri="{28A0092B-C50C-407E-A947-70E740481C1C}">
                <a14:useLocalDpi xmlns:a14="http://schemas.microsoft.com/office/drawing/2010/main" val="0"/>
              </a:ext>
            </a:extLst>
          </a:blip>
          <a:srcRect l="30792" t="18431" r="23167" b="18411"/>
          <a:stretch/>
        </p:blipFill>
        <p:spPr bwMode="auto">
          <a:xfrm>
            <a:off x="4391636" y="1295641"/>
            <a:ext cx="1238992" cy="14174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46E5734-44F5-4ED6-8CA9-4DCA76CE5708}"/>
              </a:ext>
            </a:extLst>
          </p:cNvPr>
          <p:cNvSpPr txBox="1"/>
          <p:nvPr/>
        </p:nvSpPr>
        <p:spPr>
          <a:xfrm>
            <a:off x="8117879" y="4585826"/>
            <a:ext cx="3720450"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Biển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đường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trơn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trượt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24" name="Hình chữ nhật 23">
            <a:extLst>
              <a:ext uri="{FF2B5EF4-FFF2-40B4-BE49-F238E27FC236}">
                <a16:creationId xmlns:a16="http://schemas.microsoft.com/office/drawing/2014/main" id="{BEF46265-F404-43BC-A7B7-BD0B6E97C82D}"/>
              </a:ext>
            </a:extLst>
          </p:cNvPr>
          <p:cNvSpPr/>
          <p:nvPr/>
        </p:nvSpPr>
        <p:spPr>
          <a:xfrm>
            <a:off x="9616611" y="6411074"/>
            <a:ext cx="1880171" cy="31739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964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1.11111E-6 L 0.45782 0.00231 " pathEditMode="relative" rAng="0" ptsTypes="AA">
                                      <p:cBhvr>
                                        <p:cTn id="6" dur="2000" fill="hold"/>
                                        <p:tgtEl>
                                          <p:spTgt spid="2"/>
                                        </p:tgtEl>
                                        <p:attrNameLst>
                                          <p:attrName>ppt_x</p:attrName>
                                          <p:attrName>ppt_y</p:attrName>
                                        </p:attrNameLst>
                                      </p:cBhvr>
                                      <p:rCtr x="22891" y="11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2.5E-6 1.11111E-6 L 0.22578 -0.0088 " pathEditMode="relative" rAng="0" ptsTypes="AA">
                                      <p:cBhvr>
                                        <p:cTn id="9" dur="2000" fill="hold"/>
                                        <p:tgtEl>
                                          <p:spTgt spid="15370"/>
                                        </p:tgtEl>
                                        <p:attrNameLst>
                                          <p:attrName>ppt_x</p:attrName>
                                          <p:attrName>ppt_y</p:attrName>
                                        </p:attrNameLst>
                                      </p:cBhvr>
                                      <p:rCtr x="11289" y="-44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125E-6 -3.7037E-7 L 0.46029 0.00625 " pathEditMode="relative" rAng="0" ptsTypes="AA">
                                      <p:cBhvr>
                                        <p:cTn id="18" dur="2000" fill="hold"/>
                                        <p:tgtEl>
                                          <p:spTgt spid="15362"/>
                                        </p:tgtEl>
                                        <p:attrNameLst>
                                          <p:attrName>ppt_x</p:attrName>
                                          <p:attrName>ppt_y</p:attrName>
                                        </p:attrNameLst>
                                      </p:cBhvr>
                                      <p:rCtr x="23008" y="301"/>
                                    </p:animMotion>
                                  </p:childTnLst>
                                </p:cTn>
                              </p:par>
                            </p:childTnLst>
                          </p:cTn>
                        </p:par>
                        <p:par>
                          <p:cTn id="19" fill="hold">
                            <p:stCondLst>
                              <p:cond delay="2000"/>
                            </p:stCondLst>
                            <p:childTnLst>
                              <p:par>
                                <p:cTn id="20" presetID="42" presetClass="path" presetSubtype="0" accel="50000" decel="50000" fill="hold" nodeType="afterEffect">
                                  <p:stCondLst>
                                    <p:cond delay="0"/>
                                  </p:stCondLst>
                                  <p:childTnLst>
                                    <p:animMotion origin="layout" path="M 4.58333E-6 1.11111E-6 L 0.21237 -0.01482 " pathEditMode="relative" rAng="0" ptsTypes="AA">
                                      <p:cBhvr>
                                        <p:cTn id="21" dur="2000" fill="hold"/>
                                        <p:tgtEl>
                                          <p:spTgt spid="15368"/>
                                        </p:tgtEl>
                                        <p:attrNameLst>
                                          <p:attrName>ppt_x</p:attrName>
                                          <p:attrName>ppt_y</p:attrName>
                                        </p:attrNameLst>
                                      </p:cBhvr>
                                      <p:rCtr x="10612" y="-741"/>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125E-6 -3.7037E-7 L 0.46979 0.00509 " pathEditMode="relative" rAng="0" ptsTypes="AA">
                                      <p:cBhvr>
                                        <p:cTn id="30" dur="2000" fill="hold"/>
                                        <p:tgtEl>
                                          <p:spTgt spid="15364"/>
                                        </p:tgtEl>
                                        <p:attrNameLst>
                                          <p:attrName>ppt_x</p:attrName>
                                          <p:attrName>ppt_y</p:attrName>
                                        </p:attrNameLst>
                                      </p:cBhvr>
                                      <p:rCtr x="23490" y="255"/>
                                    </p:animMotion>
                                  </p:childTnLst>
                                </p:cTn>
                              </p:par>
                            </p:childTnLst>
                          </p:cTn>
                        </p:par>
                        <p:par>
                          <p:cTn id="31" fill="hold">
                            <p:stCondLst>
                              <p:cond delay="2000"/>
                            </p:stCondLst>
                            <p:childTnLst>
                              <p:par>
                                <p:cTn id="32" presetID="42" presetClass="path" presetSubtype="0" accel="50000" decel="50000" fill="hold" nodeType="afterEffect">
                                  <p:stCondLst>
                                    <p:cond delay="0"/>
                                  </p:stCondLst>
                                  <p:childTnLst>
                                    <p:animMotion origin="layout" path="M 1.04167E-6 -1.85185E-6 L 0.22213 0.01875 " pathEditMode="relative" rAng="0" ptsTypes="AA">
                                      <p:cBhvr>
                                        <p:cTn id="33" dur="2000" fill="hold"/>
                                        <p:tgtEl>
                                          <p:spTgt spid="7"/>
                                        </p:tgtEl>
                                        <p:attrNameLst>
                                          <p:attrName>ppt_x</p:attrName>
                                          <p:attrName>ppt_y</p:attrName>
                                        </p:attrNameLst>
                                      </p:cBhvr>
                                      <p:rCtr x="11107" y="926"/>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84E742-03E2-4BB5-97FE-CAC7BE27CF54}"/>
              </a:ext>
            </a:extLst>
          </p:cNvPr>
          <p:cNvSpPr txBox="1"/>
          <p:nvPr/>
        </p:nvSpPr>
        <p:spPr>
          <a:xfrm>
            <a:off x="147320" y="162736"/>
            <a:ext cx="12235124" cy="66120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Giải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7412" name="Picture 4" descr="Premium Vector | Parent help teach kid">
            <a:extLst>
              <a:ext uri="{FF2B5EF4-FFF2-40B4-BE49-F238E27FC236}">
                <a16:creationId xmlns:a16="http://schemas.microsoft.com/office/drawing/2014/main" id="{3431B855-0B59-4570-A12E-D3FE3228ABD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9146" y="1587042"/>
            <a:ext cx="6771903" cy="5051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B1AFBD-0131-2A68-BF8C-AF51C8FB4D14}"/>
              </a:ext>
            </a:extLst>
          </p:cNvPr>
          <p:cNvSpPr txBox="1"/>
          <p:nvPr/>
        </p:nvSpPr>
        <p:spPr>
          <a:xfrm>
            <a:off x="147320" y="823943"/>
            <a:ext cx="5613400" cy="5509200"/>
          </a:xfrm>
          <a:prstGeom prst="rect">
            <a:avLst/>
          </a:prstGeom>
          <a:noFill/>
        </p:spPr>
        <p:txBody>
          <a:bodyPr wrap="square">
            <a:spAutoFit/>
          </a:bodyPr>
          <a:lstStyle/>
          <a:p>
            <a:r>
              <a:rPr lang="vi-VN" sz="3200" b="1" i="0">
                <a:solidFill>
                  <a:srgbClr val="FF0000"/>
                </a:solidFill>
                <a:effectLst/>
                <a:latin typeface="Times New Roman" panose="02020603050405020304" pitchFamily="18" charset="0"/>
                <a:cs typeface="Times New Roman" panose="02020603050405020304" pitchFamily="18" charset="0"/>
              </a:rPr>
              <a:t>Chúng ta cần </a:t>
            </a:r>
            <a:r>
              <a:rPr lang="en-US" sz="3200" b="1" i="0">
                <a:solidFill>
                  <a:srgbClr val="FF0000"/>
                </a:solidFill>
                <a:effectLst/>
                <a:latin typeface="Times New Roman" panose="02020603050405020304" pitchFamily="18" charset="0"/>
                <a:cs typeface="Times New Roman" panose="02020603050405020304" pitchFamily="18" charset="0"/>
              </a:rPr>
              <a:t>thực hiện quy định của các biển báo giao thông</a:t>
            </a:r>
            <a:r>
              <a:rPr lang="en-US" sz="3200" b="1">
                <a:solidFill>
                  <a:srgbClr val="FF0000"/>
                </a:solidFill>
                <a:latin typeface="Times New Roman" panose="02020603050405020304" pitchFamily="18" charset="0"/>
                <a:cs typeface="Times New Roman" panose="02020603050405020304" pitchFamily="18" charset="0"/>
              </a:rPr>
              <a:t> </a:t>
            </a:r>
            <a:r>
              <a:rPr lang="vi-VN" sz="3200" b="1" i="0">
                <a:solidFill>
                  <a:srgbClr val="FF0000"/>
                </a:solidFill>
                <a:effectLst/>
                <a:latin typeface="Times New Roman" panose="02020603050405020304" pitchFamily="18" charset="0"/>
                <a:cs typeface="Times New Roman" panose="02020603050405020304" pitchFamily="18" charset="0"/>
              </a:rPr>
              <a:t>vì để đảm bảo an toàn giao thông cho mình và cho mọi người, tránh tai nạn đáng tiếc xảy ra, gây hậu quả nghiêm trọng và đau lòng cho mình và cho người khác. Đồng thời đảm bảo giao thông được thông suốt, tránh gây ùn tắc giao thông.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5" name="Hình chữ nhật 4">
            <a:extLst>
              <a:ext uri="{FF2B5EF4-FFF2-40B4-BE49-F238E27FC236}">
                <a16:creationId xmlns:a16="http://schemas.microsoft.com/office/drawing/2014/main" id="{A4A48AF8-865C-475C-B543-B107E862B5FB}"/>
              </a:ext>
            </a:extLst>
          </p:cNvPr>
          <p:cNvSpPr/>
          <p:nvPr/>
        </p:nvSpPr>
        <p:spPr>
          <a:xfrm>
            <a:off x="9616611" y="6411074"/>
            <a:ext cx="1880171" cy="31739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079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Củng cố bài học</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492363" y="4676096"/>
            <a:ext cx="1670928" cy="218190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887392" y="259750"/>
            <a:ext cx="50697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cần</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đạt</a:t>
            </a:r>
            <a:endParaRPr kumimoji="0" lang="zh-CN" alt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444973" y="1183081"/>
            <a:ext cx="10722519" cy="1384995"/>
            <a:chOff x="774356" y="855884"/>
            <a:chExt cx="10722519" cy="138499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855884"/>
              <a:ext cx="944030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hiện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qui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định</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khi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trên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phương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tiện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giao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thông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tuyên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truyền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để</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những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người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xung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quanh</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cùng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hiện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352955" y="2979004"/>
            <a:ext cx="11617005" cy="985064"/>
            <a:chOff x="853046" y="1773223"/>
            <a:chExt cx="9166102" cy="985064"/>
          </a:xfrm>
        </p:grpSpPr>
        <p:grpSp>
          <p:nvGrpSpPr>
            <p:cNvPr id="22" name="Group 21"/>
            <p:cNvGrpSpPr/>
            <p:nvPr/>
          </p:nvGrpSpPr>
          <p:grpSpPr>
            <a:xfrm>
              <a:off x="853046" y="1773223"/>
              <a:ext cx="1085297" cy="714672"/>
              <a:chOff x="5220542" y="1406323"/>
              <a:chExt cx="1772914" cy="1393004"/>
            </a:xfrm>
          </p:grpSpPr>
          <p:pic>
            <p:nvPicPr>
              <p:cNvPr id="14"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542" y="1406323"/>
                <a:ext cx="1772914" cy="1393004"/>
              </a:xfrm>
              <a:prstGeom prst="rect">
                <a:avLst/>
              </a:prstGeom>
            </p:spPr>
          </p:pic>
          <p:pic>
            <p:nvPicPr>
              <p:cNvPr id="17"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8337" y="1795962"/>
                <a:ext cx="455161" cy="736288"/>
              </a:xfrm>
              <a:prstGeom prst="rect">
                <a:avLst/>
              </a:prstGeom>
            </p:spPr>
          </p:pic>
          <p:pic>
            <p:nvPicPr>
              <p:cNvPr id="20"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8978" y="1733470"/>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97599" y="1804180"/>
              <a:ext cx="79215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HS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tự</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vẽ</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hoặc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cắt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dán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biển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báo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giao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thông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sau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khi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xong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chủ</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a:t>
              </a:r>
            </a:p>
          </p:txBody>
        </p:sp>
      </p:grpSp>
      <p:sp>
        <p:nvSpPr>
          <p:cNvPr id="36" name="Rectangle 35">
            <a:extLst>
              <a:ext uri="{FF2B5EF4-FFF2-40B4-BE49-F238E27FC236}">
                <a16:creationId xmlns:a16="http://schemas.microsoft.com/office/drawing/2014/main" id="{3E57E9B3-CF20-4242-BB3A-5344FB496353}"/>
              </a:ext>
            </a:extLst>
          </p:cNvPr>
          <p:cNvSpPr/>
          <p:nvPr/>
        </p:nvSpPr>
        <p:spPr>
          <a:xfrm>
            <a:off x="9734550" y="6457950"/>
            <a:ext cx="1714500" cy="3143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3" name="图片 8"/>
          <p:cNvPicPr>
            <a:picLocks noChangeAspect="1"/>
          </p:cNvPicPr>
          <p:nvPr/>
        </p:nvPicPr>
        <p:blipFill>
          <a:blip r:embed="rId10"/>
          <a:stretch>
            <a:fillRect/>
          </a:stretch>
        </p:blipFill>
        <p:spPr>
          <a:xfrm>
            <a:off x="10253757" y="4727379"/>
            <a:ext cx="1504954" cy="2079337"/>
          </a:xfrm>
          <a:prstGeom prst="rect">
            <a:avLst/>
          </a:prstGeom>
          <a:noFill/>
          <a:ln w="9525">
            <a:noFill/>
          </a:ln>
        </p:spPr>
      </p:pic>
    </p:spTree>
    <p:extLst>
      <p:ext uri="{BB962C8B-B14F-4D97-AF65-F5344CB8AC3E}">
        <p14:creationId xmlns:p14="http://schemas.microsoft.com/office/powerpoint/2010/main" val="22911964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1392871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292</Words>
  <Application>Microsoft Office PowerPoint</Application>
  <PresentationFormat>Màn hình rộng</PresentationFormat>
  <Paragraphs>34</Paragraphs>
  <Slides>9</Slides>
  <Notes>4</Notes>
  <HiddenSlides>0</HiddenSlides>
  <MMClips>0</MMClips>
  <ScaleCrop>false</ScaleCrop>
  <HeadingPairs>
    <vt:vector size="6" baseType="variant">
      <vt:variant>
        <vt:lpstr>Phông được Dùng</vt:lpstr>
      </vt:variant>
      <vt:variant>
        <vt:i4>6</vt:i4>
      </vt:variant>
      <vt:variant>
        <vt:lpstr>Chủ đề</vt:lpstr>
      </vt:variant>
      <vt:variant>
        <vt:i4>3</vt:i4>
      </vt:variant>
      <vt:variant>
        <vt:lpstr>Tiêu đề Bản chiếu</vt:lpstr>
      </vt:variant>
      <vt:variant>
        <vt:i4>9</vt:i4>
      </vt:variant>
    </vt:vector>
  </HeadingPairs>
  <TitlesOfParts>
    <vt:vector size="18" baseType="lpstr">
      <vt:lpstr>等线</vt:lpstr>
      <vt:lpstr>Arial</vt:lpstr>
      <vt:lpstr>Calibri</vt:lpstr>
      <vt:lpstr>Calibri Light</vt:lpstr>
      <vt:lpstr>Times New Roman</vt:lpstr>
      <vt:lpstr>UTM Cookies</vt:lpstr>
      <vt:lpstr>1_Office Theme</vt:lpstr>
      <vt:lpstr>Office 主题</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19</cp:revision>
  <dcterms:created xsi:type="dcterms:W3CDTF">2021-06-07T03:46:19Z</dcterms:created>
  <dcterms:modified xsi:type="dcterms:W3CDTF">2022-12-22T05:58:39Z</dcterms:modified>
</cp:coreProperties>
</file>