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8" r:id="rId3"/>
    <p:sldId id="270" r:id="rId4"/>
    <p:sldId id="273" r:id="rId5"/>
    <p:sldId id="271" r:id="rId6"/>
    <p:sldId id="274" r:id="rId7"/>
    <p:sldId id="282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3727C-FE31-4510-9D5A-10CE5C60554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05FE-D01E-4A31-9ACB-0508B680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2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4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7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05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93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0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36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2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7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2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29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2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7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21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541832" y="2460852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8502" y="4150397"/>
            <a:ext cx="5336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 VỆ SINH TRƯỜNG HỌC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10" y="1630619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64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86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1, 2: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Quét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3, 4: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sóc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xét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vệ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653887" y="1430923"/>
            <a:ext cx="111513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Giữ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gìn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vệ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vệ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VN" sz="28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1957" y="1268220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64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69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67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324</Words>
  <Application>Microsoft Office PowerPoint</Application>
  <PresentationFormat>Widescreen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Administrator</cp:lastModifiedBy>
  <cp:revision>3</cp:revision>
  <dcterms:created xsi:type="dcterms:W3CDTF">2022-10-23T03:49:20Z</dcterms:created>
  <dcterms:modified xsi:type="dcterms:W3CDTF">2023-11-10T06:02:33Z</dcterms:modified>
</cp:coreProperties>
</file>