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92" r:id="rId4"/>
    <p:sldMasterId id="2147483696" r:id="rId5"/>
  </p:sldMasterIdLst>
  <p:notesMasterIdLst>
    <p:notesMasterId r:id="rId19"/>
  </p:notesMasterIdLst>
  <p:sldIdLst>
    <p:sldId id="257" r:id="rId6"/>
    <p:sldId id="289" r:id="rId7"/>
    <p:sldId id="270" r:id="rId8"/>
    <p:sldId id="2007577108" r:id="rId9"/>
    <p:sldId id="2007577116" r:id="rId10"/>
    <p:sldId id="2007577115" r:id="rId11"/>
    <p:sldId id="2007577111" r:id="rId12"/>
    <p:sldId id="264" r:id="rId13"/>
    <p:sldId id="2007577109" r:id="rId14"/>
    <p:sldId id="2007577110" r:id="rId15"/>
    <p:sldId id="2007577112" r:id="rId16"/>
    <p:sldId id="2007577113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02" autoAdjust="0"/>
    <p:restoredTop sz="90435" autoAdjust="0"/>
  </p:normalViewPr>
  <p:slideViewPr>
    <p:cSldViewPr snapToGrid="0">
      <p:cViewPr varScale="1">
        <p:scale>
          <a:sx n="82" d="100"/>
          <a:sy n="82" d="100"/>
        </p:scale>
        <p:origin x="3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ym typeface="+mn-ea"/>
              </a:rPr>
              <a:t>Kết</a:t>
            </a:r>
            <a:r>
              <a:rPr lang="en-US" baseline="0">
                <a:sym typeface="+mn-ea"/>
              </a:rPr>
              <a:t> </a:t>
            </a:r>
            <a:r>
              <a:rPr lang="en-US">
                <a:sym typeface="+mn-ea"/>
              </a:rPr>
              <a:t>Nối</a:t>
            </a:r>
            <a:r>
              <a:rPr lang="en-US" baseline="0">
                <a:sym typeface="+mn-ea"/>
              </a:rPr>
              <a:t> </a:t>
            </a:r>
            <a:r>
              <a:rPr lang="en-US">
                <a:sym typeface="+mn-ea"/>
              </a:rPr>
              <a:t>Tri Thức</a:t>
            </a:r>
            <a:r>
              <a:rPr lang="en-US" baseline="0">
                <a:sym typeface="+mn-ea"/>
              </a:rPr>
              <a:t> với Cuộc Sống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7DE55-BD7B-401C-AA40-53BBCE2C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516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318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477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32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78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68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151245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7522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902131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408009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200959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270921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98259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400849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14140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350223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89492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7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8196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6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5841" y="1774408"/>
            <a:ext cx="7937199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10: Ôn tập chủ đề </a:t>
            </a:r>
            <a:r>
              <a:rPr lang="en-US" sz="5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7DEFD-FA49-4B1E-8F2F-76638E5F9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317" y="-258850"/>
            <a:ext cx="9646187" cy="18400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CHĂM SÓC CÂY</a:t>
            </a:r>
          </a:p>
        </p:txBody>
      </p:sp>
      <p:pic>
        <p:nvPicPr>
          <p:cNvPr id="11" name="Picture 10" descr="A picture containing person, indoor, floor, young&#10;&#10;Description automatically generated">
            <a:extLst>
              <a:ext uri="{FF2B5EF4-FFF2-40B4-BE49-F238E27FC236}">
                <a16:creationId xmlns:a16="http://schemas.microsoft.com/office/drawing/2014/main" id="{5077B8AD-BC5C-478B-ACD9-462FE6211A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21"/>
          <a:stretch/>
        </p:blipFill>
        <p:spPr>
          <a:xfrm>
            <a:off x="168515" y="1071417"/>
            <a:ext cx="2827865" cy="3731891"/>
          </a:xfrm>
          <a:prstGeom prst="rect">
            <a:avLst/>
          </a:prstGeom>
        </p:spPr>
      </p:pic>
      <p:pic>
        <p:nvPicPr>
          <p:cNvPr id="7" name="Picture 6" descr="A picture containing outdoor, person, tree, plant&#10;&#10;Description automatically generated">
            <a:extLst>
              <a:ext uri="{FF2B5EF4-FFF2-40B4-BE49-F238E27FC236}">
                <a16:creationId xmlns:a16="http://schemas.microsoft.com/office/drawing/2014/main" id="{C6B61594-BA3C-4F60-985D-AA6265669F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7" r="14970" b="3"/>
          <a:stretch/>
        </p:blipFill>
        <p:spPr>
          <a:xfrm>
            <a:off x="3166488" y="2353634"/>
            <a:ext cx="2827865" cy="3731891"/>
          </a:xfrm>
          <a:prstGeom prst="rect">
            <a:avLst/>
          </a:prstGeom>
        </p:spPr>
      </p:pic>
      <p:pic>
        <p:nvPicPr>
          <p:cNvPr id="9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id="{E9F8A1D2-4A1E-4B86-83A9-31ED9245A1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1" r="22499" b="3"/>
          <a:stretch/>
        </p:blipFill>
        <p:spPr>
          <a:xfrm>
            <a:off x="6094475" y="1071417"/>
            <a:ext cx="2827865" cy="3731891"/>
          </a:xfrm>
          <a:prstGeom prst="rect">
            <a:avLst/>
          </a:prstGeom>
        </p:spPr>
      </p:pic>
      <p:pic>
        <p:nvPicPr>
          <p:cNvPr id="5" name="Content Placeholder 4" descr="A group of children working in a garden&#10;&#10;Description automatically generated with low confidence">
            <a:extLst>
              <a:ext uri="{FF2B5EF4-FFF2-40B4-BE49-F238E27FC236}">
                <a16:creationId xmlns:a16="http://schemas.microsoft.com/office/drawing/2014/main" id="{EAB21095-9A77-417D-99B2-C819F10DF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1" r="23555" b="-1"/>
          <a:stretch/>
        </p:blipFill>
        <p:spPr>
          <a:xfrm>
            <a:off x="9092448" y="2325999"/>
            <a:ext cx="2897851" cy="37318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14358B-831D-4E9D-BF5B-BD6B85B70967}"/>
              </a:ext>
            </a:extLst>
          </p:cNvPr>
          <p:cNvSpPr txBox="1"/>
          <p:nvPr/>
        </p:nvSpPr>
        <p:spPr>
          <a:xfrm>
            <a:off x="716097" y="5001658"/>
            <a:ext cx="1564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B84C0F-805A-4737-BBFF-021B9A33B102}"/>
              </a:ext>
            </a:extLst>
          </p:cNvPr>
          <p:cNvSpPr txBox="1"/>
          <p:nvPr/>
        </p:nvSpPr>
        <p:spPr>
          <a:xfrm>
            <a:off x="3798222" y="6085525"/>
            <a:ext cx="1564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0D318E-1B46-468B-8D37-78C7C5F33C50}"/>
              </a:ext>
            </a:extLst>
          </p:cNvPr>
          <p:cNvSpPr txBox="1"/>
          <p:nvPr/>
        </p:nvSpPr>
        <p:spPr>
          <a:xfrm>
            <a:off x="6290632" y="4859320"/>
            <a:ext cx="2524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62823F-EC06-423E-9CDD-A07F923C7B0A}"/>
              </a:ext>
            </a:extLst>
          </p:cNvPr>
          <p:cNvSpPr txBox="1"/>
          <p:nvPr/>
        </p:nvSpPr>
        <p:spPr>
          <a:xfrm>
            <a:off x="9736872" y="6057890"/>
            <a:ext cx="1564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3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icture containing toy, doll, clipart&#10;&#10;Description automatically generated">
            <a:extLst>
              <a:ext uri="{FF2B5EF4-FFF2-40B4-BE49-F238E27FC236}">
                <a16:creationId xmlns:a16="http://schemas.microsoft.com/office/drawing/2014/main" id="{75A0EAB1-32F6-454C-ADB9-FD962B4375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F490D3-0D68-4BF9-88AA-753860346DBB}"/>
              </a:ext>
            </a:extLst>
          </p:cNvPr>
          <p:cNvSpPr txBox="1"/>
          <p:nvPr/>
        </p:nvSpPr>
        <p:spPr>
          <a:xfrm>
            <a:off x="3757964" y="3557238"/>
            <a:ext cx="5006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04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BD179CF8-DAC2-4C41-A32D-4CDCB8F7CE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4" r="31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4AB30F-2D22-407D-BFB5-B1A759FC6BE9}"/>
              </a:ext>
            </a:extLst>
          </p:cNvPr>
          <p:cNvSpPr txBox="1"/>
          <p:nvPr/>
        </p:nvSpPr>
        <p:spPr>
          <a:xfrm>
            <a:off x="1126274" y="2587083"/>
            <a:ext cx="64677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0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60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60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60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6000" b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0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gallery dir="l"/>
      </p:transition>
    </mc:Choice>
    <mc:Fallback xmlns="">
      <p:transition spd="slow" advClick="0" advTm="3713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47FCC4-55F0-4A31-9B44-6641CF328C18}"/>
              </a:ext>
            </a:extLst>
          </p:cNvPr>
          <p:cNvSpPr txBox="1">
            <a:spLocks/>
          </p:cNvSpPr>
          <p:nvPr/>
        </p:nvSpPr>
        <p:spPr>
          <a:xfrm>
            <a:off x="2599091" y="1488649"/>
            <a:ext cx="7192536" cy="1899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97AD6415-0D34-4BF4-8129-4A51D0B6B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CB0F79B-1EC2-478A-9461-E54493A30A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5" y="-494864"/>
            <a:ext cx="11626969" cy="7118815"/>
          </a:xfrm>
          <a:prstGeom prst="rect">
            <a:avLst/>
          </a:prstGeom>
        </p:spPr>
      </p:pic>
      <p:sp>
        <p:nvSpPr>
          <p:cNvPr id="71" name="文本框 48">
            <a:extLst>
              <a:ext uri="{FF2B5EF4-FFF2-40B4-BE49-F238E27FC236}">
                <a16:creationId xmlns:a16="http://schemas.microsoft.com/office/drawing/2014/main" id="{EF8686D2-9397-40D5-8291-89FC993C2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308" y="3505243"/>
            <a:ext cx="68031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ý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thức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tuyên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truyền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cách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làm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xanh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đẹp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羽辰体-谷力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72" name="文本框 48">
            <a:extLst>
              <a:ext uri="{FF2B5EF4-FFF2-40B4-BE49-F238E27FC236}">
                <a16:creationId xmlns:a16="http://schemas.microsoft.com/office/drawing/2014/main" id="{7DE5AAD4-A1CB-4A2C-BC76-7E2F17B15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7476" y="2549815"/>
            <a:ext cx="68031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Củng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cố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kiến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thức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kĩ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năng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về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chủ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đề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nhà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trường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羽辰体-谷力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75" name="文本框 11">
            <a:extLst>
              <a:ext uri="{FF2B5EF4-FFF2-40B4-BE49-F238E27FC236}">
                <a16:creationId xmlns:a16="http://schemas.microsoft.com/office/drawing/2014/main" id="{32D5894E-C1A1-402C-B2BE-BC04A3138FFE}"/>
              </a:ext>
            </a:extLst>
          </p:cNvPr>
          <p:cNvSpPr txBox="1"/>
          <p:nvPr/>
        </p:nvSpPr>
        <p:spPr bwMode="auto">
          <a:xfrm>
            <a:off x="3647374" y="1515620"/>
            <a:ext cx="521008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6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4400" b="1" i="0" u="none" strike="noStrike" kern="1200" cap="none" spc="60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60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4400" b="1" i="0" u="none" strike="noStrike" kern="1200" cap="none" spc="60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60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4400" b="1" i="0" u="none" strike="noStrike" kern="1200" cap="none" spc="60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60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đạt</a:t>
            </a:r>
            <a:endParaRPr kumimoji="0" lang="zh-CN" altLang="en-US" sz="4400" b="1" i="0" u="none" strike="noStrike" kern="1200" cap="none" spc="6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仓耳羽辰体-谷力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ADA5548B-B884-46E1-813A-9DC0FFE5CE4E}"/>
              </a:ext>
            </a:extLst>
          </p:cNvPr>
          <p:cNvSpPr/>
          <p:nvPr/>
        </p:nvSpPr>
        <p:spPr>
          <a:xfrm>
            <a:off x="2833627" y="2541324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仓耳羽辰体-谷力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F390EFA1-3D0A-4C48-8A91-495039687E5F}"/>
              </a:ext>
            </a:extLst>
          </p:cNvPr>
          <p:cNvSpPr txBox="1"/>
          <p:nvPr/>
        </p:nvSpPr>
        <p:spPr>
          <a:xfrm>
            <a:off x="2770556" y="2541324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01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仓耳羽辰体-谷力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0F6D8453-2CCA-4B8F-BA89-D0CD939CC633}"/>
              </a:ext>
            </a:extLst>
          </p:cNvPr>
          <p:cNvSpPr/>
          <p:nvPr/>
        </p:nvSpPr>
        <p:spPr>
          <a:xfrm>
            <a:off x="2847955" y="3505237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仓耳羽辰体-谷力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52FCA020-6A30-4DE0-BB68-77D76FD3B1A0}"/>
              </a:ext>
            </a:extLst>
          </p:cNvPr>
          <p:cNvSpPr txBox="1"/>
          <p:nvPr/>
        </p:nvSpPr>
        <p:spPr>
          <a:xfrm>
            <a:off x="2782131" y="3472183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02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仓耳羽辰体-谷力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48">
            <a:extLst>
              <a:ext uri="{FF2B5EF4-FFF2-40B4-BE49-F238E27FC236}">
                <a16:creationId xmlns:a16="http://schemas.microsoft.com/office/drawing/2014/main" id="{A70FED79-04F3-4C7C-B2A1-786D60970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80" y="4519435"/>
            <a:ext cx="65263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Thực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giữ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vệ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sinh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trường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羽辰体-谷力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E14E475-E82E-4267-84CC-3A56FE53F448}"/>
              </a:ext>
            </a:extLst>
          </p:cNvPr>
          <p:cNvSpPr/>
          <p:nvPr/>
        </p:nvSpPr>
        <p:spPr>
          <a:xfrm>
            <a:off x="2833627" y="4460503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仓耳羽辰体-谷力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461E852-A25B-407C-A53B-B2316C02EEAD}"/>
              </a:ext>
            </a:extLst>
          </p:cNvPr>
          <p:cNvSpPr txBox="1"/>
          <p:nvPr/>
        </p:nvSpPr>
        <p:spPr>
          <a:xfrm>
            <a:off x="2774823" y="4468786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03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仓耳羽辰体-谷力 W05" panose="02020400000000000000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02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5" grpId="0"/>
      <p:bldP spid="77" grpId="0"/>
      <p:bldP spid="79" grpId="0"/>
      <p:bldP spid="23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26" y="1230203"/>
            <a:ext cx="4988319" cy="4973932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grpSp>
        <p:nvGrpSpPr>
          <p:cNvPr id="22" name="组合 3">
            <a:extLst>
              <a:ext uri="{FF2B5EF4-FFF2-40B4-BE49-F238E27FC236}">
                <a16:creationId xmlns:a16="http://schemas.microsoft.com/office/drawing/2014/main" id="{35C357B6-C10F-4835-AA54-39220CEC8A82}"/>
              </a:ext>
            </a:extLst>
          </p:cNvPr>
          <p:cNvGrpSpPr/>
          <p:nvPr/>
        </p:nvGrpSpPr>
        <p:grpSpPr>
          <a:xfrm>
            <a:off x="1981161" y="2862007"/>
            <a:ext cx="8736458" cy="2055304"/>
            <a:chOff x="7019" y="5598"/>
            <a:chExt cx="6358" cy="1378"/>
          </a:xfrm>
        </p:grpSpPr>
        <p:sp>
          <p:nvSpPr>
            <p:cNvPr id="24" name="任意多边形 18">
              <a:extLst>
                <a:ext uri="{FF2B5EF4-FFF2-40B4-BE49-F238E27FC236}">
                  <a16:creationId xmlns:a16="http://schemas.microsoft.com/office/drawing/2014/main" id="{EEF26ED3-4C59-44D4-818E-1D5CDE76F10B}"/>
                </a:ext>
              </a:extLst>
            </p:cNvPr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文本框 19">
              <a:extLst>
                <a:ext uri="{FF2B5EF4-FFF2-40B4-BE49-F238E27FC236}">
                  <a16:creationId xmlns:a16="http://schemas.microsoft.com/office/drawing/2014/main" id="{1903EEF0-E9F7-4C1E-9E52-9D5A06524FB9}"/>
                </a:ext>
              </a:extLst>
            </p:cNvPr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1: </a:t>
              </a:r>
              <a:r>
                <a:rPr lang="en-US" altLang="zh-CN" sz="5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V</a:t>
              </a:r>
              <a:r>
                <a:rPr kumimoji="0" lang="en-US" altLang="zh-CN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ận</a:t>
              </a: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dụng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3721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7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63D7376-9FD7-4703-BC82-08557C7F51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3008" y="-108887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5EB850-1645-4BAE-AB8B-A01EB47A3D43}"/>
              </a:ext>
            </a:extLst>
          </p:cNvPr>
          <p:cNvSpPr txBox="1"/>
          <p:nvPr/>
        </p:nvSpPr>
        <p:spPr>
          <a:xfrm>
            <a:off x="2104222" y="601497"/>
            <a:ext cx="9033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14550" lvl="4" indent="-285750">
              <a:buFontTx/>
              <a:buChar char="-"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14550" lvl="4" indent="-285750">
              <a:buFontTx/>
              <a:buChar char="-"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3E4C75-81DB-40D3-8639-E883BC57E603}"/>
              </a:ext>
            </a:extLst>
          </p:cNvPr>
          <p:cNvSpPr txBox="1"/>
          <p:nvPr/>
        </p:nvSpPr>
        <p:spPr>
          <a:xfrm>
            <a:off x="2754532" y="3087439"/>
            <a:ext cx="86500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1,3: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2,4: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BD7DF4C4-D933-45AD-9B00-8E7034F99D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6933" y="2778845"/>
            <a:ext cx="2178969" cy="157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3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toy, doll, clipart&#10;&#10;Description automatically generated">
            <a:extLst>
              <a:ext uri="{FF2B5EF4-FFF2-40B4-BE49-F238E27FC236}">
                <a16:creationId xmlns:a16="http://schemas.microsoft.com/office/drawing/2014/main" id="{39F74D59-690D-43CD-8EBE-362E51EBC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87" y="0"/>
            <a:ext cx="8857351" cy="6858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6E5550-04F3-481A-9002-CB68DCFA7E0B}"/>
              </a:ext>
            </a:extLst>
          </p:cNvPr>
          <p:cNvSpPr txBox="1"/>
          <p:nvPr/>
        </p:nvSpPr>
        <p:spPr>
          <a:xfrm>
            <a:off x="3992138" y="3557238"/>
            <a:ext cx="5006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HayHatLenBeat-VA_424fb">
            <a:hlinkClick r:id="" action="ppaction://media"/>
            <a:extLst>
              <a:ext uri="{FF2B5EF4-FFF2-40B4-BE49-F238E27FC236}">
                <a16:creationId xmlns:a16="http://schemas.microsoft.com/office/drawing/2014/main" id="{A73B48A8-04B2-4187-9118-D03A72F6BC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60325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1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1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26" y="1230203"/>
            <a:ext cx="4988319" cy="4973932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grpSp>
        <p:nvGrpSpPr>
          <p:cNvPr id="22" name="组合 3">
            <a:extLst>
              <a:ext uri="{FF2B5EF4-FFF2-40B4-BE49-F238E27FC236}">
                <a16:creationId xmlns:a16="http://schemas.microsoft.com/office/drawing/2014/main" id="{35C357B6-C10F-4835-AA54-39220CEC8A82}"/>
              </a:ext>
            </a:extLst>
          </p:cNvPr>
          <p:cNvGrpSpPr/>
          <p:nvPr/>
        </p:nvGrpSpPr>
        <p:grpSpPr>
          <a:xfrm>
            <a:off x="1981161" y="2862007"/>
            <a:ext cx="8736458" cy="2055304"/>
            <a:chOff x="7019" y="5598"/>
            <a:chExt cx="6358" cy="1378"/>
          </a:xfrm>
        </p:grpSpPr>
        <p:sp>
          <p:nvSpPr>
            <p:cNvPr id="24" name="任意多边形 18">
              <a:extLst>
                <a:ext uri="{FF2B5EF4-FFF2-40B4-BE49-F238E27FC236}">
                  <a16:creationId xmlns:a16="http://schemas.microsoft.com/office/drawing/2014/main" id="{EEF26ED3-4C59-44D4-818E-1D5CDE76F10B}"/>
                </a:ext>
              </a:extLst>
            </p:cNvPr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文本框 19">
              <a:extLst>
                <a:ext uri="{FF2B5EF4-FFF2-40B4-BE49-F238E27FC236}">
                  <a16:creationId xmlns:a16="http://schemas.microsoft.com/office/drawing/2014/main" id="{1903EEF0-E9F7-4C1E-9E52-9D5A06524FB9}"/>
                </a:ext>
              </a:extLst>
            </p:cNvPr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54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lang="en-US" altLang="zh-CN" sz="5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54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lang="en-US" altLang="zh-CN" sz="5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2: Chia </a:t>
              </a:r>
              <a:r>
                <a:rPr lang="en-US" altLang="zh-CN" sz="54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sẻ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858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CDF537A-1E56-4515-88A4-F0EFCE0954D7}"/>
              </a:ext>
            </a:extLst>
          </p:cNvPr>
          <p:cNvGrpSpPr/>
          <p:nvPr/>
        </p:nvGrpSpPr>
        <p:grpSpPr>
          <a:xfrm>
            <a:off x="2188899" y="963199"/>
            <a:ext cx="9026062" cy="3964649"/>
            <a:chOff x="2325534" y="1446675"/>
            <a:chExt cx="9026062" cy="3964649"/>
          </a:xfrm>
        </p:grpSpPr>
        <p:pic>
          <p:nvPicPr>
            <p:cNvPr id="8" name="图片 1">
              <a:extLst>
                <a:ext uri="{FF2B5EF4-FFF2-40B4-BE49-F238E27FC236}">
                  <a16:creationId xmlns:a16="http://schemas.microsoft.com/office/drawing/2014/main" id="{1F82B622-7BAC-40E8-A1BE-F159BE820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5534" y="1446675"/>
              <a:ext cx="9026062" cy="396464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6E5550-04F3-481A-9002-CB68DCFA7E0B}"/>
                </a:ext>
              </a:extLst>
            </p:cNvPr>
            <p:cNvSpPr txBox="1"/>
            <p:nvPr/>
          </p:nvSpPr>
          <p:spPr>
            <a:xfrm>
              <a:off x="3498153" y="2453650"/>
              <a:ext cx="462634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4400" b="1" dirty="0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4400" b="1" dirty="0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4400" b="1" dirty="0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4400" b="1" dirty="0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4400" b="1" dirty="0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dự</a:t>
              </a:r>
              <a:r>
                <a:rPr lang="en-US" sz="4400" b="1" dirty="0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endParaRPr lang="en-US" sz="4400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219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739589" y="266994"/>
            <a:ext cx="10436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2887" y="851770"/>
            <a:ext cx="10827834" cy="55155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lant in a pot&#10;&#10;Description automatically generated with medium confidence">
            <a:extLst>
              <a:ext uri="{FF2B5EF4-FFF2-40B4-BE49-F238E27FC236}">
                <a16:creationId xmlns:a16="http://schemas.microsoft.com/office/drawing/2014/main" id="{B980FB72-B445-4281-82CC-C0BAF1F37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8" y="1198563"/>
            <a:ext cx="2705100" cy="2008188"/>
          </a:xfrm>
          <a:prstGeom prst="rect">
            <a:avLst/>
          </a:prstGeom>
        </p:spPr>
      </p:pic>
      <p:pic>
        <p:nvPicPr>
          <p:cNvPr id="11" name="Picture 10" descr="A picture containing flower, plant, outdoor, garden&#10;&#10;Description automatically generated">
            <a:extLst>
              <a:ext uri="{FF2B5EF4-FFF2-40B4-BE49-F238E27FC236}">
                <a16:creationId xmlns:a16="http://schemas.microsoft.com/office/drawing/2014/main" id="{54F1713C-267D-4172-BB4D-9CE0D7DF76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550" y="1198563"/>
            <a:ext cx="1874838" cy="2008188"/>
          </a:xfrm>
          <a:prstGeom prst="rect">
            <a:avLst/>
          </a:prstGeom>
        </p:spPr>
      </p:pic>
      <p:pic>
        <p:nvPicPr>
          <p:cNvPr id="5" name="Picture 4" descr="A picture containing plant, agave, vegetable&#10;&#10;Description automatically generated">
            <a:extLst>
              <a:ext uri="{FF2B5EF4-FFF2-40B4-BE49-F238E27FC236}">
                <a16:creationId xmlns:a16="http://schemas.microsoft.com/office/drawing/2014/main" id="{BF5DAA60-F24A-4D8C-B5D9-A86DEB11DF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8" y="3275013"/>
            <a:ext cx="2206625" cy="2374900"/>
          </a:xfrm>
          <a:prstGeom prst="rect">
            <a:avLst/>
          </a:prstGeom>
        </p:spPr>
      </p:pic>
      <p:pic>
        <p:nvPicPr>
          <p:cNvPr id="19" name="Picture 18" descr="A potted plant with colorful flowers&#10;&#10;Description automatically generated with low confidence">
            <a:extLst>
              <a:ext uri="{FF2B5EF4-FFF2-40B4-BE49-F238E27FC236}">
                <a16:creationId xmlns:a16="http://schemas.microsoft.com/office/drawing/2014/main" id="{6559D179-9586-451F-B608-974DD488A4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075" y="3275013"/>
            <a:ext cx="2374900" cy="2374900"/>
          </a:xfrm>
          <a:prstGeom prst="rect">
            <a:avLst/>
          </a:prstGeom>
        </p:spPr>
      </p:pic>
      <p:pic>
        <p:nvPicPr>
          <p:cNvPr id="13" name="Picture 12" descr="A picture containing plant, flower, bouquet, indoor&#10;&#10;Description automatically generated">
            <a:extLst>
              <a:ext uri="{FF2B5EF4-FFF2-40B4-BE49-F238E27FC236}">
                <a16:creationId xmlns:a16="http://schemas.microsoft.com/office/drawing/2014/main" id="{32A256F4-AD49-4E69-88C5-AE46FB6ED6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38" y="1198563"/>
            <a:ext cx="2633663" cy="2444750"/>
          </a:xfrm>
          <a:prstGeom prst="rect">
            <a:avLst/>
          </a:prstGeom>
        </p:spPr>
      </p:pic>
      <p:pic>
        <p:nvPicPr>
          <p:cNvPr id="9" name="Picture 8" descr="A bush of colorful flowers&#10;&#10;Description automatically generated with low confidence">
            <a:extLst>
              <a:ext uri="{FF2B5EF4-FFF2-40B4-BE49-F238E27FC236}">
                <a16:creationId xmlns:a16="http://schemas.microsoft.com/office/drawing/2014/main" id="{283A5A9D-1907-47B5-A26B-FC49C60A5E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38" y="3711575"/>
            <a:ext cx="2633663" cy="1939925"/>
          </a:xfrm>
          <a:prstGeom prst="rect">
            <a:avLst/>
          </a:prstGeom>
        </p:spPr>
      </p:pic>
      <p:pic>
        <p:nvPicPr>
          <p:cNvPr id="17" name="Picture 16" descr="A close-up of a tomato plant&#10;&#10;Description automatically generated with medium confidence">
            <a:extLst>
              <a:ext uri="{FF2B5EF4-FFF2-40B4-BE49-F238E27FC236}">
                <a16:creationId xmlns:a16="http://schemas.microsoft.com/office/drawing/2014/main" id="{ACBF0C4C-6732-465D-83B0-F77593FCA1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75" y="1198563"/>
            <a:ext cx="2532063" cy="1851025"/>
          </a:xfrm>
          <a:prstGeom prst="rect">
            <a:avLst/>
          </a:prstGeom>
        </p:spPr>
      </p:pic>
      <p:pic>
        <p:nvPicPr>
          <p:cNvPr id="15" name="Picture 14" descr="A group of red flowers&#10;&#10;Description automatically generated with medium confidence">
            <a:extLst>
              <a:ext uri="{FF2B5EF4-FFF2-40B4-BE49-F238E27FC236}">
                <a16:creationId xmlns:a16="http://schemas.microsoft.com/office/drawing/2014/main" id="{AB6F0B83-83A8-4808-99DF-CE511540D8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75" y="3117850"/>
            <a:ext cx="2532063" cy="25336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0564DB4-948C-4DD8-ABF1-76C6F9F28FE6}"/>
              </a:ext>
            </a:extLst>
          </p:cNvPr>
          <p:cNvSpPr txBox="1"/>
          <p:nvPr/>
        </p:nvSpPr>
        <p:spPr>
          <a:xfrm>
            <a:off x="3504794" y="594909"/>
            <a:ext cx="5947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CÂY, TÊN CÂY</a:t>
            </a:r>
          </a:p>
        </p:txBody>
      </p:sp>
    </p:spTree>
    <p:extLst>
      <p:ext uri="{BB962C8B-B14F-4D97-AF65-F5344CB8AC3E}">
        <p14:creationId xmlns:p14="http://schemas.microsoft.com/office/powerpoint/2010/main" val="200089677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284</Words>
  <Application>Microsoft Office PowerPoint</Application>
  <PresentationFormat>Widescreen</PresentationFormat>
  <Paragraphs>42</Paragraphs>
  <Slides>13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Microsoft YaHei</vt:lpstr>
      <vt:lpstr>宋体</vt:lpstr>
      <vt:lpstr>Arial</vt:lpstr>
      <vt:lpstr>Calibri</vt:lpstr>
      <vt:lpstr>Calibri Light</vt:lpstr>
      <vt:lpstr>等线</vt:lpstr>
      <vt:lpstr>等线 Light</vt:lpstr>
      <vt:lpstr>Times New Roman</vt:lpstr>
      <vt:lpstr>仓耳羽辰体-谷力 W05</vt:lpstr>
      <vt:lpstr>字魂59号-创粗黑</vt:lpstr>
      <vt:lpstr>1_Office Theme</vt:lpstr>
      <vt:lpstr>2_Office Theme</vt:lpstr>
      <vt:lpstr>Office 主题</vt:lpstr>
      <vt:lpstr>Office 主题​​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CHĂM SÓC CÂY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MinhThangPC.VN</cp:lastModifiedBy>
  <cp:revision>28</cp:revision>
  <dcterms:created xsi:type="dcterms:W3CDTF">2021-06-03T09:12:28Z</dcterms:created>
  <dcterms:modified xsi:type="dcterms:W3CDTF">2025-01-13T03:06:26Z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