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8" r:id="rId2"/>
    <p:sldId id="281" r:id="rId3"/>
    <p:sldId id="264" r:id="rId4"/>
    <p:sldId id="265" r:id="rId5"/>
    <p:sldId id="284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40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8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8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8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38" y="-866660"/>
            <a:ext cx="13549516" cy="7647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575A-4292-4419-AEC0-9BC89FD02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472" y="2791849"/>
            <a:ext cx="755969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00" y="3428682"/>
            <a:ext cx="3857356" cy="385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A5856-1BA5-43CD-ADD6-4ACE84D81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6363" y="3651460"/>
            <a:ext cx="8071804" cy="14387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C10A76-B744-F4F1-7D57-E158B725B607}"/>
              </a:ext>
            </a:extLst>
          </p:cNvPr>
          <p:cNvSpPr/>
          <p:nvPr/>
        </p:nvSpPr>
        <p:spPr>
          <a:xfrm>
            <a:off x="-1408176" y="0"/>
            <a:ext cx="1121738" cy="1024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đồng tình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 Thương đã thể hiện tình yêu đối với tiếng Việt.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195B19-84BD-42BB-9D4B-464F79398BE1}"/>
              </a:ext>
            </a:extLst>
          </p:cNvPr>
          <p:cNvGrpSpPr/>
          <p:nvPr/>
        </p:nvGrpSpPr>
        <p:grpSpPr>
          <a:xfrm>
            <a:off x="466806" y="2713374"/>
            <a:ext cx="5160471" cy="1431252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21C2D7-DC74-41A0-A624-E2D76BBD619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8269208-83B6-4DAC-B5C2-50D7A281920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B99D014F-4DE5-4410-AA11-36F4C128D18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6DC3E-3240-42C8-86AD-A2E9CE4DDE65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450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A2A2B1C-B813-CABA-AE41-E6D515834518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không đồng tình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V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 Đô không thể hiện tình yêu Tổ quốc.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E1F0CD-BC34-4C96-B290-070F9AE4C2DE}"/>
              </a:ext>
            </a:extLst>
          </p:cNvPr>
          <p:cNvGrpSpPr/>
          <p:nvPr/>
        </p:nvGrpSpPr>
        <p:grpSpPr>
          <a:xfrm>
            <a:off x="457139" y="2455581"/>
            <a:ext cx="5160471" cy="1632526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DF1795-434E-43E8-A96F-0595F72F4DF8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911842D8-F3D6-409D-82C6-856484269B4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53DCABD5-49FE-4048-8665-A3C05A2E3AD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E6094-E13F-4885-A6C2-F4B2A1861789}"/>
                </a:ext>
              </a:extLst>
            </p:cNvPr>
            <p:cNvSpPr txBox="1"/>
            <p:nvPr/>
          </p:nvSpPr>
          <p:spPr>
            <a:xfrm>
              <a:off x="4509909" y="2624727"/>
              <a:ext cx="6767991" cy="2699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BC849E2-1B8A-86A3-CE45-5FC3EDB7E15B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đồng tình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 Hoàng chưa thể hiện tình yêu đất nước, nơi mình sinh ra và lớn lên.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5F377C-3A81-4627-9736-E959B011EED3}"/>
              </a:ext>
            </a:extLst>
          </p:cNvPr>
          <p:cNvGrpSpPr/>
          <p:nvPr/>
        </p:nvGrpSpPr>
        <p:grpSpPr>
          <a:xfrm>
            <a:off x="457139" y="2451654"/>
            <a:ext cx="5160471" cy="1809661"/>
            <a:chOff x="4144021" y="1484380"/>
            <a:chExt cx="7574794" cy="61199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C85FD8-D37B-4DDB-ADC6-1767D471D3A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DA50E591-93EC-4B43-B746-F54FC23D10E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D30F9892-76E7-4FBC-A3B6-A32F025A944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DCE69-6848-4AFF-A622-A348B0320A27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58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430B72B-AF4A-4F7F-32FC-FA40B2EC1BCB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D89BCB-AA69-F6F7-F8D2-E6C624B3AEBB}"/>
              </a:ext>
            </a:extLst>
          </p:cNvPr>
          <p:cNvGrpSpPr/>
          <p:nvPr/>
        </p:nvGrpSpPr>
        <p:grpSpPr>
          <a:xfrm>
            <a:off x="495656" y="497927"/>
            <a:ext cx="10374594" cy="4147441"/>
            <a:chOff x="7675497" y="1612359"/>
            <a:chExt cx="6336704" cy="41485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20661A-D221-DE60-91A1-2AEC0854E360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7285B978-0EF3-C910-DBF1-5E692084E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3D13A6-75D9-F904-BC2A-15ABF645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47" y="2766218"/>
            <a:ext cx="10515600" cy="1325563"/>
          </a:xfrm>
        </p:spPr>
        <p:txBody>
          <a:bodyPr/>
          <a:lstStyle/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D1658-2547-E9DE-91BC-9586F2E6FDA7}"/>
              </a:ext>
            </a:extLst>
          </p:cNvPr>
          <p:cNvSpPr/>
          <p:nvPr/>
        </p:nvSpPr>
        <p:spPr>
          <a:xfrm>
            <a:off x="-1384419" y="-94004"/>
            <a:ext cx="1068225" cy="10756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0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90088" y="303411"/>
            <a:ext cx="5698474" cy="1144074"/>
            <a:chOff x="3451538" y="450761"/>
            <a:chExt cx="5394102" cy="1144074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3451538" y="450761"/>
              <a:ext cx="5241702" cy="991674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3603938" y="603161"/>
              <a:ext cx="5241702" cy="991674"/>
            </a:xfrm>
            <a:prstGeom prst="round2DiagRect">
              <a:avLst/>
            </a:prstGeom>
            <a:noFill/>
            <a:ln w="762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257906" y="573625"/>
            <a:ext cx="9983552" cy="3429000"/>
            <a:chOff x="-1328670" y="870327"/>
            <a:chExt cx="9983552" cy="3429000"/>
          </a:xfrm>
        </p:grpSpPr>
        <p:sp>
          <p:nvSpPr>
            <p:cNvPr id="10" name="TextBox 9"/>
            <p:cNvSpPr txBox="1"/>
            <p:nvPr/>
          </p:nvSpPr>
          <p:spPr>
            <a:xfrm>
              <a:off x="1328563" y="2292440"/>
              <a:ext cx="7326319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Sưu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870327"/>
              <a:ext cx="4572000" cy="3429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1409700" y="1764231"/>
            <a:ext cx="9841283" cy="3429000"/>
            <a:chOff x="-1328670" y="2181826"/>
            <a:chExt cx="9841283" cy="3429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2181826"/>
              <a:ext cx="4572000" cy="342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28563" y="3581401"/>
              <a:ext cx="7184050" cy="174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vi, việc làm để thể hiện tình yêu Tổ quốc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159831" y="3643194"/>
            <a:ext cx="9476707" cy="3429000"/>
            <a:chOff x="-1368334" y="4574926"/>
            <a:chExt cx="9476707" cy="3429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8334" y="4574926"/>
              <a:ext cx="4572000" cy="3429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03871" y="5980968"/>
              <a:ext cx="68045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 v</a:t>
              </a:r>
              <a:r>
                <a:rPr lang="nl-NL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à </a:t>
              </a:r>
              <a:r>
                <a:rPr lang="nl-NL" sz="3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chuẩn bị trước cho tiết 3 của bài.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27" l="48939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>
          <a:xfrm>
            <a:off x="8725646" y="542384"/>
            <a:ext cx="3418226" cy="62016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980499-5841-012C-46DE-9D2825A5C81A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858308" y="353330"/>
            <a:ext cx="10336740" cy="857604"/>
            <a:chOff x="1229832" y="2260106"/>
            <a:chExt cx="7752555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765784" y="2260106"/>
              <a:ext cx="7216603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4"/>
              <a:chExt cx="2215064" cy="1893152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4"/>
                <a:ext cx="2215064" cy="1893152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6" y="960720"/>
                <a:ext cx="1921529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7" y="962183"/>
                <a:ext cx="1524978" cy="1378258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812825" y="1124094"/>
                <a:ext cx="959260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2"/>
                <a:ext cx="348831" cy="35284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164050-6829-47E8-96CB-08AEE585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01" y="1699913"/>
            <a:ext cx="9685955" cy="430645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93D71AB-5EAB-465C-B559-405EA31A25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15" y="2126769"/>
            <a:ext cx="1247981" cy="1056640"/>
          </a:xfrm>
          <a:prstGeom prst="rect">
            <a:avLst/>
          </a:prstGeom>
        </p:spPr>
      </p:pic>
      <p:pic>
        <p:nvPicPr>
          <p:cNvPr id="168" name="Picture 167" descr="Shape&#10;&#10;Description automatically generated">
            <a:extLst>
              <a:ext uri="{FF2B5EF4-FFF2-40B4-BE49-F238E27FC236}">
                <a16:creationId xmlns:a16="http://schemas.microsoft.com/office/drawing/2014/main" id="{4FAD0B16-7624-48F1-9871-464DCFF1C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59" y="3301391"/>
            <a:ext cx="1247981" cy="1056640"/>
          </a:xfrm>
          <a:prstGeom prst="rect">
            <a:avLst/>
          </a:prstGeom>
        </p:spPr>
      </p:pic>
      <p:pic>
        <p:nvPicPr>
          <p:cNvPr id="169" name="Picture 168" descr="Shape&#10;&#10;Description automatically generated">
            <a:extLst>
              <a:ext uri="{FF2B5EF4-FFF2-40B4-BE49-F238E27FC236}">
                <a16:creationId xmlns:a16="http://schemas.microsoft.com/office/drawing/2014/main" id="{E3E96BA2-E619-4BDF-B725-FE4F6F58A1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5" y="3378268"/>
            <a:ext cx="1247981" cy="1056640"/>
          </a:xfrm>
          <a:prstGeom prst="rect">
            <a:avLst/>
          </a:prstGeom>
        </p:spPr>
      </p:pic>
      <p:pic>
        <p:nvPicPr>
          <p:cNvPr id="173" name="Picture 172" descr="Shape&#10;&#10;Description automatically generated">
            <a:extLst>
              <a:ext uri="{FF2B5EF4-FFF2-40B4-BE49-F238E27FC236}">
                <a16:creationId xmlns:a16="http://schemas.microsoft.com/office/drawing/2014/main" id="{570AA493-5007-4ADC-9270-4A143D8119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4" y="4775835"/>
            <a:ext cx="1247981" cy="1056640"/>
          </a:xfrm>
          <a:prstGeom prst="rect">
            <a:avLst/>
          </a:prstGeom>
        </p:spPr>
      </p:pic>
      <p:pic>
        <p:nvPicPr>
          <p:cNvPr id="174" name="Picture 173" descr="Shape&#10;&#10;Description automatically generated">
            <a:extLst>
              <a:ext uri="{FF2B5EF4-FFF2-40B4-BE49-F238E27FC236}">
                <a16:creationId xmlns:a16="http://schemas.microsoft.com/office/drawing/2014/main" id="{4AF888AE-D93C-4870-A318-9446A8B702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30" y="4629767"/>
            <a:ext cx="1247981" cy="1056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7BF79E-5D81-AF60-DE6D-86054DBDC036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57AE-B6A5-4044-95B5-43C097D7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9" y="1036002"/>
            <a:ext cx="4731145" cy="1056958"/>
          </a:xfrm>
          <a:prstGeom prst="rect">
            <a:avLst/>
          </a:prstGeom>
        </p:spPr>
      </p:pic>
      <p:sp>
        <p:nvSpPr>
          <p:cNvPr id="132" name="Speech Bubble: Rectangle with Corners Rounded 4">
            <a:extLst>
              <a:ext uri="{FF2B5EF4-FFF2-40B4-BE49-F238E27FC236}">
                <a16:creationId xmlns:a16="http://schemas.microsoft.com/office/drawing/2014/main" id="{30940869-71BA-4D51-8E9D-A06B88430A60}"/>
              </a:ext>
            </a:extLst>
          </p:cNvPr>
          <p:cNvSpPr/>
          <p:nvPr/>
        </p:nvSpPr>
        <p:spPr>
          <a:xfrm flipH="1">
            <a:off x="5640003" y="599440"/>
            <a:ext cx="6216716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tán thành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chỉ yêu mỗi gia đình mình thôi thì chưa đủ.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C91D3-620E-41A7-B325-4A15C762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4" y="2964815"/>
            <a:ext cx="4751070" cy="928370"/>
          </a:xfrm>
          <a:prstGeom prst="rect">
            <a:avLst/>
          </a:prstGeom>
        </p:spPr>
      </p:pic>
      <p:sp>
        <p:nvSpPr>
          <p:cNvPr id="133" name="Speech Bubble: Rectangle with Corners Rounded 4">
            <a:extLst>
              <a:ext uri="{FF2B5EF4-FFF2-40B4-BE49-F238E27FC236}">
                <a16:creationId xmlns:a16="http://schemas.microsoft.com/office/drawing/2014/main" id="{7D27B255-DDE9-4566-9B44-FCC38E473E8E}"/>
              </a:ext>
            </a:extLst>
          </p:cNvPr>
          <p:cNvSpPr/>
          <p:nvPr/>
        </p:nvSpPr>
        <p:spPr>
          <a:xfrm flipH="1">
            <a:off x="5631750" y="2479040"/>
            <a:ext cx="6216716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 thành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V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 tìm hiểu lịch sử đất nước, yêu quý và tự hào về đất nước.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0AB3-C6CF-47A8-B4F0-2C472E88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34" y="4765040"/>
            <a:ext cx="4751070" cy="1157750"/>
          </a:xfrm>
          <a:prstGeom prst="rect">
            <a:avLst/>
          </a:prstGeom>
        </p:spPr>
      </p:pic>
      <p:sp>
        <p:nvSpPr>
          <p:cNvPr id="134" name="Speech Bubble: Rectangle with Corners Rounded 4">
            <a:extLst>
              <a:ext uri="{FF2B5EF4-FFF2-40B4-BE49-F238E27FC236}">
                <a16:creationId xmlns:a16="http://schemas.microsoft.com/office/drawing/2014/main" id="{4989E41F-86F8-4C14-97CF-E70DB67B8FAE}"/>
              </a:ext>
            </a:extLst>
          </p:cNvPr>
          <p:cNvSpPr/>
          <p:nvPr/>
        </p:nvSpPr>
        <p:spPr>
          <a:xfrm flipH="1">
            <a:off x="5580245" y="4277360"/>
            <a:ext cx="6276473" cy="198120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thành 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V</a:t>
            </a:r>
            <a:r>
              <a:rPr lang="vi-VN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chúng ta có được đất nước tươi đẹp, phát triển mạnh mẽ như này là do công lao to lớn của thế hệ đi trước.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1B4E8-E6FB-FAD7-BEDA-B8B46D8B4FD8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040C-FFBB-47D5-9A3E-23FE9289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" y="975994"/>
            <a:ext cx="5229573" cy="1228725"/>
          </a:xfrm>
          <a:prstGeom prst="rect">
            <a:avLst/>
          </a:prstGeom>
        </p:spPr>
      </p:pic>
      <p:sp>
        <p:nvSpPr>
          <p:cNvPr id="102" name="Speech Bubble: Rectangle with Corners Rounded 4">
            <a:extLst>
              <a:ext uri="{FF2B5EF4-FFF2-40B4-BE49-F238E27FC236}">
                <a16:creationId xmlns:a16="http://schemas.microsoft.com/office/drawing/2014/main" id="{9135ED14-D058-4702-B3CB-A23D05E5C90A}"/>
              </a:ext>
            </a:extLst>
          </p:cNvPr>
          <p:cNvSpPr/>
          <p:nvPr/>
        </p:nvSpPr>
        <p:spPr>
          <a:xfrm flipH="1">
            <a:off x="5767957" y="579120"/>
            <a:ext cx="6216716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thành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V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cần học tập tốt để 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 xây dựng quê hương, đất nước.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E4413-A441-4AD0-B66C-5594154A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4" y="3109912"/>
            <a:ext cx="4937125" cy="1140646"/>
          </a:xfrm>
          <a:prstGeom prst="rect">
            <a:avLst/>
          </a:prstGeom>
        </p:spPr>
      </p:pic>
      <p:sp>
        <p:nvSpPr>
          <p:cNvPr id="103" name="Speech Bubble: Rectangle with Corners Rounded 4">
            <a:extLst>
              <a:ext uri="{FF2B5EF4-FFF2-40B4-BE49-F238E27FC236}">
                <a16:creationId xmlns:a16="http://schemas.microsoft.com/office/drawing/2014/main" id="{8F4B323F-16B0-4A0A-ABC7-1D1DAF63594E}"/>
              </a:ext>
            </a:extLst>
          </p:cNvPr>
          <p:cNvSpPr/>
          <p:nvPr/>
        </p:nvSpPr>
        <p:spPr>
          <a:xfrm flipH="1">
            <a:off x="5680009" y="2322325"/>
            <a:ext cx="6304663" cy="2045839"/>
          </a:xfrm>
          <a:prstGeom prst="wedgeRoundRectCallout">
            <a:avLst>
              <a:gd name="adj1" fmla="val 58312"/>
              <a:gd name="adj2" fmla="val 16585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thành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bảo vệ thiên nhiên là góp phần bảo vệ vẻ đẹp của quê hương, đất 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F8DFA-6397-49F9-90AF-1002AB383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2" y="5005705"/>
            <a:ext cx="4524058" cy="1159369"/>
          </a:xfrm>
          <a:prstGeom prst="rect">
            <a:avLst/>
          </a:prstGeom>
        </p:spPr>
      </p:pic>
      <p:sp>
        <p:nvSpPr>
          <p:cNvPr id="104" name="Speech Bubble: Rectangle with Corners Rounded 4">
            <a:extLst>
              <a:ext uri="{FF2B5EF4-FFF2-40B4-BE49-F238E27FC236}">
                <a16:creationId xmlns:a16="http://schemas.microsoft.com/office/drawing/2014/main" id="{724FC378-6E18-408E-A87A-8BA573E64B55}"/>
              </a:ext>
            </a:extLst>
          </p:cNvPr>
          <p:cNvSpPr/>
          <p:nvPr/>
        </p:nvSpPr>
        <p:spPr>
          <a:xfrm flipH="1">
            <a:off x="5723982" y="4651365"/>
            <a:ext cx="6216716" cy="1493520"/>
          </a:xfrm>
          <a:prstGeom prst="wedgeRoundRectCallout">
            <a:avLst>
              <a:gd name="adj1" fmla="val 58662"/>
              <a:gd name="adj2" fmla="val 14792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thành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V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chúng ta tự hào là người Việt Nam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CFD822-C29F-483C-6D0E-2681DD255F71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29119" r="-1" b="53414"/>
          <a:stretch/>
        </p:blipFill>
        <p:spPr>
          <a:xfrm>
            <a:off x="11217966" y="-1039228"/>
            <a:ext cx="4510071" cy="2239557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5279174B-CB62-49B0-8B11-37528F38EA1A}"/>
              </a:ext>
            </a:extLst>
          </p:cNvPr>
          <p:cNvSpPr/>
          <p:nvPr/>
        </p:nvSpPr>
        <p:spPr>
          <a:xfrm>
            <a:off x="619760" y="0"/>
            <a:ext cx="11287760" cy="6633845"/>
          </a:xfrm>
          <a:prstGeom prst="heart">
            <a:avLst/>
          </a:prstGeom>
          <a:noFill/>
          <a:ln w="57150">
            <a:solidFill>
              <a:srgbClr val="D70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B3A54-79C0-45C6-898A-20BA47E9E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22" y="4270688"/>
            <a:ext cx="2363158" cy="2363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FED63-4C9D-4A8F-9EEC-16E06A580096}"/>
              </a:ext>
            </a:extLst>
          </p:cNvPr>
          <p:cNvSpPr txBox="1"/>
          <p:nvPr/>
        </p:nvSpPr>
        <p:spPr>
          <a:xfrm>
            <a:off x="1965585" y="1793428"/>
            <a:ext cx="8756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Chúng ta là con người Việt Nam, đất nước Việt Nam được như ngày hôm nay là nhờ có công lao to lớn của những thế hệ đi trước</a:t>
            </a:r>
            <a:r>
              <a:rPr lang="en-US" sz="3200" dirty="0">
                <a:latin typeface="+mj-lt"/>
              </a:rPr>
              <a:t>. V</a:t>
            </a:r>
            <a:r>
              <a:rPr lang="vi-VN" sz="3200" dirty="0">
                <a:latin typeface="+mj-lt"/>
              </a:rPr>
              <a:t>ì vậy chúng ta cần phải tôn trọng, tự hào</a:t>
            </a:r>
            <a:r>
              <a:rPr lang="en-US" sz="3200" dirty="0">
                <a:latin typeface="+mj-lt"/>
              </a:rPr>
              <a:t>,</a:t>
            </a:r>
            <a:r>
              <a:rPr lang="vi-VN" sz="3200" dirty="0">
                <a:latin typeface="+mj-lt"/>
              </a:rPr>
              <a:t> biết ơn họ. Bên cạnh đó</a:t>
            </a:r>
            <a:r>
              <a:rPr lang="en-US" sz="3200" dirty="0">
                <a:latin typeface="+mj-lt"/>
              </a:rPr>
              <a:t>,</a:t>
            </a:r>
            <a:r>
              <a:rPr lang="vi-VN" sz="3200" dirty="0">
                <a:latin typeface="+mj-lt"/>
              </a:rPr>
              <a:t> cũng cần học tập tốt hơn để sau này xây dựng và bảo vệ quê hương, đất nước.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DF6CD1-2073-43CA-9E89-5005E1D44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14" y="4887310"/>
            <a:ext cx="2702459" cy="21619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3ABE2A-899C-68BC-8C9E-A1A619A245BD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0925 0.09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868005" y="179167"/>
            <a:ext cx="9973785" cy="1297823"/>
            <a:chOff x="647042" y="1450652"/>
            <a:chExt cx="9973785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798270" y="1564317"/>
              <a:ext cx="8822557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đồng tình hoặc không đồng tình với hành vi của bạn nào trong các ý sau? Vì sao?</a:t>
              </a:r>
              <a:endPara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255653-70F1-4FAF-8BC7-37E62AB96780}"/>
              </a:ext>
            </a:extLst>
          </p:cNvPr>
          <p:cNvGrpSpPr/>
          <p:nvPr/>
        </p:nvGrpSpPr>
        <p:grpSpPr>
          <a:xfrm>
            <a:off x="417369" y="1612363"/>
            <a:ext cx="5160471" cy="1431252"/>
            <a:chOff x="4144021" y="1484380"/>
            <a:chExt cx="7574794" cy="4840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4AACC5-0353-4E3B-A24E-DDC51AB56ACD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7" name="Rectangle: Diagonal Corners Rounded 4">
                <a:extLst>
                  <a:ext uri="{FF2B5EF4-FFF2-40B4-BE49-F238E27FC236}">
                    <a16:creationId xmlns:a16="http://schemas.microsoft.com/office/drawing/2014/main" id="{58991EE8-F6AF-4213-BD6A-B9F6EDC54F6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: Diagonal Corners Rounded 30">
                <a:extLst>
                  <a:ext uri="{FF2B5EF4-FFF2-40B4-BE49-F238E27FC236}">
                    <a16:creationId xmlns:a16="http://schemas.microsoft.com/office/drawing/2014/main" id="{F77DF55F-5016-45AE-9171-8FCCA707440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1A52CE-1239-4BFC-BD57-30CF16CF326E}"/>
                </a:ext>
              </a:extLst>
            </p:cNvPr>
            <p:cNvSpPr txBox="1"/>
            <p:nvPr/>
          </p:nvSpPr>
          <p:spPr>
            <a:xfrm>
              <a:off x="4458349" y="1484380"/>
              <a:ext cx="6767991" cy="450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2F1FA2-3B8B-49DA-A359-DAB423C4AACA}"/>
              </a:ext>
            </a:extLst>
          </p:cNvPr>
          <p:cNvGrpSpPr/>
          <p:nvPr/>
        </p:nvGrpSpPr>
        <p:grpSpPr>
          <a:xfrm>
            <a:off x="569769" y="3429000"/>
            <a:ext cx="5160471" cy="1173480"/>
            <a:chOff x="4144021" y="1484380"/>
            <a:chExt cx="7574794" cy="48402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F623AA-2BAC-4D21-A1B5-92CBCE6AE20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2" name="Rectangle: Diagonal Corners Rounded 4">
                <a:extLst>
                  <a:ext uri="{FF2B5EF4-FFF2-40B4-BE49-F238E27FC236}">
                    <a16:creationId xmlns:a16="http://schemas.microsoft.com/office/drawing/2014/main" id="{E571AABA-669A-4ACF-B243-5AC7B1D7D3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: Diagonal Corners Rounded 30">
                <a:extLst>
                  <a:ext uri="{FF2B5EF4-FFF2-40B4-BE49-F238E27FC236}">
                    <a16:creationId xmlns:a16="http://schemas.microsoft.com/office/drawing/2014/main" id="{FF467634-B60E-4381-8D01-7879A1BE835D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A7721D-7D40-4723-BF38-4DC17007D4B8}"/>
                </a:ext>
              </a:extLst>
            </p:cNvPr>
            <p:cNvSpPr txBox="1"/>
            <p:nvPr/>
          </p:nvSpPr>
          <p:spPr>
            <a:xfrm>
              <a:off x="4509909" y="1708808"/>
              <a:ext cx="6767991" cy="3853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D31BA-2123-4FF9-BE09-95D9AD6C71C7}"/>
              </a:ext>
            </a:extLst>
          </p:cNvPr>
          <p:cNvGrpSpPr/>
          <p:nvPr/>
        </p:nvGrpSpPr>
        <p:grpSpPr>
          <a:xfrm>
            <a:off x="592119" y="4992417"/>
            <a:ext cx="5160471" cy="1468456"/>
            <a:chOff x="4144021" y="1484380"/>
            <a:chExt cx="7574794" cy="484022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41ADCD-E753-40D5-BB33-41BBAD24FD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7" name="Rectangle: Diagonal Corners Rounded 4">
                <a:extLst>
                  <a:ext uri="{FF2B5EF4-FFF2-40B4-BE49-F238E27FC236}">
                    <a16:creationId xmlns:a16="http://schemas.microsoft.com/office/drawing/2014/main" id="{1FD31C0E-9C33-4ACD-9807-0941107D900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: Diagonal Corners Rounded 30">
                <a:extLst>
                  <a:ext uri="{FF2B5EF4-FFF2-40B4-BE49-F238E27FC236}">
                    <a16:creationId xmlns:a16="http://schemas.microsoft.com/office/drawing/2014/main" id="{149B8B58-4B8A-43E6-9475-0699A47609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FD58F7-2CA7-4B8A-AB51-87E9FFB36690}"/>
                </a:ext>
              </a:extLst>
            </p:cNvPr>
            <p:cNvSpPr txBox="1"/>
            <p:nvPr/>
          </p:nvSpPr>
          <p:spPr>
            <a:xfrm>
              <a:off x="4548980" y="2167021"/>
              <a:ext cx="6767991" cy="307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272BDF-A446-4BCB-B101-AB8F61623259}"/>
              </a:ext>
            </a:extLst>
          </p:cNvPr>
          <p:cNvGrpSpPr/>
          <p:nvPr/>
        </p:nvGrpSpPr>
        <p:grpSpPr>
          <a:xfrm>
            <a:off x="6543849" y="1571723"/>
            <a:ext cx="5160471" cy="1431252"/>
            <a:chOff x="4144021" y="1484380"/>
            <a:chExt cx="7574794" cy="48402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843658-BD82-4884-BCED-A0B6C7D9E3C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2" name="Rectangle: Diagonal Corners Rounded 4">
                <a:extLst>
                  <a:ext uri="{FF2B5EF4-FFF2-40B4-BE49-F238E27FC236}">
                    <a16:creationId xmlns:a16="http://schemas.microsoft.com/office/drawing/2014/main" id="{8365D640-CC62-4B96-ACCD-1F7388AD766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: Diagonal Corners Rounded 30">
                <a:extLst>
                  <a:ext uri="{FF2B5EF4-FFF2-40B4-BE49-F238E27FC236}">
                    <a16:creationId xmlns:a16="http://schemas.microsoft.com/office/drawing/2014/main" id="{3C505E7D-66D5-4A7A-BA1D-C311822068C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1A6761-221F-4F6C-AE1B-BE5E21994322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450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mơ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ước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du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lịch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quê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hương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Việt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Nam.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CC627F-77CF-4486-B54A-9FE1E346D52F}"/>
              </a:ext>
            </a:extLst>
          </p:cNvPr>
          <p:cNvGrpSpPr/>
          <p:nvPr/>
        </p:nvGrpSpPr>
        <p:grpSpPr>
          <a:xfrm>
            <a:off x="6583126" y="3273721"/>
            <a:ext cx="5160471" cy="1431252"/>
            <a:chOff x="4144021" y="1484380"/>
            <a:chExt cx="7574794" cy="48402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0978635-4246-4FA7-A433-6D16FA6C915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7" name="Rectangle: Diagonal Corners Rounded 4">
                <a:extLst>
                  <a:ext uri="{FF2B5EF4-FFF2-40B4-BE49-F238E27FC236}">
                    <a16:creationId xmlns:a16="http://schemas.microsoft.com/office/drawing/2014/main" id="{0F29953B-D24D-4B5E-9F20-BC1FBBE2375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: Diagonal Corners Rounded 30">
                <a:extLst>
                  <a:ext uri="{FF2B5EF4-FFF2-40B4-BE49-F238E27FC236}">
                    <a16:creationId xmlns:a16="http://schemas.microsoft.com/office/drawing/2014/main" id="{F236FB35-AB9E-41E5-A3F7-C7162DD601C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1AB8E8-0E57-440E-A4FF-60D9115D2CDD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458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3D8246-E28E-40A0-BDAE-17384D10F412}"/>
              </a:ext>
            </a:extLst>
          </p:cNvPr>
          <p:cNvGrpSpPr/>
          <p:nvPr/>
        </p:nvGrpSpPr>
        <p:grpSpPr>
          <a:xfrm>
            <a:off x="6518291" y="4961174"/>
            <a:ext cx="5160471" cy="1842747"/>
            <a:chOff x="4144021" y="1484380"/>
            <a:chExt cx="7574794" cy="623181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2ECEDD2-205C-4543-BAE0-FB5F6B00C8B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2" name="Rectangle: Diagonal Corners Rounded 4">
                <a:extLst>
                  <a:ext uri="{FF2B5EF4-FFF2-40B4-BE49-F238E27FC236}">
                    <a16:creationId xmlns:a16="http://schemas.microsoft.com/office/drawing/2014/main" id="{EF432AFE-2B1D-4230-8649-AF50DB931C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Diagonal Corners Rounded 30">
                <a:extLst>
                  <a:ext uri="{FF2B5EF4-FFF2-40B4-BE49-F238E27FC236}">
                    <a16:creationId xmlns:a16="http://schemas.microsoft.com/office/drawing/2014/main" id="{A4CA81EC-B4B7-4D7A-9EA4-F60B502048F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D7194B-3D2F-4F39-B717-BE3429D594A0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600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C7FAB7-E4FB-4250-870B-CD192828A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2"/>
          <a:stretch/>
        </p:blipFill>
        <p:spPr>
          <a:xfrm>
            <a:off x="10275030" y="-180176"/>
            <a:ext cx="2312103" cy="190021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AEBB7E9-BA6D-B032-C7F1-8D09888AD952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F61C9-F434-45EA-BA4C-352653BCA4C3}"/>
              </a:ext>
            </a:extLst>
          </p:cNvPr>
          <p:cNvGrpSpPr/>
          <p:nvPr/>
        </p:nvGrpSpPr>
        <p:grpSpPr>
          <a:xfrm>
            <a:off x="386446" y="2024456"/>
            <a:ext cx="5160471" cy="1431252"/>
            <a:chOff x="4144021" y="1484380"/>
            <a:chExt cx="7574794" cy="4840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389D48-48E2-4285-ACBE-34DBC76DDF1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8" name="Rectangle: Diagonal Corners Rounded 4">
                <a:extLst>
                  <a:ext uri="{FF2B5EF4-FFF2-40B4-BE49-F238E27FC236}">
                    <a16:creationId xmlns:a16="http://schemas.microsoft.com/office/drawing/2014/main" id="{7D9EA76E-0838-4A7F-AB52-CAC156144FFD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: Diagonal Corners Rounded 30">
                <a:extLst>
                  <a:ext uri="{FF2B5EF4-FFF2-40B4-BE49-F238E27FC236}">
                    <a16:creationId xmlns:a16="http://schemas.microsoft.com/office/drawing/2014/main" id="{C0684ED7-CDAD-4E87-8006-23DDB7F2953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7D2F32-CE96-46A2-B36A-DFF4CCE2BCCF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447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C217F6B-2366-45D9-B614-3EE321070733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1A31ADB-7CB8-4F3D-94CB-F5ECB8485F3C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defTabSz="914126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a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 defTabSz="914126"/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52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B9988CEF-60CD-469A-8347-55958D80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277CF95-3472-FF4E-BB94-7D278C5EE074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3121EC-2F0A-4CBA-9B99-82190B5A3E94}"/>
              </a:ext>
            </a:extLst>
          </p:cNvPr>
          <p:cNvGrpSpPr/>
          <p:nvPr/>
        </p:nvGrpSpPr>
        <p:grpSpPr>
          <a:xfrm>
            <a:off x="386446" y="2131430"/>
            <a:ext cx="5160471" cy="1869512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A35D4B-52BC-4B7F-9498-26EF7D1C87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4D3A961B-8937-4E86-B17C-01E3DFF39FD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F495A1E9-C031-4430-9F86-7DAD29AD7C9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FF3AA6-BDC9-432E-A107-32447169B33C}"/>
                </a:ext>
              </a:extLst>
            </p:cNvPr>
            <p:cNvSpPr txBox="1"/>
            <p:nvPr/>
          </p:nvSpPr>
          <p:spPr>
            <a:xfrm>
              <a:off x="4509909" y="1708807"/>
              <a:ext cx="6767991" cy="344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CA434B-6586-41ED-97AC-91B2C7E7F8AA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16EBE-1A7C-4488-AC7C-FE01E94DB3F1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nl-NL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đồng tình</a:t>
              </a:r>
            </a:p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nl-NL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nl-NL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 Thảo đã thể hiện niềm tự hào về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35C0CF1E-9D1B-4192-B1E8-23445F75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12C00A8-F367-63B4-8B42-B2DDC68CC857}"/>
              </a:ext>
            </a:extLst>
          </p:cNvPr>
          <p:cNvSpPr/>
          <p:nvPr/>
        </p:nvSpPr>
        <p:spPr>
          <a:xfrm>
            <a:off x="-1409700" y="-133350"/>
            <a:ext cx="1181100" cy="1181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520C374-6765-4156-ACDE-BE9889272D74}"/>
              </a:ext>
            </a:extLst>
          </p:cNvPr>
          <p:cNvGrpSpPr/>
          <p:nvPr/>
        </p:nvGrpSpPr>
        <p:grpSpPr>
          <a:xfrm>
            <a:off x="386446" y="2255520"/>
            <a:ext cx="5160471" cy="1173480"/>
            <a:chOff x="4144021" y="1484380"/>
            <a:chExt cx="7574794" cy="48402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7B9FBF-DCA2-4782-974B-0CF0F83958F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1" name="Rectangle: Diagonal Corners Rounded 4">
                <a:extLst>
                  <a:ext uri="{FF2B5EF4-FFF2-40B4-BE49-F238E27FC236}">
                    <a16:creationId xmlns:a16="http://schemas.microsoft.com/office/drawing/2014/main" id="{E02C0CA4-EA40-41B9-AB80-AC72F862E6A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: Diagonal Corners Rounded 30">
                <a:extLst>
                  <a:ext uri="{FF2B5EF4-FFF2-40B4-BE49-F238E27FC236}">
                    <a16:creationId xmlns:a16="http://schemas.microsoft.com/office/drawing/2014/main" id="{5A6746BB-5621-4036-BB37-306FBC52569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17BBD-9FAB-45DC-A20C-A4703D2263A4}"/>
                </a:ext>
              </a:extLst>
            </p:cNvPr>
            <p:cNvSpPr txBox="1"/>
            <p:nvPr/>
          </p:nvSpPr>
          <p:spPr>
            <a:xfrm>
              <a:off x="4509909" y="1708808"/>
              <a:ext cx="6767991" cy="375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5470500" y="660296"/>
            <a:ext cx="6335054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 vi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đồng tình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 Cường đã thể hiện tình yêu với vẻ đẹp của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0D8BE7-2652-942B-DD7D-4F62D4FCFE30}"/>
              </a:ext>
            </a:extLst>
          </p:cNvPr>
          <p:cNvSpPr/>
          <p:nvPr/>
        </p:nvSpPr>
        <p:spPr>
          <a:xfrm>
            <a:off x="-1404257" y="-108857"/>
            <a:ext cx="1240971" cy="1208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686</Words>
  <Application>Microsoft Office PowerPoint</Application>
  <PresentationFormat>Widescreen</PresentationFormat>
  <Paragraphs>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等线</vt:lpstr>
      <vt:lpstr>Leelawadee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Chia sẻ những việc em đã làm và sẽ làm để thể hiện tình yêu Tổ quốc.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2022-07-11T07:44:40Z</dcterms:created>
  <dcterms:modified xsi:type="dcterms:W3CDTF">2025-09-29T03:18:35Z</dcterms:modified>
</cp:coreProperties>
</file>