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24" r:id="rId3"/>
  </p:sldMasterIdLst>
  <p:notesMasterIdLst>
    <p:notesMasterId r:id="rId14"/>
  </p:notesMasterIdLst>
  <p:sldIdLst>
    <p:sldId id="325" r:id="rId4"/>
    <p:sldId id="11088429" r:id="rId5"/>
    <p:sldId id="314" r:id="rId6"/>
    <p:sldId id="316" r:id="rId7"/>
    <p:sldId id="319" r:id="rId8"/>
    <p:sldId id="321" r:id="rId9"/>
    <p:sldId id="322" r:id="rId10"/>
    <p:sldId id="323" r:id="rId11"/>
    <p:sldId id="324" r:id="rId12"/>
    <p:sldId id="26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2" d="100"/>
          <a:sy n="72" d="100"/>
        </p:scale>
        <p:origin x="504" y="90"/>
      </p:cViewPr>
      <p:guideLst/>
    </p:cSldViewPr>
  </p:slideViewPr>
  <p:notesTextViewPr>
    <p:cViewPr>
      <p:scale>
        <a:sx n="1" d="1"/>
        <a:sy n="1" d="1"/>
      </p:scale>
      <p:origin x="0" y="0"/>
    </p:cViewPr>
  </p:notesTextViewPr>
  <p:sorterViewPr>
    <p:cViewPr>
      <p:scale>
        <a:sx n="80" d="100"/>
        <a:sy n="80" d="100"/>
      </p:scale>
      <p:origin x="0" y="-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AAD8FB-C4B6-4C38-882B-59B6BD0269FC}" type="datetimeFigureOut">
              <a:rPr lang="en-US" smtClean="0"/>
              <a:t>22/9/2025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61025B-5831-4E85-A00F-2FEDAA1A7296}" type="slidenum">
              <a:rPr lang="en-US" smtClean="0"/>
              <a:t>‹#›</a:t>
            </a:fld>
            <a:endParaRPr lang="en-US"/>
          </a:p>
        </p:txBody>
      </p:sp>
    </p:spTree>
    <p:extLst>
      <p:ext uri="{BB962C8B-B14F-4D97-AF65-F5344CB8AC3E}">
        <p14:creationId xmlns:p14="http://schemas.microsoft.com/office/powerpoint/2010/main" val="1411603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87674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01649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82975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62098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89843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65615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23024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25631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2025/9/22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8797204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2025/9/22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pic>
        <p:nvPicPr>
          <p:cNvPr id="7" name="Picture 6" descr="Logo&#10;&#10;Description automatically generated">
            <a:extLst>
              <a:ext uri="{FF2B5EF4-FFF2-40B4-BE49-F238E27FC236}">
                <a16:creationId xmlns:a16="http://schemas.microsoft.com/office/drawing/2014/main" id="{948B4456-702C-460E-AA86-352EB90DFB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45466" y="492833"/>
            <a:ext cx="1584259" cy="1584259"/>
          </a:xfrm>
          <a:prstGeom prst="rect">
            <a:avLst/>
          </a:prstGeom>
        </p:spPr>
      </p:pic>
    </p:spTree>
    <p:extLst>
      <p:ext uri="{BB962C8B-B14F-4D97-AF65-F5344CB8AC3E}">
        <p14:creationId xmlns:p14="http://schemas.microsoft.com/office/powerpoint/2010/main" val="10027349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2025/9/22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9069445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08928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28B0512-9EB9-49FF-BFB3-EBC69D97D886}" type="datetimeFigureOut">
              <a:rPr lang="zh-CN" altLang="en-US" smtClean="0"/>
              <a:t>2025/9/22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42782797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28B0512-9EB9-49FF-BFB3-EBC69D97D886}" type="datetimeFigureOut">
              <a:rPr lang="zh-CN" altLang="en-US" smtClean="0"/>
              <a:t>2025/9/22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3124953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28B0512-9EB9-49FF-BFB3-EBC69D97D886}" type="datetimeFigureOut">
              <a:rPr lang="zh-CN" altLang="en-US" smtClean="0"/>
              <a:t>2025/9/22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5059428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028B0512-9EB9-49FF-BFB3-EBC69D97D886}" type="datetimeFigureOut">
              <a:rPr lang="zh-CN" altLang="en-US" smtClean="0"/>
              <a:t>2025/9/22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24615564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028B0512-9EB9-49FF-BFB3-EBC69D97D886}" type="datetimeFigureOut">
              <a:rPr lang="zh-CN" altLang="en-US" smtClean="0"/>
              <a:t>2025/9/22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7195093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028B0512-9EB9-49FF-BFB3-EBC69D97D886}" type="datetimeFigureOut">
              <a:rPr lang="zh-CN" altLang="en-US" smtClean="0"/>
              <a:t>2025/9/22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20580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28B0512-9EB9-49FF-BFB3-EBC69D97D886}" type="datetimeFigureOut">
              <a:rPr lang="zh-CN" altLang="en-US" smtClean="0"/>
              <a:t>2025/9/22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27F3AF3-0C61-45C9-90BF-748ECB78216E}" type="slidenum">
              <a:rPr lang="zh-CN" altLang="en-US" smtClean="0"/>
              <a:t>‹#›</a:t>
            </a:fld>
            <a:endParaRPr lang="zh-CN" altLang="en-US"/>
          </a:p>
        </p:txBody>
      </p:sp>
      <p:pic>
        <p:nvPicPr>
          <p:cNvPr id="8" name="Picture 7" descr="Logo&#10;&#10;Description automatically generated">
            <a:extLst>
              <a:ext uri="{FF2B5EF4-FFF2-40B4-BE49-F238E27FC236}">
                <a16:creationId xmlns:a16="http://schemas.microsoft.com/office/drawing/2014/main" id="{6D24D669-5C75-4B06-8AEC-6A6BEC78BE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45466" y="492833"/>
            <a:ext cx="1584259" cy="1584259"/>
          </a:xfrm>
          <a:prstGeom prst="rect">
            <a:avLst/>
          </a:prstGeom>
        </p:spPr>
      </p:pic>
    </p:spTree>
    <p:extLst>
      <p:ext uri="{BB962C8B-B14F-4D97-AF65-F5344CB8AC3E}">
        <p14:creationId xmlns:p14="http://schemas.microsoft.com/office/powerpoint/2010/main" val="14293088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2025/9/22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23685302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28B0512-9EB9-49FF-BFB3-EBC69D97D886}" type="datetimeFigureOut">
              <a:rPr lang="zh-CN" altLang="en-US" smtClean="0"/>
              <a:t>2025/9/22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22591494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28B0512-9EB9-49FF-BFB3-EBC69D97D886}" type="datetimeFigureOut">
              <a:rPr lang="zh-CN" altLang="en-US" smtClean="0"/>
              <a:t>2025/9/22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27F3AF3-0C61-45C9-90BF-748ECB78216E}" type="slidenum">
              <a:rPr lang="zh-CN" altLang="en-US" smtClean="0"/>
              <a:t>‹#›</a:t>
            </a:fld>
            <a:endParaRPr lang="zh-CN" altLang="en-US"/>
          </a:p>
        </p:txBody>
      </p:sp>
      <p:pic>
        <p:nvPicPr>
          <p:cNvPr id="7" name="Picture 6" descr="Logo&#10;&#10;Description automatically generated">
            <a:extLst>
              <a:ext uri="{FF2B5EF4-FFF2-40B4-BE49-F238E27FC236}">
                <a16:creationId xmlns:a16="http://schemas.microsoft.com/office/drawing/2014/main" id="{948B4456-702C-460E-AA86-352EB90DFB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45466" y="492833"/>
            <a:ext cx="1584259" cy="1584259"/>
          </a:xfrm>
          <a:prstGeom prst="rect">
            <a:avLst/>
          </a:prstGeom>
        </p:spPr>
      </p:pic>
    </p:spTree>
    <p:extLst>
      <p:ext uri="{BB962C8B-B14F-4D97-AF65-F5344CB8AC3E}">
        <p14:creationId xmlns:p14="http://schemas.microsoft.com/office/powerpoint/2010/main" val="25625499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28B0512-9EB9-49FF-BFB3-EBC69D97D886}" type="datetimeFigureOut">
              <a:rPr lang="zh-CN" altLang="en-US" smtClean="0"/>
              <a:t>2025/9/22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27024486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F88BA-5499-0A6F-2D66-E92F5F7557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664258-43FD-1E5D-D969-2CF79DECDD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57EDBD-316F-EF38-D1EB-E2CDC511596D}"/>
              </a:ext>
            </a:extLst>
          </p:cNvPr>
          <p:cNvSpPr>
            <a:spLocks noGrp="1"/>
          </p:cNvSpPr>
          <p:nvPr>
            <p:ph type="dt" sz="half" idx="10"/>
          </p:nvPr>
        </p:nvSpPr>
        <p:spPr/>
        <p:txBody>
          <a:bodyPr/>
          <a:lstStyle/>
          <a:p>
            <a:fld id="{4362CF81-980A-4977-914E-0FB23C57FDEB}" type="datetimeFigureOut">
              <a:rPr lang="en-US" smtClean="0"/>
              <a:t>22/9/2025</a:t>
            </a:fld>
            <a:endParaRPr lang="en-US"/>
          </a:p>
        </p:txBody>
      </p:sp>
      <p:sp>
        <p:nvSpPr>
          <p:cNvPr id="5" name="Footer Placeholder 4">
            <a:extLst>
              <a:ext uri="{FF2B5EF4-FFF2-40B4-BE49-F238E27FC236}">
                <a16:creationId xmlns:a16="http://schemas.microsoft.com/office/drawing/2014/main" id="{70A148D5-7215-7598-DE0C-293EB1BA79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CB077-5AFE-EDEC-2D2B-C1C643E15570}"/>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28711616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9189A-EA15-50C0-44FF-EC09FDEE9F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BF1AC6-D515-968A-9A42-5D22D66F64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8E86AC-F84D-68AF-4E4B-B241372437AD}"/>
              </a:ext>
            </a:extLst>
          </p:cNvPr>
          <p:cNvSpPr>
            <a:spLocks noGrp="1"/>
          </p:cNvSpPr>
          <p:nvPr>
            <p:ph type="dt" sz="half" idx="10"/>
          </p:nvPr>
        </p:nvSpPr>
        <p:spPr/>
        <p:txBody>
          <a:bodyPr/>
          <a:lstStyle/>
          <a:p>
            <a:fld id="{4362CF81-980A-4977-914E-0FB23C57FDEB}" type="datetimeFigureOut">
              <a:rPr lang="en-US" smtClean="0"/>
              <a:t>22/9/2025</a:t>
            </a:fld>
            <a:endParaRPr lang="en-US"/>
          </a:p>
        </p:txBody>
      </p:sp>
      <p:sp>
        <p:nvSpPr>
          <p:cNvPr id="5" name="Footer Placeholder 4">
            <a:extLst>
              <a:ext uri="{FF2B5EF4-FFF2-40B4-BE49-F238E27FC236}">
                <a16:creationId xmlns:a16="http://schemas.microsoft.com/office/drawing/2014/main" id="{662E802C-D44E-1D33-259D-3F29923350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AFFC0B-17CD-B223-2EB5-939651FE268E}"/>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6275096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7668E-E462-FC2A-F844-0BCC9D1130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DC3811-CEBF-F64D-B66E-952D08D0647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F555B0-64A6-FB9D-E4D3-E6A061CAA673}"/>
              </a:ext>
            </a:extLst>
          </p:cNvPr>
          <p:cNvSpPr>
            <a:spLocks noGrp="1"/>
          </p:cNvSpPr>
          <p:nvPr>
            <p:ph type="dt" sz="half" idx="10"/>
          </p:nvPr>
        </p:nvSpPr>
        <p:spPr/>
        <p:txBody>
          <a:bodyPr/>
          <a:lstStyle/>
          <a:p>
            <a:fld id="{4362CF81-980A-4977-914E-0FB23C57FDEB}" type="datetimeFigureOut">
              <a:rPr lang="en-US" smtClean="0"/>
              <a:t>22/9/2025</a:t>
            </a:fld>
            <a:endParaRPr lang="en-US"/>
          </a:p>
        </p:txBody>
      </p:sp>
      <p:sp>
        <p:nvSpPr>
          <p:cNvPr id="5" name="Footer Placeholder 4">
            <a:extLst>
              <a:ext uri="{FF2B5EF4-FFF2-40B4-BE49-F238E27FC236}">
                <a16:creationId xmlns:a16="http://schemas.microsoft.com/office/drawing/2014/main" id="{77A122FE-E882-C77A-3588-B0470997D0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4F3C3C-AEE4-4A6F-056E-839792DC068D}"/>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16802974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5331D-787C-997E-804F-0EAFCE2C19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483ACB-911B-C653-36D7-F81FF30E28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1F3435-4B4C-6B2C-88BC-3DA893F525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A0005C-5508-1304-63E8-9F84A3CD7225}"/>
              </a:ext>
            </a:extLst>
          </p:cNvPr>
          <p:cNvSpPr>
            <a:spLocks noGrp="1"/>
          </p:cNvSpPr>
          <p:nvPr>
            <p:ph type="dt" sz="half" idx="10"/>
          </p:nvPr>
        </p:nvSpPr>
        <p:spPr/>
        <p:txBody>
          <a:bodyPr/>
          <a:lstStyle/>
          <a:p>
            <a:fld id="{4362CF81-980A-4977-914E-0FB23C57FDEB}" type="datetimeFigureOut">
              <a:rPr lang="en-US" smtClean="0"/>
              <a:t>22/9/2025</a:t>
            </a:fld>
            <a:endParaRPr lang="en-US"/>
          </a:p>
        </p:txBody>
      </p:sp>
      <p:sp>
        <p:nvSpPr>
          <p:cNvPr id="6" name="Footer Placeholder 5">
            <a:extLst>
              <a:ext uri="{FF2B5EF4-FFF2-40B4-BE49-F238E27FC236}">
                <a16:creationId xmlns:a16="http://schemas.microsoft.com/office/drawing/2014/main" id="{7401D149-D5C9-DA84-BF53-1C48F4EB23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E4DD78-145A-35BC-FA0B-5200FB916C2F}"/>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24603024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7FE20-C870-B8E0-730A-CFB3D9F02C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9F9963-5960-F631-6BB6-C8EAACC263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3A5F6D-43C5-9D5F-98FE-FE67142984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9EB143-5566-E2E1-87EC-3B814CA621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1E2198-ECDD-E803-0D61-F6E96E7015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B417BD-FC47-C6F2-ED1C-C79F0AE0C93F}"/>
              </a:ext>
            </a:extLst>
          </p:cNvPr>
          <p:cNvSpPr>
            <a:spLocks noGrp="1"/>
          </p:cNvSpPr>
          <p:nvPr>
            <p:ph type="dt" sz="half" idx="10"/>
          </p:nvPr>
        </p:nvSpPr>
        <p:spPr/>
        <p:txBody>
          <a:bodyPr/>
          <a:lstStyle/>
          <a:p>
            <a:fld id="{4362CF81-980A-4977-914E-0FB23C57FDEB}" type="datetimeFigureOut">
              <a:rPr lang="en-US" smtClean="0"/>
              <a:t>22/9/2025</a:t>
            </a:fld>
            <a:endParaRPr lang="en-US"/>
          </a:p>
        </p:txBody>
      </p:sp>
      <p:sp>
        <p:nvSpPr>
          <p:cNvPr id="8" name="Footer Placeholder 7">
            <a:extLst>
              <a:ext uri="{FF2B5EF4-FFF2-40B4-BE49-F238E27FC236}">
                <a16:creationId xmlns:a16="http://schemas.microsoft.com/office/drawing/2014/main" id="{F2648E39-72D9-2950-C73F-4EB690E7EF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FEE0F6-37C8-75BF-85C3-7599686265E1}"/>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17846084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84E0C-4445-D0B2-48B4-23EE6F1760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7A8CF0-429A-D9A3-8EFD-044D146F4D23}"/>
              </a:ext>
            </a:extLst>
          </p:cNvPr>
          <p:cNvSpPr>
            <a:spLocks noGrp="1"/>
          </p:cNvSpPr>
          <p:nvPr>
            <p:ph type="dt" sz="half" idx="10"/>
          </p:nvPr>
        </p:nvSpPr>
        <p:spPr/>
        <p:txBody>
          <a:bodyPr/>
          <a:lstStyle/>
          <a:p>
            <a:fld id="{4362CF81-980A-4977-914E-0FB23C57FDEB}" type="datetimeFigureOut">
              <a:rPr lang="en-US" smtClean="0"/>
              <a:t>22/9/2025</a:t>
            </a:fld>
            <a:endParaRPr lang="en-US"/>
          </a:p>
        </p:txBody>
      </p:sp>
      <p:sp>
        <p:nvSpPr>
          <p:cNvPr id="4" name="Footer Placeholder 3">
            <a:extLst>
              <a:ext uri="{FF2B5EF4-FFF2-40B4-BE49-F238E27FC236}">
                <a16:creationId xmlns:a16="http://schemas.microsoft.com/office/drawing/2014/main" id="{F5EC4AF9-D001-393F-EC25-F4A67AA7D4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7C7421-70EE-BF59-64AF-4C35289489A9}"/>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11798499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B0106F-9947-00D5-EF4E-EE593EFFA40D}"/>
              </a:ext>
            </a:extLst>
          </p:cNvPr>
          <p:cNvSpPr>
            <a:spLocks noGrp="1"/>
          </p:cNvSpPr>
          <p:nvPr>
            <p:ph type="dt" sz="half" idx="10"/>
          </p:nvPr>
        </p:nvSpPr>
        <p:spPr/>
        <p:txBody>
          <a:bodyPr/>
          <a:lstStyle/>
          <a:p>
            <a:fld id="{4362CF81-980A-4977-914E-0FB23C57FDEB}" type="datetimeFigureOut">
              <a:rPr lang="en-US" smtClean="0"/>
              <a:t>22/9/2025</a:t>
            </a:fld>
            <a:endParaRPr lang="en-US"/>
          </a:p>
        </p:txBody>
      </p:sp>
      <p:sp>
        <p:nvSpPr>
          <p:cNvPr id="3" name="Footer Placeholder 2">
            <a:extLst>
              <a:ext uri="{FF2B5EF4-FFF2-40B4-BE49-F238E27FC236}">
                <a16:creationId xmlns:a16="http://schemas.microsoft.com/office/drawing/2014/main" id="{A89E0DD7-6F58-20EB-07FB-BEF6B98C1B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EA47D8-EF4A-A795-D272-A9F05E49BB65}"/>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16301556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2025/9/22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5763685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410C5-E3B5-44E3-EFD8-69F7B4BA6B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BB85CC-924E-E54F-1F9D-F58D3AA4EE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3D566A-42B7-54AF-5CA9-CF81CC167D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1B9FE8-2F4A-B49A-C825-26F855FB3B2E}"/>
              </a:ext>
            </a:extLst>
          </p:cNvPr>
          <p:cNvSpPr>
            <a:spLocks noGrp="1"/>
          </p:cNvSpPr>
          <p:nvPr>
            <p:ph type="dt" sz="half" idx="10"/>
          </p:nvPr>
        </p:nvSpPr>
        <p:spPr/>
        <p:txBody>
          <a:bodyPr/>
          <a:lstStyle/>
          <a:p>
            <a:fld id="{4362CF81-980A-4977-914E-0FB23C57FDEB}" type="datetimeFigureOut">
              <a:rPr lang="en-US" smtClean="0"/>
              <a:t>22/9/2025</a:t>
            </a:fld>
            <a:endParaRPr lang="en-US"/>
          </a:p>
        </p:txBody>
      </p:sp>
      <p:sp>
        <p:nvSpPr>
          <p:cNvPr id="6" name="Footer Placeholder 5">
            <a:extLst>
              <a:ext uri="{FF2B5EF4-FFF2-40B4-BE49-F238E27FC236}">
                <a16:creationId xmlns:a16="http://schemas.microsoft.com/office/drawing/2014/main" id="{54BF7A9D-D230-0981-D39C-B025594BF0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7BE423-A1DF-3610-F481-1DEF4007E0E7}"/>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28739728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FE103-ED91-1121-7CF0-871C4D5068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25DF24-5D88-04CA-364D-71D1252592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4EA3AD-7C6A-6A70-DB1F-BB09E0E256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1D33D7-95FD-F0EE-BD4E-42B32C8B7A2E}"/>
              </a:ext>
            </a:extLst>
          </p:cNvPr>
          <p:cNvSpPr>
            <a:spLocks noGrp="1"/>
          </p:cNvSpPr>
          <p:nvPr>
            <p:ph type="dt" sz="half" idx="10"/>
          </p:nvPr>
        </p:nvSpPr>
        <p:spPr/>
        <p:txBody>
          <a:bodyPr/>
          <a:lstStyle/>
          <a:p>
            <a:fld id="{4362CF81-980A-4977-914E-0FB23C57FDEB}" type="datetimeFigureOut">
              <a:rPr lang="en-US" smtClean="0"/>
              <a:t>22/9/2025</a:t>
            </a:fld>
            <a:endParaRPr lang="en-US"/>
          </a:p>
        </p:txBody>
      </p:sp>
      <p:sp>
        <p:nvSpPr>
          <p:cNvPr id="6" name="Footer Placeholder 5">
            <a:extLst>
              <a:ext uri="{FF2B5EF4-FFF2-40B4-BE49-F238E27FC236}">
                <a16:creationId xmlns:a16="http://schemas.microsoft.com/office/drawing/2014/main" id="{6E49539D-7FC7-A449-7571-A7A9DE7CDA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7BC38E-CE70-6746-3E75-331FEBB5123C}"/>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24965374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2203F-E10F-86AE-DB01-C18DD55920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4D0343-3EA7-7957-40F1-776199A60B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55C8F4-EE6C-752E-1027-40FC0B37BD85}"/>
              </a:ext>
            </a:extLst>
          </p:cNvPr>
          <p:cNvSpPr>
            <a:spLocks noGrp="1"/>
          </p:cNvSpPr>
          <p:nvPr>
            <p:ph type="dt" sz="half" idx="10"/>
          </p:nvPr>
        </p:nvSpPr>
        <p:spPr/>
        <p:txBody>
          <a:bodyPr/>
          <a:lstStyle/>
          <a:p>
            <a:fld id="{4362CF81-980A-4977-914E-0FB23C57FDEB}" type="datetimeFigureOut">
              <a:rPr lang="en-US" smtClean="0"/>
              <a:t>22/9/2025</a:t>
            </a:fld>
            <a:endParaRPr lang="en-US"/>
          </a:p>
        </p:txBody>
      </p:sp>
      <p:sp>
        <p:nvSpPr>
          <p:cNvPr id="5" name="Footer Placeholder 4">
            <a:extLst>
              <a:ext uri="{FF2B5EF4-FFF2-40B4-BE49-F238E27FC236}">
                <a16:creationId xmlns:a16="http://schemas.microsoft.com/office/drawing/2014/main" id="{A2BF2C93-9976-C556-8E91-E5D638E2E1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81A494-9F76-11AF-0867-630EBF449F72}"/>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359911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5B63F0-FE91-559D-ED0C-D0186377FC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35EA59-8A36-A346-9F02-515A7A7280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FBDCE8-90F7-9420-9986-985B4C4B030D}"/>
              </a:ext>
            </a:extLst>
          </p:cNvPr>
          <p:cNvSpPr>
            <a:spLocks noGrp="1"/>
          </p:cNvSpPr>
          <p:nvPr>
            <p:ph type="dt" sz="half" idx="10"/>
          </p:nvPr>
        </p:nvSpPr>
        <p:spPr/>
        <p:txBody>
          <a:bodyPr/>
          <a:lstStyle/>
          <a:p>
            <a:fld id="{4362CF81-980A-4977-914E-0FB23C57FDEB}" type="datetimeFigureOut">
              <a:rPr lang="en-US" smtClean="0"/>
              <a:t>22/9/2025</a:t>
            </a:fld>
            <a:endParaRPr lang="en-US"/>
          </a:p>
        </p:txBody>
      </p:sp>
      <p:sp>
        <p:nvSpPr>
          <p:cNvPr id="5" name="Footer Placeholder 4">
            <a:extLst>
              <a:ext uri="{FF2B5EF4-FFF2-40B4-BE49-F238E27FC236}">
                <a16:creationId xmlns:a16="http://schemas.microsoft.com/office/drawing/2014/main" id="{2137B250-A1D2-09C5-138F-2B48ACAF6D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E629D-3114-C4B8-D66D-35A6B88F993F}"/>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39815884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able of Contents" userDrawn="1">
  <p:cSld name="Table of Contents">
    <p:spTree>
      <p:nvGrpSpPr>
        <p:cNvPr id="1" name="Shape 189"/>
        <p:cNvGrpSpPr/>
        <p:nvPr/>
      </p:nvGrpSpPr>
      <p:grpSpPr>
        <a:xfrm>
          <a:off x="0" y="0"/>
          <a:ext cx="0" cy="0"/>
          <a:chOff x="0" y="0"/>
          <a:chExt cx="0" cy="0"/>
        </a:xfrm>
      </p:grpSpPr>
    </p:spTree>
    <p:extLst>
      <p:ext uri="{BB962C8B-B14F-4D97-AF65-F5344CB8AC3E}">
        <p14:creationId xmlns:p14="http://schemas.microsoft.com/office/powerpoint/2010/main" val="28614698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itle only" type="titleOnly">
  <p:cSld name="1_Title only">
    <p:spTree>
      <p:nvGrpSpPr>
        <p:cNvPr id="1" name="Shape 97"/>
        <p:cNvGrpSpPr/>
        <p:nvPr/>
      </p:nvGrpSpPr>
      <p:grpSpPr>
        <a:xfrm>
          <a:off x="0" y="0"/>
          <a:ext cx="0" cy="0"/>
          <a:chOff x="0" y="0"/>
          <a:chExt cx="0" cy="0"/>
        </a:xfrm>
      </p:grpSpPr>
      <p:sp>
        <p:nvSpPr>
          <p:cNvPr id="99" name="Google Shape;99;p6"/>
          <p:cNvSpPr txBox="1">
            <a:spLocks noGrp="1"/>
          </p:cNvSpPr>
          <p:nvPr>
            <p:ph type="title"/>
          </p:nvPr>
        </p:nvSpPr>
        <p:spPr>
          <a:xfrm>
            <a:off x="951000" y="4917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5333" b="1">
                <a:latin typeface="Amatic SC"/>
                <a:ea typeface="Amatic SC"/>
                <a:cs typeface="Amatic SC"/>
                <a:sym typeface="Amatic SC"/>
              </a:defRPr>
            </a:lvl1pPr>
            <a:lvl2pPr lvl="1" rtl="0">
              <a:spcBef>
                <a:spcPts val="0"/>
              </a:spcBef>
              <a:spcAft>
                <a:spcPts val="0"/>
              </a:spcAft>
              <a:buSzPts val="2400"/>
              <a:buFont typeface="Fira Sans"/>
              <a:buNone/>
              <a:defRPr sz="3200" b="1">
                <a:latin typeface="Fira Sans"/>
                <a:ea typeface="Fira Sans"/>
                <a:cs typeface="Fira Sans"/>
                <a:sym typeface="Fira Sans"/>
              </a:defRPr>
            </a:lvl2pPr>
            <a:lvl3pPr lvl="2" rtl="0">
              <a:spcBef>
                <a:spcPts val="0"/>
              </a:spcBef>
              <a:spcAft>
                <a:spcPts val="0"/>
              </a:spcAft>
              <a:buSzPts val="2400"/>
              <a:buFont typeface="Fira Sans"/>
              <a:buNone/>
              <a:defRPr sz="3200" b="1">
                <a:latin typeface="Fira Sans"/>
                <a:ea typeface="Fira Sans"/>
                <a:cs typeface="Fira Sans"/>
                <a:sym typeface="Fira Sans"/>
              </a:defRPr>
            </a:lvl3pPr>
            <a:lvl4pPr lvl="3" rtl="0">
              <a:spcBef>
                <a:spcPts val="0"/>
              </a:spcBef>
              <a:spcAft>
                <a:spcPts val="0"/>
              </a:spcAft>
              <a:buSzPts val="2400"/>
              <a:buFont typeface="Fira Sans"/>
              <a:buNone/>
              <a:defRPr sz="3200" b="1">
                <a:latin typeface="Fira Sans"/>
                <a:ea typeface="Fira Sans"/>
                <a:cs typeface="Fira Sans"/>
                <a:sym typeface="Fira Sans"/>
              </a:defRPr>
            </a:lvl4pPr>
            <a:lvl5pPr lvl="4" rtl="0">
              <a:spcBef>
                <a:spcPts val="0"/>
              </a:spcBef>
              <a:spcAft>
                <a:spcPts val="0"/>
              </a:spcAft>
              <a:buSzPts val="2400"/>
              <a:buFont typeface="Fira Sans"/>
              <a:buNone/>
              <a:defRPr sz="3200" b="1">
                <a:latin typeface="Fira Sans"/>
                <a:ea typeface="Fira Sans"/>
                <a:cs typeface="Fira Sans"/>
                <a:sym typeface="Fira Sans"/>
              </a:defRPr>
            </a:lvl5pPr>
            <a:lvl6pPr lvl="5" rtl="0">
              <a:spcBef>
                <a:spcPts val="0"/>
              </a:spcBef>
              <a:spcAft>
                <a:spcPts val="0"/>
              </a:spcAft>
              <a:buSzPts val="2400"/>
              <a:buFont typeface="Fira Sans"/>
              <a:buNone/>
              <a:defRPr sz="3200" b="1">
                <a:latin typeface="Fira Sans"/>
                <a:ea typeface="Fira Sans"/>
                <a:cs typeface="Fira Sans"/>
                <a:sym typeface="Fira Sans"/>
              </a:defRPr>
            </a:lvl6pPr>
            <a:lvl7pPr lvl="6" rtl="0">
              <a:spcBef>
                <a:spcPts val="0"/>
              </a:spcBef>
              <a:spcAft>
                <a:spcPts val="0"/>
              </a:spcAft>
              <a:buSzPts val="2400"/>
              <a:buFont typeface="Fira Sans"/>
              <a:buNone/>
              <a:defRPr sz="3200" b="1">
                <a:latin typeface="Fira Sans"/>
                <a:ea typeface="Fira Sans"/>
                <a:cs typeface="Fira Sans"/>
                <a:sym typeface="Fira Sans"/>
              </a:defRPr>
            </a:lvl7pPr>
            <a:lvl8pPr lvl="7" rtl="0">
              <a:spcBef>
                <a:spcPts val="0"/>
              </a:spcBef>
              <a:spcAft>
                <a:spcPts val="0"/>
              </a:spcAft>
              <a:buSzPts val="2400"/>
              <a:buFont typeface="Fira Sans"/>
              <a:buNone/>
              <a:defRPr sz="3200" b="1">
                <a:latin typeface="Fira Sans"/>
                <a:ea typeface="Fira Sans"/>
                <a:cs typeface="Fira Sans"/>
                <a:sym typeface="Fira Sans"/>
              </a:defRPr>
            </a:lvl8pPr>
            <a:lvl9pPr lvl="8" rtl="0">
              <a:spcBef>
                <a:spcPts val="0"/>
              </a:spcBef>
              <a:spcAft>
                <a:spcPts val="0"/>
              </a:spcAft>
              <a:buSzPts val="2400"/>
              <a:buFont typeface="Fira Sans"/>
              <a:buNone/>
              <a:defRPr sz="3200" b="1">
                <a:latin typeface="Fira Sans"/>
                <a:ea typeface="Fira Sans"/>
                <a:cs typeface="Fira Sans"/>
                <a:sym typeface="Fira Sans"/>
              </a:defRPr>
            </a:lvl9pPr>
          </a:lstStyle>
          <a:p>
            <a:endParaRPr/>
          </a:p>
        </p:txBody>
      </p:sp>
      <p:sp>
        <p:nvSpPr>
          <p:cNvPr id="100" name="Google Shape;100;p6"/>
          <p:cNvSpPr txBox="1">
            <a:spLocks noGrp="1"/>
          </p:cNvSpPr>
          <p:nvPr>
            <p:ph type="subTitle" idx="1"/>
          </p:nvPr>
        </p:nvSpPr>
        <p:spPr>
          <a:xfrm>
            <a:off x="3189000" y="2265733"/>
            <a:ext cx="58140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6984204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able of Contents" userDrawn="1">
  <p:cSld name="1_Table of Contents">
    <p:spTree>
      <p:nvGrpSpPr>
        <p:cNvPr id="1" name="Shape 189"/>
        <p:cNvGrpSpPr/>
        <p:nvPr/>
      </p:nvGrpSpPr>
      <p:grpSpPr>
        <a:xfrm>
          <a:off x="0" y="0"/>
          <a:ext cx="0" cy="0"/>
          <a:chOff x="0" y="0"/>
          <a:chExt cx="0" cy="0"/>
        </a:xfrm>
      </p:grpSpPr>
    </p:spTree>
    <p:extLst>
      <p:ext uri="{BB962C8B-B14F-4D97-AF65-F5344CB8AC3E}">
        <p14:creationId xmlns:p14="http://schemas.microsoft.com/office/powerpoint/2010/main" val="19732189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2025/9/22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22932444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28B0512-9EB9-49FF-BFB3-EBC69D97D886}" type="datetimeFigureOut">
              <a:rPr lang="zh-CN" altLang="en-US" smtClean="0"/>
              <a:t>2025/9/22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40347552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8B0512-9EB9-49FF-BFB3-EBC69D97D886}" type="datetimeFigureOut">
              <a:rPr lang="zh-CN" altLang="en-US" smtClean="0"/>
              <a:t>2025/9/22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41867366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B0512-9EB9-49FF-BFB3-EBC69D97D886}" type="datetimeFigureOut">
              <a:rPr lang="zh-CN" altLang="en-US" smtClean="0"/>
              <a:t>2025/9/22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9763379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2025/9/22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pic>
        <p:nvPicPr>
          <p:cNvPr id="8" name="Picture 7" descr="Logo&#10;&#10;Description automatically generated">
            <a:extLst>
              <a:ext uri="{FF2B5EF4-FFF2-40B4-BE49-F238E27FC236}">
                <a16:creationId xmlns:a16="http://schemas.microsoft.com/office/drawing/2014/main" id="{6D24D669-5C75-4B06-8AEC-6A6BEC78BE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45466" y="492833"/>
            <a:ext cx="1584259" cy="1584259"/>
          </a:xfrm>
          <a:prstGeom prst="rect">
            <a:avLst/>
          </a:prstGeom>
        </p:spPr>
      </p:pic>
    </p:spTree>
    <p:extLst>
      <p:ext uri="{BB962C8B-B14F-4D97-AF65-F5344CB8AC3E}">
        <p14:creationId xmlns:p14="http://schemas.microsoft.com/office/powerpoint/2010/main" val="6105458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2025/9/22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29672678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8B0512-9EB9-49FF-BFB3-EBC69D97D886}" type="datetimeFigureOut">
              <a:rPr lang="zh-CN" altLang="en-US" smtClean="0"/>
              <a:t>2025/9/22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F3AF3-0C61-45C9-90BF-748ECB78216E}" type="slidenum">
              <a:rPr lang="zh-CN" altLang="en-US" smtClean="0"/>
              <a:t>‹#›</a:t>
            </a:fld>
            <a:endParaRPr lang="zh-CN" altLang="en-US"/>
          </a:p>
        </p:txBody>
      </p:sp>
      <p:sp>
        <p:nvSpPr>
          <p:cNvPr id="7" name="副标题 2"/>
          <p:cNvSpPr txBox="1">
            <a:spLocks/>
          </p:cNvSpPr>
          <p:nvPr userDrawn="1"/>
        </p:nvSpPr>
        <p:spPr>
          <a:xfrm>
            <a:off x="6438900" y="4581753"/>
            <a:ext cx="4827814" cy="929140"/>
          </a:xfrm>
          <a:prstGeom prst="rect">
            <a:avLst/>
          </a:prstGeom>
        </p:spPr>
        <p:txBody>
          <a:bodyPr>
            <a:normAutofit/>
          </a:bodyPr>
          <a:lstStyle>
            <a:lvl1pPr marL="0" indent="0" algn="just"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ea"/>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dirty="0">
                <a:solidFill>
                  <a:schemeClr val="bg1"/>
                </a:solidFill>
              </a:rPr>
              <a:t>感谢您下载包图网平台上提供的</a:t>
            </a:r>
            <a:r>
              <a:rPr lang="en-US" altLang="zh-CN" dirty="0">
                <a:solidFill>
                  <a:schemeClr val="bg1"/>
                </a:solidFill>
              </a:rPr>
              <a:t>PPT</a:t>
            </a:r>
            <a:r>
              <a:rPr lang="zh-CN" altLang="en-US" dirty="0">
                <a:solidFill>
                  <a:schemeClr val="bg1"/>
                </a:solidFill>
              </a:rPr>
              <a:t>作品，为了您和包图网以及原创作者的利益，请勿复制、传播、销售，否则将承担法律责任！包图网将对作品进行维权，按照传播下载次数进行十倍索取赔偿！</a:t>
            </a:r>
            <a:r>
              <a:rPr lang="en-US" altLang="zh-CN" dirty="0">
                <a:solidFill>
                  <a:schemeClr val="bg1"/>
                </a:solidFill>
              </a:rPr>
              <a:t>Ibaotu.com</a:t>
            </a:r>
            <a:endParaRPr lang="zh-CN" altLang="en-US" dirty="0">
              <a:solidFill>
                <a:schemeClr val="bg1"/>
              </a:solidFill>
            </a:endParaRPr>
          </a:p>
        </p:txBody>
      </p:sp>
      <p:pic>
        <p:nvPicPr>
          <p:cNvPr id="8" name="图片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1" name="Picture 10" descr="A round pink label with white text and a black background&#10;&#10;Description automatically generated">
            <a:extLst>
              <a:ext uri="{FF2B5EF4-FFF2-40B4-BE49-F238E27FC236}">
                <a16:creationId xmlns:a16="http://schemas.microsoft.com/office/drawing/2014/main" id="{23DE92A6-C3DA-1F24-4CEC-A1B8C21B16B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68556" y="183343"/>
            <a:ext cx="1638830" cy="1638830"/>
          </a:xfrm>
          <a:prstGeom prst="rect">
            <a:avLst/>
          </a:prstGeom>
        </p:spPr>
      </p:pic>
      <p:pic>
        <p:nvPicPr>
          <p:cNvPr id="9" name="Picture 8" descr="A picture containing plant, tree, cartoon, house&#10;&#10;Description automatically generated">
            <a:extLst>
              <a:ext uri="{FF2B5EF4-FFF2-40B4-BE49-F238E27FC236}">
                <a16:creationId xmlns:a16="http://schemas.microsoft.com/office/drawing/2014/main" id="{D07DA1F2-80A3-E137-135F-A2B62950DF0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Rounded Corners 9">
            <a:extLst>
              <a:ext uri="{FF2B5EF4-FFF2-40B4-BE49-F238E27FC236}">
                <a16:creationId xmlns:a16="http://schemas.microsoft.com/office/drawing/2014/main" id="{88BD914F-CD8E-3ACE-F529-ED8A15AE3E10}"/>
              </a:ext>
            </a:extLst>
          </p:cNvPr>
          <p:cNvSpPr/>
          <p:nvPr userDrawn="1"/>
        </p:nvSpPr>
        <p:spPr>
          <a:xfrm>
            <a:off x="336000" y="279000"/>
            <a:ext cx="11520000" cy="6300000"/>
          </a:xfrm>
          <a:custGeom>
            <a:avLst/>
            <a:gdLst>
              <a:gd name="connsiteX0" fmla="*/ 0 w 11520000"/>
              <a:gd name="connsiteY0" fmla="*/ 626409 h 6300000"/>
              <a:gd name="connsiteX1" fmla="*/ 626409 w 11520000"/>
              <a:gd name="connsiteY1" fmla="*/ 0 h 6300000"/>
              <a:gd name="connsiteX2" fmla="*/ 10893591 w 11520000"/>
              <a:gd name="connsiteY2" fmla="*/ 0 h 6300000"/>
              <a:gd name="connsiteX3" fmla="*/ 11520000 w 11520000"/>
              <a:gd name="connsiteY3" fmla="*/ 626409 h 6300000"/>
              <a:gd name="connsiteX4" fmla="*/ 11520000 w 11520000"/>
              <a:gd name="connsiteY4" fmla="*/ 5673591 h 6300000"/>
              <a:gd name="connsiteX5" fmla="*/ 10893591 w 11520000"/>
              <a:gd name="connsiteY5" fmla="*/ 6300000 h 6300000"/>
              <a:gd name="connsiteX6" fmla="*/ 626409 w 11520000"/>
              <a:gd name="connsiteY6" fmla="*/ 6300000 h 6300000"/>
              <a:gd name="connsiteX7" fmla="*/ 0 w 11520000"/>
              <a:gd name="connsiteY7" fmla="*/ 5673591 h 6300000"/>
              <a:gd name="connsiteX8" fmla="*/ 0 w 11520000"/>
              <a:gd name="connsiteY8" fmla="*/ 626409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0000" h="6300000" fill="none" extrusionOk="0">
                <a:moveTo>
                  <a:pt x="0" y="626409"/>
                </a:moveTo>
                <a:cubicBezTo>
                  <a:pt x="-45425" y="273106"/>
                  <a:pt x="331555" y="41792"/>
                  <a:pt x="626409" y="0"/>
                </a:cubicBezTo>
                <a:cubicBezTo>
                  <a:pt x="5464537" y="130954"/>
                  <a:pt x="9258231" y="43574"/>
                  <a:pt x="10893591" y="0"/>
                </a:cubicBezTo>
                <a:cubicBezTo>
                  <a:pt x="11257110" y="27053"/>
                  <a:pt x="11539543" y="304391"/>
                  <a:pt x="11520000" y="626409"/>
                </a:cubicBezTo>
                <a:cubicBezTo>
                  <a:pt x="11369561" y="2197990"/>
                  <a:pt x="11605879" y="4218971"/>
                  <a:pt x="11520000" y="5673591"/>
                </a:cubicBezTo>
                <a:cubicBezTo>
                  <a:pt x="11506898" y="6021699"/>
                  <a:pt x="11220833" y="6287088"/>
                  <a:pt x="10893591" y="6300000"/>
                </a:cubicBezTo>
                <a:cubicBezTo>
                  <a:pt x="9266880" y="6455197"/>
                  <a:pt x="5483171" y="6463020"/>
                  <a:pt x="626409" y="6300000"/>
                </a:cubicBezTo>
                <a:cubicBezTo>
                  <a:pt x="284457" y="6245844"/>
                  <a:pt x="-52976" y="6050480"/>
                  <a:pt x="0" y="5673591"/>
                </a:cubicBezTo>
                <a:cubicBezTo>
                  <a:pt x="64656" y="3527023"/>
                  <a:pt x="-17807" y="2257436"/>
                  <a:pt x="0" y="626409"/>
                </a:cubicBezTo>
                <a:close/>
              </a:path>
              <a:path w="11520000" h="6300000" stroke="0" extrusionOk="0">
                <a:moveTo>
                  <a:pt x="0" y="626409"/>
                </a:moveTo>
                <a:cubicBezTo>
                  <a:pt x="-58320" y="244480"/>
                  <a:pt x="239568" y="15345"/>
                  <a:pt x="626409" y="0"/>
                </a:cubicBezTo>
                <a:cubicBezTo>
                  <a:pt x="3165538" y="132882"/>
                  <a:pt x="7368853" y="-84951"/>
                  <a:pt x="10893591" y="0"/>
                </a:cubicBezTo>
                <a:cubicBezTo>
                  <a:pt x="11226353" y="12885"/>
                  <a:pt x="11513444" y="316690"/>
                  <a:pt x="11520000" y="626409"/>
                </a:cubicBezTo>
                <a:cubicBezTo>
                  <a:pt x="11540187" y="1394856"/>
                  <a:pt x="11672480" y="3501445"/>
                  <a:pt x="11520000" y="5673591"/>
                </a:cubicBezTo>
                <a:cubicBezTo>
                  <a:pt x="11528983" y="6020613"/>
                  <a:pt x="11245699" y="6287340"/>
                  <a:pt x="10893591" y="6300000"/>
                </a:cubicBezTo>
                <a:cubicBezTo>
                  <a:pt x="7146538" y="6387639"/>
                  <a:pt x="3123701" y="6227321"/>
                  <a:pt x="626409" y="6300000"/>
                </a:cubicBezTo>
                <a:cubicBezTo>
                  <a:pt x="276543" y="6262714"/>
                  <a:pt x="-31107" y="6062777"/>
                  <a:pt x="0" y="5673591"/>
                </a:cubicBezTo>
                <a:cubicBezTo>
                  <a:pt x="-38581" y="3532296"/>
                  <a:pt x="63341" y="1904086"/>
                  <a:pt x="0" y="626409"/>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60048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plant, tree, cartoon, house&#10;&#10;Description automatically generated">
            <a:extLst>
              <a:ext uri="{FF2B5EF4-FFF2-40B4-BE49-F238E27FC236}">
                <a16:creationId xmlns:a16="http://schemas.microsoft.com/office/drawing/2014/main" id="{0B2214B4-CABD-9EBE-64FB-C764FA91ED9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Rounded Corners 9">
            <a:extLst>
              <a:ext uri="{FF2B5EF4-FFF2-40B4-BE49-F238E27FC236}">
                <a16:creationId xmlns:a16="http://schemas.microsoft.com/office/drawing/2014/main" id="{26CC2D08-D0F3-8D55-9463-42B6CD3C1F0F}"/>
              </a:ext>
            </a:extLst>
          </p:cNvPr>
          <p:cNvSpPr/>
          <p:nvPr userDrawn="1"/>
        </p:nvSpPr>
        <p:spPr>
          <a:xfrm>
            <a:off x="336000" y="279000"/>
            <a:ext cx="11520000" cy="6300000"/>
          </a:xfrm>
          <a:custGeom>
            <a:avLst/>
            <a:gdLst>
              <a:gd name="connsiteX0" fmla="*/ 0 w 11520000"/>
              <a:gd name="connsiteY0" fmla="*/ 626409 h 6300000"/>
              <a:gd name="connsiteX1" fmla="*/ 626409 w 11520000"/>
              <a:gd name="connsiteY1" fmla="*/ 0 h 6300000"/>
              <a:gd name="connsiteX2" fmla="*/ 10893591 w 11520000"/>
              <a:gd name="connsiteY2" fmla="*/ 0 h 6300000"/>
              <a:gd name="connsiteX3" fmla="*/ 11520000 w 11520000"/>
              <a:gd name="connsiteY3" fmla="*/ 626409 h 6300000"/>
              <a:gd name="connsiteX4" fmla="*/ 11520000 w 11520000"/>
              <a:gd name="connsiteY4" fmla="*/ 5673591 h 6300000"/>
              <a:gd name="connsiteX5" fmla="*/ 10893591 w 11520000"/>
              <a:gd name="connsiteY5" fmla="*/ 6300000 h 6300000"/>
              <a:gd name="connsiteX6" fmla="*/ 626409 w 11520000"/>
              <a:gd name="connsiteY6" fmla="*/ 6300000 h 6300000"/>
              <a:gd name="connsiteX7" fmla="*/ 0 w 11520000"/>
              <a:gd name="connsiteY7" fmla="*/ 5673591 h 6300000"/>
              <a:gd name="connsiteX8" fmla="*/ 0 w 11520000"/>
              <a:gd name="connsiteY8" fmla="*/ 626409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0000" h="6300000" fill="none" extrusionOk="0">
                <a:moveTo>
                  <a:pt x="0" y="626409"/>
                </a:moveTo>
                <a:cubicBezTo>
                  <a:pt x="-45425" y="273106"/>
                  <a:pt x="331555" y="41792"/>
                  <a:pt x="626409" y="0"/>
                </a:cubicBezTo>
                <a:cubicBezTo>
                  <a:pt x="5464537" y="130954"/>
                  <a:pt x="9258231" y="43574"/>
                  <a:pt x="10893591" y="0"/>
                </a:cubicBezTo>
                <a:cubicBezTo>
                  <a:pt x="11257110" y="27053"/>
                  <a:pt x="11539543" y="304391"/>
                  <a:pt x="11520000" y="626409"/>
                </a:cubicBezTo>
                <a:cubicBezTo>
                  <a:pt x="11369561" y="2197990"/>
                  <a:pt x="11605879" y="4218971"/>
                  <a:pt x="11520000" y="5673591"/>
                </a:cubicBezTo>
                <a:cubicBezTo>
                  <a:pt x="11506898" y="6021699"/>
                  <a:pt x="11220833" y="6287088"/>
                  <a:pt x="10893591" y="6300000"/>
                </a:cubicBezTo>
                <a:cubicBezTo>
                  <a:pt x="9266880" y="6455197"/>
                  <a:pt x="5483171" y="6463020"/>
                  <a:pt x="626409" y="6300000"/>
                </a:cubicBezTo>
                <a:cubicBezTo>
                  <a:pt x="284457" y="6245844"/>
                  <a:pt x="-52976" y="6050480"/>
                  <a:pt x="0" y="5673591"/>
                </a:cubicBezTo>
                <a:cubicBezTo>
                  <a:pt x="64656" y="3527023"/>
                  <a:pt x="-17807" y="2257436"/>
                  <a:pt x="0" y="626409"/>
                </a:cubicBezTo>
                <a:close/>
              </a:path>
              <a:path w="11520000" h="6300000" stroke="0" extrusionOk="0">
                <a:moveTo>
                  <a:pt x="0" y="626409"/>
                </a:moveTo>
                <a:cubicBezTo>
                  <a:pt x="-58320" y="244480"/>
                  <a:pt x="239568" y="15345"/>
                  <a:pt x="626409" y="0"/>
                </a:cubicBezTo>
                <a:cubicBezTo>
                  <a:pt x="3165538" y="132882"/>
                  <a:pt x="7368853" y="-84951"/>
                  <a:pt x="10893591" y="0"/>
                </a:cubicBezTo>
                <a:cubicBezTo>
                  <a:pt x="11226353" y="12885"/>
                  <a:pt x="11513444" y="316690"/>
                  <a:pt x="11520000" y="626409"/>
                </a:cubicBezTo>
                <a:cubicBezTo>
                  <a:pt x="11540187" y="1394856"/>
                  <a:pt x="11672480" y="3501445"/>
                  <a:pt x="11520000" y="5673591"/>
                </a:cubicBezTo>
                <a:cubicBezTo>
                  <a:pt x="11528983" y="6020613"/>
                  <a:pt x="11245699" y="6287340"/>
                  <a:pt x="10893591" y="6300000"/>
                </a:cubicBezTo>
                <a:cubicBezTo>
                  <a:pt x="7146538" y="6387639"/>
                  <a:pt x="3123701" y="6227321"/>
                  <a:pt x="626409" y="6300000"/>
                </a:cubicBezTo>
                <a:cubicBezTo>
                  <a:pt x="276543" y="6262714"/>
                  <a:pt x="-31107" y="6062777"/>
                  <a:pt x="0" y="5673591"/>
                </a:cubicBezTo>
                <a:cubicBezTo>
                  <a:pt x="-38581" y="3532296"/>
                  <a:pt x="63341" y="1904086"/>
                  <a:pt x="0" y="626409"/>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03595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0995D11-5905-12E9-4F7B-33B378FDE5D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EB480A3-AFD1-A399-9C8C-BA83F40DF7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62CF71-006D-D495-C0CC-21A4D87BDD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0C46C3-82B3-B196-33BE-9658F19AB4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362CF81-980A-4977-914E-0FB23C57FDEB}" type="datetimeFigureOut">
              <a:rPr lang="en-US" smtClean="0"/>
              <a:t>22/9/2025</a:t>
            </a:fld>
            <a:endParaRPr lang="en-US"/>
          </a:p>
        </p:txBody>
      </p:sp>
      <p:sp>
        <p:nvSpPr>
          <p:cNvPr id="5" name="Footer Placeholder 4">
            <a:extLst>
              <a:ext uri="{FF2B5EF4-FFF2-40B4-BE49-F238E27FC236}">
                <a16:creationId xmlns:a16="http://schemas.microsoft.com/office/drawing/2014/main" id="{1464E1C4-E208-5DDC-3542-815AA4F94D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495EF17-0B57-7457-F450-663AD9BF25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52762A2-F722-4A42-8C32-E27705D61F3B}" type="slidenum">
              <a:rPr lang="en-US" smtClean="0"/>
              <a:t>‹#›</a:t>
            </a:fld>
            <a:endParaRPr lang="en-US"/>
          </a:p>
        </p:txBody>
      </p:sp>
      <p:pic>
        <p:nvPicPr>
          <p:cNvPr id="9" name="Picture 8" descr="A round pink circle with white text and a black background&#10;&#10;AI-generated content may be incorrect.">
            <a:extLst>
              <a:ext uri="{FF2B5EF4-FFF2-40B4-BE49-F238E27FC236}">
                <a16:creationId xmlns:a16="http://schemas.microsoft.com/office/drawing/2014/main" id="{2822E979-8D7D-FBC2-3B38-C0F22E1C50F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31581" y="0"/>
            <a:ext cx="1558519" cy="1558519"/>
          </a:xfrm>
          <a:prstGeom prst="rect">
            <a:avLst/>
          </a:prstGeom>
        </p:spPr>
      </p:pic>
    </p:spTree>
    <p:extLst>
      <p:ext uri="{BB962C8B-B14F-4D97-AF65-F5344CB8AC3E}">
        <p14:creationId xmlns:p14="http://schemas.microsoft.com/office/powerpoint/2010/main" val="20303712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847AE-DF35-E58F-A17D-2D182CBE60C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466EEA9-0C74-32D9-AC9B-11DECE453861}"/>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5972EBA2-C91A-2A94-96D7-3FBC2E6DCA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67001" y="-2667000"/>
            <a:ext cx="6858000"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Ghim câu chuyện">
            <a:extLst>
              <a:ext uri="{FF2B5EF4-FFF2-40B4-BE49-F238E27FC236}">
                <a16:creationId xmlns:a16="http://schemas.microsoft.com/office/drawing/2014/main" id="{4705569A-C457-F350-1ABB-39CE4D7D13B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707" b="94293" l="9783" r="89946">
                        <a14:foregroundMark x1="42120" y1="9103" x2="52310" y2="9511"/>
                        <a14:foregroundMark x1="44837" y1="5842" x2="50272" y2="7065"/>
                        <a14:foregroundMark x1="45109" y1="87636" x2="53397" y2="92799"/>
                        <a14:foregroundMark x1="47011" y1="94293" x2="50136" y2="94293"/>
                      </a14:backgroundRemoval>
                    </a14:imgEffect>
                  </a14:imgLayer>
                </a14:imgProps>
              </a:ext>
              <a:ext uri="{28A0092B-C50C-407E-A947-70E740481C1C}">
                <a14:useLocalDpi xmlns:a14="http://schemas.microsoft.com/office/drawing/2010/main" val="0"/>
              </a:ext>
            </a:extLst>
          </a:blip>
          <a:srcRect/>
          <a:stretch>
            <a:fillRect/>
          </a:stretch>
        </p:blipFill>
        <p:spPr bwMode="auto">
          <a:xfrm>
            <a:off x="-1036320" y="1684020"/>
            <a:ext cx="5379720" cy="53797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8B51E5B-E8C6-7771-7FE1-29A4841A0A6D}"/>
              </a:ext>
            </a:extLst>
          </p:cNvPr>
          <p:cNvPicPr>
            <a:picLocks noChangeAspect="1"/>
          </p:cNvPicPr>
          <p:nvPr/>
        </p:nvPicPr>
        <p:blipFill>
          <a:blip r:embed="rId5"/>
          <a:stretch>
            <a:fillRect/>
          </a:stretch>
        </p:blipFill>
        <p:spPr>
          <a:xfrm>
            <a:off x="2679619" y="1453009"/>
            <a:ext cx="7724301" cy="2877561"/>
          </a:xfrm>
          <a:prstGeom prst="rect">
            <a:avLst/>
          </a:prstGeom>
        </p:spPr>
      </p:pic>
      <p:pic>
        <p:nvPicPr>
          <p:cNvPr id="8" name="Picture 7">
            <a:extLst>
              <a:ext uri="{FF2B5EF4-FFF2-40B4-BE49-F238E27FC236}">
                <a16:creationId xmlns:a16="http://schemas.microsoft.com/office/drawing/2014/main" id="{3D4D40A7-D771-EDA3-FDDE-12323D8CF9B5}"/>
              </a:ext>
            </a:extLst>
          </p:cNvPr>
          <p:cNvPicPr>
            <a:picLocks noChangeAspect="1"/>
          </p:cNvPicPr>
          <p:nvPr/>
        </p:nvPicPr>
        <p:blipFill>
          <a:blip r:embed="rId6"/>
          <a:stretch>
            <a:fillRect/>
          </a:stretch>
        </p:blipFill>
        <p:spPr>
          <a:xfrm>
            <a:off x="5266856" y="676623"/>
            <a:ext cx="2024047" cy="749873"/>
          </a:xfrm>
          <a:prstGeom prst="rect">
            <a:avLst/>
          </a:prstGeom>
        </p:spPr>
      </p:pic>
    </p:spTree>
    <p:extLst>
      <p:ext uri="{BB962C8B-B14F-4D97-AF65-F5344CB8AC3E}">
        <p14:creationId xmlns:p14="http://schemas.microsoft.com/office/powerpoint/2010/main" val="35353601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sp>
        <p:nvSpPr>
          <p:cNvPr id="2" name="TextBox 1">
            <a:extLst>
              <a:ext uri="{FF2B5EF4-FFF2-40B4-BE49-F238E27FC236}">
                <a16:creationId xmlns:a16="http://schemas.microsoft.com/office/drawing/2014/main" id="{76286FF5-FE99-4400-8A31-7EE7AFB486BE}"/>
              </a:ext>
            </a:extLst>
          </p:cNvPr>
          <p:cNvSpPr txBox="1"/>
          <p:nvPr/>
        </p:nvSpPr>
        <p:spPr>
          <a:xfrm>
            <a:off x="1612090" y="999687"/>
            <a:ext cx="8962951" cy="954107"/>
          </a:xfrm>
          <a:prstGeom prst="rect">
            <a:avLst/>
          </a:prstGeom>
          <a:noFill/>
        </p:spPr>
        <p:txBody>
          <a:bodyPr wrap="square" rtlCol="0">
            <a:spAutoFit/>
          </a:bodyPr>
          <a:lstStyle/>
          <a:p>
            <a:pPr algn="ctr"/>
            <a:r>
              <a:rPr lang="en-US" sz="2800" b="1" dirty="0">
                <a:solidFill>
                  <a:srgbClr val="0070C0"/>
                </a:solidFill>
                <a:effectLst>
                  <a:glow rad="228600">
                    <a:schemeClr val="accent4">
                      <a:satMod val="175000"/>
                      <a:alpha val="40000"/>
                    </a:schemeClr>
                  </a:glow>
                </a:effectLst>
                <a:latin typeface="Cambria" panose="02040503050406030204" pitchFamily="18" charset="0"/>
                <a:ea typeface="Cambria" panose="02040503050406030204" pitchFamily="18" charset="0"/>
              </a:rPr>
              <a:t>Chia </a:t>
            </a:r>
            <a:r>
              <a:rPr lang="en-US" sz="2800" b="1" dirty="0" err="1">
                <a:solidFill>
                  <a:srgbClr val="0070C0"/>
                </a:solidFill>
                <a:effectLst>
                  <a:glow rad="228600">
                    <a:schemeClr val="accent4">
                      <a:satMod val="175000"/>
                      <a:alpha val="40000"/>
                    </a:schemeClr>
                  </a:glow>
                </a:effectLst>
                <a:latin typeface="Cambria" panose="02040503050406030204" pitchFamily="18" charset="0"/>
                <a:ea typeface="Cambria" panose="02040503050406030204" pitchFamily="18" charset="0"/>
              </a:rPr>
              <a:t>sẻ</a:t>
            </a:r>
            <a:r>
              <a:rPr lang="en-US" sz="2800" b="1" dirty="0">
                <a:solidFill>
                  <a:srgbClr val="0070C0"/>
                </a:solidFill>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2800" b="1" dirty="0" err="1">
                <a:solidFill>
                  <a:srgbClr val="0070C0"/>
                </a:solidFill>
                <a:effectLst>
                  <a:glow rad="228600">
                    <a:schemeClr val="accent4">
                      <a:satMod val="175000"/>
                      <a:alpha val="40000"/>
                    </a:schemeClr>
                  </a:glow>
                </a:effectLst>
                <a:latin typeface="Cambria" panose="02040503050406030204" pitchFamily="18" charset="0"/>
                <a:ea typeface="Cambria" panose="02040503050406030204" pitchFamily="18" charset="0"/>
              </a:rPr>
              <a:t>một</a:t>
            </a:r>
            <a:r>
              <a:rPr lang="en-US" sz="2800" b="1" dirty="0">
                <a:solidFill>
                  <a:srgbClr val="0070C0"/>
                </a:solidFill>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2800" b="1" dirty="0" err="1">
                <a:solidFill>
                  <a:srgbClr val="0070C0"/>
                </a:solidFill>
                <a:effectLst>
                  <a:glow rad="228600">
                    <a:schemeClr val="accent4">
                      <a:satMod val="175000"/>
                      <a:alpha val="40000"/>
                    </a:schemeClr>
                  </a:glow>
                </a:effectLst>
                <a:latin typeface="Cambria" panose="02040503050406030204" pitchFamily="18" charset="0"/>
                <a:ea typeface="Cambria" panose="02040503050406030204" pitchFamily="18" charset="0"/>
              </a:rPr>
              <a:t>số</a:t>
            </a:r>
            <a:r>
              <a:rPr lang="en-US" sz="2800" b="1" dirty="0">
                <a:solidFill>
                  <a:srgbClr val="0070C0"/>
                </a:solidFill>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2800" b="1" dirty="0" err="1">
                <a:solidFill>
                  <a:srgbClr val="0070C0"/>
                </a:solidFill>
                <a:effectLst>
                  <a:glow rad="228600">
                    <a:schemeClr val="accent4">
                      <a:satMod val="175000"/>
                      <a:alpha val="40000"/>
                    </a:schemeClr>
                  </a:glow>
                </a:effectLst>
                <a:latin typeface="Cambria" panose="02040503050406030204" pitchFamily="18" charset="0"/>
                <a:ea typeface="Cambria" panose="02040503050406030204" pitchFamily="18" charset="0"/>
              </a:rPr>
              <a:t>việc</a:t>
            </a:r>
            <a:r>
              <a:rPr lang="en-US" sz="2800" b="1" dirty="0">
                <a:solidFill>
                  <a:srgbClr val="0070C0"/>
                </a:solidFill>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2800" b="1" dirty="0" err="1">
                <a:solidFill>
                  <a:srgbClr val="0070C0"/>
                </a:solidFill>
                <a:effectLst>
                  <a:glow rad="228600">
                    <a:schemeClr val="accent4">
                      <a:satMod val="175000"/>
                      <a:alpha val="40000"/>
                    </a:schemeClr>
                  </a:glow>
                </a:effectLst>
                <a:latin typeface="Cambria" panose="02040503050406030204" pitchFamily="18" charset="0"/>
                <a:ea typeface="Cambria" panose="02040503050406030204" pitchFamily="18" charset="0"/>
              </a:rPr>
              <a:t>em</a:t>
            </a:r>
            <a:r>
              <a:rPr lang="en-US" sz="2800" b="1" dirty="0">
                <a:solidFill>
                  <a:srgbClr val="0070C0"/>
                </a:solidFill>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2800" b="1" dirty="0" err="1">
                <a:solidFill>
                  <a:srgbClr val="0070C0"/>
                </a:solidFill>
                <a:effectLst>
                  <a:glow rad="228600">
                    <a:schemeClr val="accent4">
                      <a:satMod val="175000"/>
                      <a:alpha val="40000"/>
                    </a:schemeClr>
                  </a:glow>
                </a:effectLst>
                <a:latin typeface="Cambria" panose="02040503050406030204" pitchFamily="18" charset="0"/>
                <a:ea typeface="Cambria" panose="02040503050406030204" pitchFamily="18" charset="0"/>
              </a:rPr>
              <a:t>đã</a:t>
            </a:r>
            <a:r>
              <a:rPr lang="en-US" sz="2800" b="1" dirty="0">
                <a:solidFill>
                  <a:srgbClr val="0070C0"/>
                </a:solidFill>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2800" b="1" dirty="0" err="1">
                <a:solidFill>
                  <a:srgbClr val="0070C0"/>
                </a:solidFill>
                <a:effectLst>
                  <a:glow rad="228600">
                    <a:schemeClr val="accent4">
                      <a:satMod val="175000"/>
                      <a:alpha val="40000"/>
                    </a:schemeClr>
                  </a:glow>
                </a:effectLst>
                <a:latin typeface="Cambria" panose="02040503050406030204" pitchFamily="18" charset="0"/>
                <a:ea typeface="Cambria" panose="02040503050406030204" pitchFamily="18" charset="0"/>
              </a:rPr>
              <a:t>và</a:t>
            </a:r>
            <a:r>
              <a:rPr lang="en-US" sz="2800" b="1" dirty="0">
                <a:solidFill>
                  <a:srgbClr val="0070C0"/>
                </a:solidFill>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2800" b="1" dirty="0" err="1">
                <a:solidFill>
                  <a:srgbClr val="0070C0"/>
                </a:solidFill>
                <a:effectLst>
                  <a:glow rad="228600">
                    <a:schemeClr val="accent4">
                      <a:satMod val="175000"/>
                      <a:alpha val="40000"/>
                    </a:schemeClr>
                  </a:glow>
                </a:effectLst>
                <a:latin typeface="Cambria" panose="02040503050406030204" pitchFamily="18" charset="0"/>
                <a:ea typeface="Cambria" panose="02040503050406030204" pitchFamily="18" charset="0"/>
              </a:rPr>
              <a:t>sẽ</a:t>
            </a:r>
            <a:r>
              <a:rPr lang="en-US" sz="2800" b="1" dirty="0">
                <a:solidFill>
                  <a:srgbClr val="0070C0"/>
                </a:solidFill>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2800" b="1" dirty="0" err="1">
                <a:solidFill>
                  <a:srgbClr val="0070C0"/>
                </a:solidFill>
                <a:effectLst>
                  <a:glow rad="228600">
                    <a:schemeClr val="accent4">
                      <a:satMod val="175000"/>
                      <a:alpha val="40000"/>
                    </a:schemeClr>
                  </a:glow>
                </a:effectLst>
                <a:latin typeface="Cambria" panose="02040503050406030204" pitchFamily="18" charset="0"/>
                <a:ea typeface="Cambria" panose="02040503050406030204" pitchFamily="18" charset="0"/>
              </a:rPr>
              <a:t>làm</a:t>
            </a:r>
            <a:r>
              <a:rPr lang="en-US" sz="2800" b="1" dirty="0">
                <a:solidFill>
                  <a:srgbClr val="0070C0"/>
                </a:solidFill>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2800" b="1" dirty="0" err="1">
                <a:solidFill>
                  <a:srgbClr val="0070C0"/>
                </a:solidFill>
                <a:effectLst>
                  <a:glow rad="228600">
                    <a:schemeClr val="accent4">
                      <a:satMod val="175000"/>
                      <a:alpha val="40000"/>
                    </a:schemeClr>
                  </a:glow>
                </a:effectLst>
                <a:latin typeface="Cambria" panose="02040503050406030204" pitchFamily="18" charset="0"/>
                <a:ea typeface="Cambria" panose="02040503050406030204" pitchFamily="18" charset="0"/>
              </a:rPr>
              <a:t>để</a:t>
            </a:r>
            <a:r>
              <a:rPr lang="en-US" sz="2800" b="1" dirty="0">
                <a:solidFill>
                  <a:srgbClr val="0070C0"/>
                </a:solidFill>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2800" b="1" dirty="0" err="1">
                <a:solidFill>
                  <a:srgbClr val="0070C0"/>
                </a:solidFill>
                <a:effectLst>
                  <a:glow rad="228600">
                    <a:schemeClr val="accent4">
                      <a:satMod val="175000"/>
                      <a:alpha val="40000"/>
                    </a:schemeClr>
                  </a:glow>
                </a:effectLst>
                <a:latin typeface="Cambria" panose="02040503050406030204" pitchFamily="18" charset="0"/>
                <a:ea typeface="Cambria" panose="02040503050406030204" pitchFamily="18" charset="0"/>
              </a:rPr>
              <a:t>thể</a:t>
            </a:r>
            <a:r>
              <a:rPr lang="en-US" sz="2800" b="1" dirty="0">
                <a:solidFill>
                  <a:srgbClr val="0070C0"/>
                </a:solidFill>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2800" b="1" dirty="0" err="1">
                <a:solidFill>
                  <a:srgbClr val="0070C0"/>
                </a:solidFill>
                <a:effectLst>
                  <a:glow rad="228600">
                    <a:schemeClr val="accent4">
                      <a:satMod val="175000"/>
                      <a:alpha val="40000"/>
                    </a:schemeClr>
                  </a:glow>
                </a:effectLst>
                <a:latin typeface="Cambria" panose="02040503050406030204" pitchFamily="18" charset="0"/>
                <a:ea typeface="Cambria" panose="02040503050406030204" pitchFamily="18" charset="0"/>
              </a:rPr>
              <a:t>hiện</a:t>
            </a:r>
            <a:r>
              <a:rPr lang="en-US" sz="2800" b="1" dirty="0">
                <a:solidFill>
                  <a:srgbClr val="0070C0"/>
                </a:solidFill>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2800" b="1" dirty="0" err="1">
                <a:solidFill>
                  <a:srgbClr val="0070C0"/>
                </a:solidFill>
                <a:effectLst>
                  <a:glow rad="228600">
                    <a:schemeClr val="accent4">
                      <a:satMod val="175000"/>
                      <a:alpha val="40000"/>
                    </a:schemeClr>
                  </a:glow>
                </a:effectLst>
                <a:latin typeface="Cambria" panose="02040503050406030204" pitchFamily="18" charset="0"/>
                <a:ea typeface="Cambria" panose="02040503050406030204" pitchFamily="18" charset="0"/>
              </a:rPr>
              <a:t>tình</a:t>
            </a:r>
            <a:r>
              <a:rPr lang="en-US" sz="2800" b="1" dirty="0">
                <a:solidFill>
                  <a:srgbClr val="0070C0"/>
                </a:solidFill>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2800" b="1" dirty="0" err="1">
                <a:solidFill>
                  <a:srgbClr val="0070C0"/>
                </a:solidFill>
                <a:effectLst>
                  <a:glow rad="228600">
                    <a:schemeClr val="accent4">
                      <a:satMod val="175000"/>
                      <a:alpha val="40000"/>
                    </a:schemeClr>
                  </a:glow>
                </a:effectLst>
                <a:latin typeface="Cambria" panose="02040503050406030204" pitchFamily="18" charset="0"/>
                <a:ea typeface="Cambria" panose="02040503050406030204" pitchFamily="18" charset="0"/>
              </a:rPr>
              <a:t>yêu</a:t>
            </a:r>
            <a:r>
              <a:rPr lang="en-US" sz="2800" b="1" dirty="0">
                <a:solidFill>
                  <a:srgbClr val="0070C0"/>
                </a:solidFill>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2800" b="1" dirty="0" err="1">
                <a:solidFill>
                  <a:srgbClr val="0070C0"/>
                </a:solidFill>
                <a:effectLst>
                  <a:glow rad="228600">
                    <a:schemeClr val="accent4">
                      <a:satMod val="175000"/>
                      <a:alpha val="40000"/>
                    </a:schemeClr>
                  </a:glow>
                </a:effectLst>
                <a:latin typeface="Cambria" panose="02040503050406030204" pitchFamily="18" charset="0"/>
                <a:ea typeface="Cambria" panose="02040503050406030204" pitchFamily="18" charset="0"/>
              </a:rPr>
              <a:t>tình</a:t>
            </a:r>
            <a:r>
              <a:rPr lang="en-US" sz="2800" b="1" dirty="0">
                <a:solidFill>
                  <a:srgbClr val="0070C0"/>
                </a:solidFill>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2800" b="1" dirty="0" err="1">
                <a:solidFill>
                  <a:srgbClr val="0070C0"/>
                </a:solidFill>
                <a:effectLst>
                  <a:glow rad="228600">
                    <a:schemeClr val="accent4">
                      <a:satMod val="175000"/>
                      <a:alpha val="40000"/>
                    </a:schemeClr>
                  </a:glow>
                </a:effectLst>
                <a:latin typeface="Cambria" panose="02040503050406030204" pitchFamily="18" charset="0"/>
                <a:ea typeface="Cambria" panose="02040503050406030204" pitchFamily="18" charset="0"/>
              </a:rPr>
              <a:t>yêu</a:t>
            </a:r>
            <a:r>
              <a:rPr lang="en-US" sz="2800" b="1" dirty="0">
                <a:solidFill>
                  <a:srgbClr val="0070C0"/>
                </a:solidFill>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2800" b="1" dirty="0" err="1">
                <a:solidFill>
                  <a:srgbClr val="0070C0"/>
                </a:solidFill>
                <a:effectLst>
                  <a:glow rad="228600">
                    <a:schemeClr val="accent4">
                      <a:satMod val="175000"/>
                      <a:alpha val="40000"/>
                    </a:schemeClr>
                  </a:glow>
                </a:effectLst>
                <a:latin typeface="Cambria" panose="02040503050406030204" pitchFamily="18" charset="0"/>
                <a:ea typeface="Cambria" panose="02040503050406030204" pitchFamily="18" charset="0"/>
              </a:rPr>
              <a:t>Tổ</a:t>
            </a:r>
            <a:r>
              <a:rPr lang="en-US" sz="2800" b="1" dirty="0">
                <a:solidFill>
                  <a:srgbClr val="0070C0"/>
                </a:solidFill>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2800" b="1" dirty="0" err="1">
                <a:solidFill>
                  <a:srgbClr val="0070C0"/>
                </a:solidFill>
                <a:effectLst>
                  <a:glow rad="228600">
                    <a:schemeClr val="accent4">
                      <a:satMod val="175000"/>
                      <a:alpha val="40000"/>
                    </a:schemeClr>
                  </a:glow>
                </a:effectLst>
                <a:latin typeface="Cambria" panose="02040503050406030204" pitchFamily="18" charset="0"/>
                <a:ea typeface="Cambria" panose="02040503050406030204" pitchFamily="18" charset="0"/>
              </a:rPr>
              <a:t>quốc</a:t>
            </a:r>
            <a:r>
              <a:rPr lang="en-US" sz="2800" b="1" dirty="0">
                <a:solidFill>
                  <a:srgbClr val="0070C0"/>
                </a:solidFill>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2800" b="1" dirty="0" err="1">
                <a:solidFill>
                  <a:srgbClr val="0070C0"/>
                </a:solidFill>
                <a:effectLst>
                  <a:glow rad="228600">
                    <a:schemeClr val="accent4">
                      <a:satMod val="175000"/>
                      <a:alpha val="40000"/>
                    </a:schemeClr>
                  </a:glow>
                </a:effectLst>
                <a:latin typeface="Cambria" panose="02040503050406030204" pitchFamily="18" charset="0"/>
                <a:ea typeface="Cambria" panose="02040503050406030204" pitchFamily="18" charset="0"/>
              </a:rPr>
              <a:t>theo</a:t>
            </a:r>
            <a:r>
              <a:rPr lang="en-US" sz="2800" b="1" dirty="0">
                <a:solidFill>
                  <a:srgbClr val="0070C0"/>
                </a:solidFill>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2800" b="1" dirty="0" err="1">
                <a:solidFill>
                  <a:srgbClr val="0070C0"/>
                </a:solidFill>
                <a:effectLst>
                  <a:glow rad="228600">
                    <a:schemeClr val="accent4">
                      <a:satMod val="175000"/>
                      <a:alpha val="40000"/>
                    </a:schemeClr>
                  </a:glow>
                </a:effectLst>
                <a:latin typeface="Cambria" panose="02040503050406030204" pitchFamily="18" charset="0"/>
                <a:ea typeface="Cambria" panose="02040503050406030204" pitchFamily="18" charset="0"/>
              </a:rPr>
              <a:t>bảng</a:t>
            </a:r>
            <a:r>
              <a:rPr lang="en-US" sz="2800" b="1" dirty="0">
                <a:solidFill>
                  <a:srgbClr val="0070C0"/>
                </a:solidFill>
                <a:effectLst>
                  <a:glow rad="228600">
                    <a:schemeClr val="accent4">
                      <a:satMod val="175000"/>
                      <a:alpha val="40000"/>
                    </a:schemeClr>
                  </a:glow>
                </a:effectLst>
                <a:latin typeface="Cambria" panose="02040503050406030204" pitchFamily="18" charset="0"/>
                <a:ea typeface="Cambria" panose="02040503050406030204" pitchFamily="18" charset="0"/>
              </a:rPr>
              <a:t> </a:t>
            </a:r>
            <a:r>
              <a:rPr lang="en-US" sz="2800" b="1" dirty="0" err="1">
                <a:solidFill>
                  <a:srgbClr val="0070C0"/>
                </a:solidFill>
                <a:effectLst>
                  <a:glow rad="228600">
                    <a:schemeClr val="accent4">
                      <a:satMod val="175000"/>
                      <a:alpha val="40000"/>
                    </a:schemeClr>
                  </a:glow>
                </a:effectLst>
                <a:latin typeface="Cambria" panose="02040503050406030204" pitchFamily="18" charset="0"/>
                <a:ea typeface="Cambria" panose="02040503050406030204" pitchFamily="18" charset="0"/>
              </a:rPr>
              <a:t>sau</a:t>
            </a:r>
            <a:r>
              <a:rPr lang="en-US" sz="2800" b="1" dirty="0">
                <a:solidFill>
                  <a:srgbClr val="0070C0"/>
                </a:solidFill>
                <a:effectLst>
                  <a:glow rad="228600">
                    <a:schemeClr val="accent4">
                      <a:satMod val="175000"/>
                      <a:alpha val="40000"/>
                    </a:schemeClr>
                  </a:glow>
                </a:effectLst>
                <a:latin typeface="Cambria" panose="02040503050406030204" pitchFamily="18" charset="0"/>
                <a:ea typeface="Cambria" panose="02040503050406030204" pitchFamily="18" charset="0"/>
              </a:rPr>
              <a:t>.</a:t>
            </a:r>
          </a:p>
        </p:txBody>
      </p:sp>
      <p:graphicFrame>
        <p:nvGraphicFramePr>
          <p:cNvPr id="3" name="Table 2">
            <a:extLst>
              <a:ext uri="{FF2B5EF4-FFF2-40B4-BE49-F238E27FC236}">
                <a16:creationId xmlns:a16="http://schemas.microsoft.com/office/drawing/2014/main" id="{A9EE7F9A-937C-4F22-A165-850C8CFD8A67}"/>
              </a:ext>
            </a:extLst>
          </p:cNvPr>
          <p:cNvGraphicFramePr>
            <a:graphicFrameLocks noGrp="1"/>
          </p:cNvGraphicFramePr>
          <p:nvPr>
            <p:extLst>
              <p:ext uri="{D42A27DB-BD31-4B8C-83A1-F6EECF244321}">
                <p14:modId xmlns:p14="http://schemas.microsoft.com/office/powerpoint/2010/main" val="1923594816"/>
              </p:ext>
            </p:extLst>
          </p:nvPr>
        </p:nvGraphicFramePr>
        <p:xfrm>
          <a:off x="2111830" y="2427952"/>
          <a:ext cx="8341435" cy="2697480"/>
        </p:xfrm>
        <a:graphic>
          <a:graphicData uri="http://schemas.openxmlformats.org/drawingml/2006/table">
            <a:tbl>
              <a:tblPr firstRow="1" firstCol="1" bandRow="1">
                <a:tableStyleId>{B301B821-A1FF-4177-AEE7-76D212191A09}</a:tableStyleId>
              </a:tblPr>
              <a:tblGrid>
                <a:gridCol w="1346853">
                  <a:extLst>
                    <a:ext uri="{9D8B030D-6E8A-4147-A177-3AD203B41FA5}">
                      <a16:colId xmlns:a16="http://schemas.microsoft.com/office/drawing/2014/main" val="1376610281"/>
                    </a:ext>
                  </a:extLst>
                </a:gridCol>
                <a:gridCol w="3518040">
                  <a:extLst>
                    <a:ext uri="{9D8B030D-6E8A-4147-A177-3AD203B41FA5}">
                      <a16:colId xmlns:a16="http://schemas.microsoft.com/office/drawing/2014/main" val="1926493849"/>
                    </a:ext>
                  </a:extLst>
                </a:gridCol>
                <a:gridCol w="3476542">
                  <a:extLst>
                    <a:ext uri="{9D8B030D-6E8A-4147-A177-3AD203B41FA5}">
                      <a16:colId xmlns:a16="http://schemas.microsoft.com/office/drawing/2014/main" val="4152813024"/>
                    </a:ext>
                  </a:extLst>
                </a:gridCol>
              </a:tblGrid>
              <a:tr h="889453">
                <a:tc>
                  <a:txBody>
                    <a:bodyPr/>
                    <a:lstStyle/>
                    <a:p>
                      <a:pPr marL="0" marR="0" algn="ctr">
                        <a:lnSpc>
                          <a:spcPct val="115000"/>
                        </a:lnSpc>
                        <a:spcBef>
                          <a:spcPts val="0"/>
                        </a:spcBef>
                        <a:spcAft>
                          <a:spcPts val="0"/>
                        </a:spcAft>
                      </a:pPr>
                      <a:r>
                        <a:rPr lang="nl-NL" sz="2800" dirty="0">
                          <a:effectLst/>
                          <a:latin typeface="Cambria" panose="02040503050406030204" pitchFamily="18" charset="0"/>
                          <a:ea typeface="Cambria" panose="02040503050406030204" pitchFamily="18" charset="0"/>
                          <a:cs typeface="Arial" panose="020B0604020202020204" pitchFamily="34" charset="0"/>
                        </a:rPr>
                        <a:t>STT</a:t>
                      </a:r>
                      <a:endParaRPr lang="en-US" sz="28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marL="0" marR="0" algn="ctr">
                        <a:lnSpc>
                          <a:spcPct val="115000"/>
                        </a:lnSpc>
                        <a:spcBef>
                          <a:spcPts val="0"/>
                        </a:spcBef>
                        <a:spcAft>
                          <a:spcPts val="0"/>
                        </a:spcAft>
                      </a:pPr>
                      <a:r>
                        <a:rPr lang="nl-NL" sz="2800" dirty="0">
                          <a:effectLst/>
                          <a:latin typeface="Cambria" panose="02040503050406030204" pitchFamily="18" charset="0"/>
                          <a:ea typeface="Cambria" panose="02040503050406030204" pitchFamily="18" charset="0"/>
                          <a:cs typeface="Arial" panose="020B0604020202020204" pitchFamily="34" charset="0"/>
                        </a:rPr>
                        <a:t>Việc em đã làm</a:t>
                      </a:r>
                      <a:endParaRPr lang="en-US" sz="28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marL="0" marR="0" algn="ctr">
                        <a:lnSpc>
                          <a:spcPct val="115000"/>
                        </a:lnSpc>
                        <a:spcBef>
                          <a:spcPts val="0"/>
                        </a:spcBef>
                        <a:spcAft>
                          <a:spcPts val="0"/>
                        </a:spcAft>
                      </a:pPr>
                      <a:r>
                        <a:rPr lang="nl-NL" sz="2800" dirty="0">
                          <a:effectLst/>
                          <a:latin typeface="Cambria" panose="02040503050406030204" pitchFamily="18" charset="0"/>
                          <a:ea typeface="Cambria" panose="02040503050406030204" pitchFamily="18" charset="0"/>
                          <a:cs typeface="Arial" panose="020B0604020202020204" pitchFamily="34" charset="0"/>
                        </a:rPr>
                        <a:t>Việc em sẽ làm</a:t>
                      </a:r>
                      <a:endParaRPr lang="en-US" sz="28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extLst>
                  <a:ext uri="{0D108BD9-81ED-4DB2-BD59-A6C34878D82A}">
                    <a16:rowId xmlns:a16="http://schemas.microsoft.com/office/drawing/2014/main" val="3445782888"/>
                  </a:ext>
                </a:extLst>
              </a:tr>
              <a:tr h="1808027">
                <a:tc>
                  <a:txBody>
                    <a:bodyPr/>
                    <a:lstStyle/>
                    <a:p>
                      <a:pPr marL="0" marR="0" algn="just">
                        <a:lnSpc>
                          <a:spcPct val="115000"/>
                        </a:lnSpc>
                        <a:spcBef>
                          <a:spcPts val="0"/>
                        </a:spcBef>
                        <a:spcAft>
                          <a:spcPts val="0"/>
                        </a:spcAft>
                      </a:pPr>
                      <a:r>
                        <a:rPr lang="nl-NL" sz="2800" dirty="0">
                          <a:effectLst/>
                          <a:latin typeface="Cambria" panose="02040503050406030204" pitchFamily="18" charset="0"/>
                          <a:ea typeface="Cambria" panose="02040503050406030204" pitchFamily="18" charset="0"/>
                          <a:cs typeface="Arial" panose="020B0604020202020204" pitchFamily="34" charset="0"/>
                        </a:rPr>
                        <a:t>1</a:t>
                      </a:r>
                      <a:endParaRPr lang="en-US" sz="28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15000"/>
                        </a:lnSpc>
                        <a:spcBef>
                          <a:spcPts val="0"/>
                        </a:spcBef>
                        <a:spcAft>
                          <a:spcPts val="0"/>
                        </a:spcAft>
                      </a:pPr>
                      <a:r>
                        <a:rPr lang="nl-NL" sz="2800" dirty="0">
                          <a:effectLst/>
                          <a:latin typeface="Cambria" panose="02040503050406030204" pitchFamily="18" charset="0"/>
                          <a:ea typeface="Cambria" panose="02040503050406030204" pitchFamily="18" charset="0"/>
                          <a:cs typeface="Arial" panose="020B0604020202020204" pitchFamily="34" charset="0"/>
                        </a:rPr>
                        <a:t>- Bảo vệ môi trường</a:t>
                      </a:r>
                      <a:endParaRPr lang="en-US" sz="28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15000"/>
                        </a:lnSpc>
                        <a:spcBef>
                          <a:spcPts val="0"/>
                        </a:spcBef>
                        <a:spcAft>
                          <a:spcPts val="0"/>
                        </a:spcAft>
                      </a:pPr>
                      <a:r>
                        <a:rPr lang="nl-NL" sz="2800" dirty="0">
                          <a:effectLst/>
                          <a:latin typeface="Cambria" panose="02040503050406030204" pitchFamily="18" charset="0"/>
                          <a:ea typeface="Cambria" panose="02040503050406030204" pitchFamily="18" charset="0"/>
                          <a:cs typeface="Arial" panose="020B0604020202020204" pitchFamily="34" charset="0"/>
                        </a:rPr>
                        <a:t>- Học thật giỏi để sau này cống hiến cho đất nước</a:t>
                      </a:r>
                      <a:endParaRPr lang="en-US" sz="2800" dirty="0">
                        <a:effectLst/>
                        <a:latin typeface="Cambria" panose="02040503050406030204" pitchFamily="18" charset="0"/>
                        <a:ea typeface="Cambria" panose="020405030504060302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1177697"/>
                  </a:ext>
                </a:extLst>
              </a:tr>
            </a:tbl>
          </a:graphicData>
        </a:graphic>
      </p:graphicFrame>
    </p:spTree>
    <p:extLst>
      <p:ext uri="{BB962C8B-B14F-4D97-AF65-F5344CB8AC3E}">
        <p14:creationId xmlns:p14="http://schemas.microsoft.com/office/powerpoint/2010/main" val="32304121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ACV thăm hỏi, tặng quà đồng bào bị lũ lụt tại các tỉnh Thừa Thiên Huế và  Quảng Bình - Tổng công ty cảng hàng không Việt Nam - CTCP | Sân">
            <a:extLst>
              <a:ext uri="{FF2B5EF4-FFF2-40B4-BE49-F238E27FC236}">
                <a16:creationId xmlns:a16="http://schemas.microsoft.com/office/drawing/2014/main" id="{6CBEB510-CA12-C785-5861-3C068697C4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 y="1048702"/>
            <a:ext cx="5535930" cy="41519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ăm hỏi, tặng quà Nhân dân và kiểm tra công tác khắc phục sau mưa lũ">
            <a:extLst>
              <a:ext uri="{FF2B5EF4-FFF2-40B4-BE49-F238E27FC236}">
                <a16:creationId xmlns:a16="http://schemas.microsoft.com/office/drawing/2014/main" id="{BA21A760-8246-5279-3AEA-6646C10575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0770" y="1552283"/>
            <a:ext cx="5715953" cy="32168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101012C-DCB5-A05E-EB3C-CE1A9D879A6B}"/>
              </a:ext>
            </a:extLst>
          </p:cNvPr>
          <p:cNvSpPr txBox="1"/>
          <p:nvPr/>
        </p:nvSpPr>
        <p:spPr>
          <a:xfrm>
            <a:off x="3234690" y="5417820"/>
            <a:ext cx="7109460" cy="1077218"/>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rPr>
              <a:t>Mạnh </a:t>
            </a:r>
            <a:r>
              <a:rPr lang="en-US" sz="3200" b="1" dirty="0" err="1">
                <a:latin typeface="Cambria" panose="02040503050406030204" pitchFamily="18" charset="0"/>
                <a:ea typeface="Cambria" panose="02040503050406030204" pitchFamily="18" charset="0"/>
              </a:rPr>
              <a:t>thường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quân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tặng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người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dân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vùng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bão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lũ</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977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barn(inVertical)">
                                      <p:cBhvr>
                                        <p:cTn id="10" dur="500"/>
                                        <p:tgtEl>
                                          <p:spTgt spid="102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组合 8"/>
          <p:cNvGrpSpPr/>
          <p:nvPr/>
        </p:nvGrpSpPr>
        <p:grpSpPr>
          <a:xfrm>
            <a:off x="-631371" y="-914400"/>
            <a:ext cx="14140542" cy="7619877"/>
            <a:chOff x="9835" y="-455139"/>
            <a:chExt cx="12341727" cy="7040873"/>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753" y="357835"/>
              <a:ext cx="10468263" cy="6227899"/>
            </a:xfrm>
            <a:prstGeom prst="rect">
              <a:avLst/>
            </a:prstGeom>
          </p:spPr>
        </p:pic>
      </p:grpSp>
      <p:sp>
        <p:nvSpPr>
          <p:cNvPr id="11" name="Rounded Rectangle 9">
            <a:extLst>
              <a:ext uri="{FF2B5EF4-FFF2-40B4-BE49-F238E27FC236}">
                <a16:creationId xmlns:a16="http://schemas.microsoft.com/office/drawing/2014/main" id="{A5BDF973-ACBF-492A-9F54-32602594AC5B}"/>
              </a:ext>
            </a:extLst>
          </p:cNvPr>
          <p:cNvSpPr/>
          <p:nvPr/>
        </p:nvSpPr>
        <p:spPr>
          <a:xfrm>
            <a:off x="1219200" y="396322"/>
            <a:ext cx="10134600" cy="672656"/>
          </a:xfrm>
          <a:prstGeom prst="roundRect">
            <a:avLst/>
          </a:prstGeom>
          <a:solidFill>
            <a:schemeClr val="bg1">
              <a:alpha val="87000"/>
            </a:schemeClr>
          </a:solidFill>
          <a:ln w="571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Thảo</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luận</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nhóm</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Quan </a:t>
            </a: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sát</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tranh</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trả</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lời</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câu</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hỏi</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BDF259E3-9765-4F04-81C2-0713C4CCBA16}"/>
              </a:ext>
            </a:extLst>
          </p:cNvPr>
          <p:cNvPicPr>
            <a:picLocks noChangeAspect="1"/>
          </p:cNvPicPr>
          <p:nvPr/>
        </p:nvPicPr>
        <p:blipFill>
          <a:blip r:embed="rId7"/>
          <a:stretch>
            <a:fillRect/>
          </a:stretch>
        </p:blipFill>
        <p:spPr>
          <a:xfrm>
            <a:off x="686789" y="1477708"/>
            <a:ext cx="5943600" cy="5124450"/>
          </a:xfrm>
          <a:prstGeom prst="rect">
            <a:avLst/>
          </a:prstGeom>
          <a:ln>
            <a:noFill/>
          </a:ln>
          <a:effectLst>
            <a:softEdge rad="112500"/>
          </a:effectLst>
        </p:spPr>
      </p:pic>
      <p:sp>
        <p:nvSpPr>
          <p:cNvPr id="14" name="TextBox 13">
            <a:extLst>
              <a:ext uri="{FF2B5EF4-FFF2-40B4-BE49-F238E27FC236}">
                <a16:creationId xmlns:a16="http://schemas.microsoft.com/office/drawing/2014/main" id="{AE714738-4629-4BD5-8117-14B137C2B7A3}"/>
              </a:ext>
            </a:extLst>
          </p:cNvPr>
          <p:cNvSpPr txBox="1"/>
          <p:nvPr/>
        </p:nvSpPr>
        <p:spPr>
          <a:xfrm>
            <a:off x="6630388" y="1443716"/>
            <a:ext cx="5104411" cy="1384995"/>
          </a:xfrm>
          <a:custGeom>
            <a:avLst/>
            <a:gdLst>
              <a:gd name="connsiteX0" fmla="*/ 0 w 5104411"/>
              <a:gd name="connsiteY0" fmla="*/ 0 h 1384995"/>
              <a:gd name="connsiteX1" fmla="*/ 5104411 w 5104411"/>
              <a:gd name="connsiteY1" fmla="*/ 0 h 1384995"/>
              <a:gd name="connsiteX2" fmla="*/ 5104411 w 5104411"/>
              <a:gd name="connsiteY2" fmla="*/ 1384995 h 1384995"/>
              <a:gd name="connsiteX3" fmla="*/ 0 w 5104411"/>
              <a:gd name="connsiteY3" fmla="*/ 1384995 h 1384995"/>
              <a:gd name="connsiteX4" fmla="*/ 0 w 5104411"/>
              <a:gd name="connsiteY4" fmla="*/ 0 h 1384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4411" h="1384995" fill="none" extrusionOk="0">
                <a:moveTo>
                  <a:pt x="0" y="0"/>
                </a:moveTo>
                <a:cubicBezTo>
                  <a:pt x="767771" y="5222"/>
                  <a:pt x="3310505" y="24918"/>
                  <a:pt x="5104411" y="0"/>
                </a:cubicBezTo>
                <a:cubicBezTo>
                  <a:pt x="5171145" y="569048"/>
                  <a:pt x="4991229" y="908236"/>
                  <a:pt x="5104411" y="1384995"/>
                </a:cubicBezTo>
                <a:cubicBezTo>
                  <a:pt x="4186424" y="1220234"/>
                  <a:pt x="2348408" y="1503145"/>
                  <a:pt x="0" y="1384995"/>
                </a:cubicBezTo>
                <a:cubicBezTo>
                  <a:pt x="-9180" y="1214950"/>
                  <a:pt x="60630" y="148983"/>
                  <a:pt x="0" y="0"/>
                </a:cubicBezTo>
                <a:close/>
              </a:path>
              <a:path w="5104411" h="1384995" stroke="0" extrusionOk="0">
                <a:moveTo>
                  <a:pt x="0" y="0"/>
                </a:moveTo>
                <a:cubicBezTo>
                  <a:pt x="2455759" y="11849"/>
                  <a:pt x="3562709" y="-161459"/>
                  <a:pt x="5104411" y="0"/>
                </a:cubicBezTo>
                <a:cubicBezTo>
                  <a:pt x="5045989" y="421457"/>
                  <a:pt x="5058594" y="827745"/>
                  <a:pt x="5104411" y="1384995"/>
                </a:cubicBezTo>
                <a:cubicBezTo>
                  <a:pt x="3753352" y="1239135"/>
                  <a:pt x="2484474" y="1306671"/>
                  <a:pt x="0" y="1384995"/>
                </a:cubicBezTo>
                <a:cubicBezTo>
                  <a:pt x="62182" y="938179"/>
                  <a:pt x="-52553" y="249702"/>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457200" lvl="0" indent="-457200">
              <a:buFont typeface="Arial" panose="020B0604020202020204" pitchFamily="34" charset="0"/>
              <a:buChar char="•"/>
              <a:defRPr/>
            </a:pPr>
            <a:r>
              <a:rPr lang="vi-VN" sz="2800" dirty="0">
                <a:solidFill>
                  <a:srgbClr val="FF3399"/>
                </a:solidFill>
                <a:latin typeface="Cambria" panose="02040503050406030204" pitchFamily="18" charset="0"/>
                <a:ea typeface="Cambria" panose="02040503050406030204" pitchFamily="18" charset="0"/>
                <a:cs typeface="Pattaya" panose="00000500000000000000" pitchFamily="2" charset="-34"/>
              </a:rPr>
              <a:t>Nêu cảm nhận của em về sự phát triển đất nước Việt Nam qua những bức tranh?</a:t>
            </a:r>
            <a:endParaRPr kumimoji="0" lang="vi-VN" sz="2800" b="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sp>
        <p:nvSpPr>
          <p:cNvPr id="15" name="TextBox 14">
            <a:extLst>
              <a:ext uri="{FF2B5EF4-FFF2-40B4-BE49-F238E27FC236}">
                <a16:creationId xmlns:a16="http://schemas.microsoft.com/office/drawing/2014/main" id="{D32660EC-56E0-40ED-A1A0-612C41F744B4}"/>
              </a:ext>
            </a:extLst>
          </p:cNvPr>
          <p:cNvSpPr txBox="1"/>
          <p:nvPr/>
        </p:nvSpPr>
        <p:spPr>
          <a:xfrm>
            <a:off x="6797518" y="3516025"/>
            <a:ext cx="5104411" cy="1384995"/>
          </a:xfrm>
          <a:custGeom>
            <a:avLst/>
            <a:gdLst>
              <a:gd name="connsiteX0" fmla="*/ 0 w 5104411"/>
              <a:gd name="connsiteY0" fmla="*/ 0 h 1384995"/>
              <a:gd name="connsiteX1" fmla="*/ 5104411 w 5104411"/>
              <a:gd name="connsiteY1" fmla="*/ 0 h 1384995"/>
              <a:gd name="connsiteX2" fmla="*/ 5104411 w 5104411"/>
              <a:gd name="connsiteY2" fmla="*/ 1384995 h 1384995"/>
              <a:gd name="connsiteX3" fmla="*/ 0 w 5104411"/>
              <a:gd name="connsiteY3" fmla="*/ 1384995 h 1384995"/>
              <a:gd name="connsiteX4" fmla="*/ 0 w 5104411"/>
              <a:gd name="connsiteY4" fmla="*/ 0 h 1384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4411" h="1384995" fill="none" extrusionOk="0">
                <a:moveTo>
                  <a:pt x="0" y="0"/>
                </a:moveTo>
                <a:cubicBezTo>
                  <a:pt x="767771" y="5222"/>
                  <a:pt x="3310505" y="24918"/>
                  <a:pt x="5104411" y="0"/>
                </a:cubicBezTo>
                <a:cubicBezTo>
                  <a:pt x="5171145" y="569048"/>
                  <a:pt x="4991229" y="908236"/>
                  <a:pt x="5104411" y="1384995"/>
                </a:cubicBezTo>
                <a:cubicBezTo>
                  <a:pt x="4186424" y="1220234"/>
                  <a:pt x="2348408" y="1503145"/>
                  <a:pt x="0" y="1384995"/>
                </a:cubicBezTo>
                <a:cubicBezTo>
                  <a:pt x="-9180" y="1214950"/>
                  <a:pt x="60630" y="148983"/>
                  <a:pt x="0" y="0"/>
                </a:cubicBezTo>
                <a:close/>
              </a:path>
              <a:path w="5104411" h="1384995" stroke="0" extrusionOk="0">
                <a:moveTo>
                  <a:pt x="0" y="0"/>
                </a:moveTo>
                <a:cubicBezTo>
                  <a:pt x="2455759" y="11849"/>
                  <a:pt x="3562709" y="-161459"/>
                  <a:pt x="5104411" y="0"/>
                </a:cubicBezTo>
                <a:cubicBezTo>
                  <a:pt x="5045989" y="421457"/>
                  <a:pt x="5058594" y="827745"/>
                  <a:pt x="5104411" y="1384995"/>
                </a:cubicBezTo>
                <a:cubicBezTo>
                  <a:pt x="3753352" y="1239135"/>
                  <a:pt x="2484474" y="1306671"/>
                  <a:pt x="0" y="1384995"/>
                </a:cubicBezTo>
                <a:cubicBezTo>
                  <a:pt x="62182" y="938179"/>
                  <a:pt x="-52553" y="249702"/>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457200" lvl="0" indent="-457200">
              <a:buFont typeface="Arial" panose="020B0604020202020204" pitchFamily="34" charset="0"/>
              <a:buChar char="•"/>
              <a:defRPr/>
            </a:pPr>
            <a:r>
              <a:rPr lang="vi-VN" sz="2800" dirty="0">
                <a:solidFill>
                  <a:srgbClr val="FF3399"/>
                </a:solidFill>
                <a:latin typeface="Cambria" panose="02040503050406030204" pitchFamily="18" charset="0"/>
                <a:ea typeface="Cambria" panose="02040503050406030204" pitchFamily="18" charset="0"/>
                <a:cs typeface="Pattaya" panose="00000500000000000000" pitchFamily="2" charset="-34"/>
              </a:rPr>
              <a:t>Chia sẻ thêm về sự phát triển của quê hương, đất nước mà em biết?</a:t>
            </a:r>
            <a:endParaRPr kumimoji="0" lang="vi-VN" sz="2800" b="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spTree>
    <p:extLst>
      <p:ext uri="{BB962C8B-B14F-4D97-AF65-F5344CB8AC3E}">
        <p14:creationId xmlns:p14="http://schemas.microsoft.com/office/powerpoint/2010/main" val="24488063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组合 8"/>
          <p:cNvGrpSpPr/>
          <p:nvPr/>
        </p:nvGrpSpPr>
        <p:grpSpPr>
          <a:xfrm>
            <a:off x="-631371" y="-914400"/>
            <a:ext cx="14140542" cy="7619877"/>
            <a:chOff x="9835" y="-455139"/>
            <a:chExt cx="12341727" cy="7040873"/>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753" y="357835"/>
              <a:ext cx="10468263" cy="6227899"/>
            </a:xfrm>
            <a:prstGeom prst="rect">
              <a:avLst/>
            </a:prstGeom>
          </p:spPr>
        </p:pic>
      </p:grpSp>
      <p:pic>
        <p:nvPicPr>
          <p:cNvPr id="4" name="Picture 3">
            <a:extLst>
              <a:ext uri="{FF2B5EF4-FFF2-40B4-BE49-F238E27FC236}">
                <a16:creationId xmlns:a16="http://schemas.microsoft.com/office/drawing/2014/main" id="{BDF259E3-9765-4F04-81C2-0713C4CCBA16}"/>
              </a:ext>
            </a:extLst>
          </p:cNvPr>
          <p:cNvPicPr>
            <a:picLocks noChangeAspect="1"/>
          </p:cNvPicPr>
          <p:nvPr/>
        </p:nvPicPr>
        <p:blipFill>
          <a:blip r:embed="rId7"/>
          <a:stretch>
            <a:fillRect/>
          </a:stretch>
        </p:blipFill>
        <p:spPr>
          <a:xfrm>
            <a:off x="413606" y="615646"/>
            <a:ext cx="6309143" cy="5439614"/>
          </a:xfrm>
          <a:prstGeom prst="rect">
            <a:avLst/>
          </a:prstGeom>
          <a:ln>
            <a:noFill/>
          </a:ln>
          <a:effectLst>
            <a:softEdge rad="112500"/>
          </a:effectLst>
        </p:spPr>
      </p:pic>
      <p:sp>
        <p:nvSpPr>
          <p:cNvPr id="14" name="TextBox 13">
            <a:extLst>
              <a:ext uri="{FF2B5EF4-FFF2-40B4-BE49-F238E27FC236}">
                <a16:creationId xmlns:a16="http://schemas.microsoft.com/office/drawing/2014/main" id="{AE714738-4629-4BD5-8117-14B137C2B7A3}"/>
              </a:ext>
            </a:extLst>
          </p:cNvPr>
          <p:cNvSpPr txBox="1"/>
          <p:nvPr/>
        </p:nvSpPr>
        <p:spPr>
          <a:xfrm>
            <a:off x="6671775" y="904559"/>
            <a:ext cx="5104411" cy="3046988"/>
          </a:xfrm>
          <a:custGeom>
            <a:avLst/>
            <a:gdLst>
              <a:gd name="connsiteX0" fmla="*/ 0 w 5104411"/>
              <a:gd name="connsiteY0" fmla="*/ 0 h 3046988"/>
              <a:gd name="connsiteX1" fmla="*/ 5104411 w 5104411"/>
              <a:gd name="connsiteY1" fmla="*/ 0 h 3046988"/>
              <a:gd name="connsiteX2" fmla="*/ 5104411 w 5104411"/>
              <a:gd name="connsiteY2" fmla="*/ 3046988 h 3046988"/>
              <a:gd name="connsiteX3" fmla="*/ 0 w 5104411"/>
              <a:gd name="connsiteY3" fmla="*/ 3046988 h 3046988"/>
              <a:gd name="connsiteX4" fmla="*/ 0 w 5104411"/>
              <a:gd name="connsiteY4" fmla="*/ 0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4411" h="3046988" fill="none" extrusionOk="0">
                <a:moveTo>
                  <a:pt x="0" y="0"/>
                </a:moveTo>
                <a:cubicBezTo>
                  <a:pt x="767771" y="5222"/>
                  <a:pt x="3310505" y="24918"/>
                  <a:pt x="5104411" y="0"/>
                </a:cubicBezTo>
                <a:cubicBezTo>
                  <a:pt x="4943166" y="1071537"/>
                  <a:pt x="5060651" y="2405261"/>
                  <a:pt x="5104411" y="3046988"/>
                </a:cubicBezTo>
                <a:cubicBezTo>
                  <a:pt x="4186424" y="2882227"/>
                  <a:pt x="2348408" y="3165138"/>
                  <a:pt x="0" y="3046988"/>
                </a:cubicBezTo>
                <a:cubicBezTo>
                  <a:pt x="-55725" y="1822382"/>
                  <a:pt x="17072" y="646376"/>
                  <a:pt x="0" y="0"/>
                </a:cubicBezTo>
                <a:close/>
              </a:path>
              <a:path w="5104411" h="3046988" stroke="0" extrusionOk="0">
                <a:moveTo>
                  <a:pt x="0" y="0"/>
                </a:moveTo>
                <a:cubicBezTo>
                  <a:pt x="2455759" y="11849"/>
                  <a:pt x="3562709" y="-161459"/>
                  <a:pt x="5104411" y="0"/>
                </a:cubicBezTo>
                <a:cubicBezTo>
                  <a:pt x="5107541" y="810180"/>
                  <a:pt x="5003235" y="1773659"/>
                  <a:pt x="5104411" y="3046988"/>
                </a:cubicBezTo>
                <a:cubicBezTo>
                  <a:pt x="3753352" y="2901128"/>
                  <a:pt x="2484474" y="2968664"/>
                  <a:pt x="0" y="3046988"/>
                </a:cubicBezTo>
                <a:cubicBezTo>
                  <a:pt x="74291" y="1544563"/>
                  <a:pt x="168006" y="966076"/>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457200" lvl="0" indent="-457200">
              <a:buFont typeface="Arial" panose="020B0604020202020204" pitchFamily="34" charset="0"/>
              <a:buChar char="•"/>
              <a:defRPr/>
            </a:pPr>
            <a:r>
              <a:rPr lang="vi-VN" sz="3200" dirty="0">
                <a:solidFill>
                  <a:srgbClr val="FF3399"/>
                </a:solidFill>
                <a:latin typeface="Pattaya" panose="00000500000000000000" pitchFamily="2" charset="-34"/>
                <a:cs typeface="Pattaya" panose="00000500000000000000" pitchFamily="2" charset="-34"/>
              </a:rPr>
              <a:t>Đất nước thay đổi theo từng ngày, đèn dầu đc thay thế bằng đèn điện, nhà tranh được thay thế bằng nhà cao tầng, các bến đò được thay thế bằng các cây cầu.</a:t>
            </a:r>
            <a:endParaRPr kumimoji="0" lang="vi-VN" sz="3200" b="0" i="0" u="none" strike="noStrike" kern="1200" cap="none" spc="0" normalizeH="0" baseline="0" noProof="0" dirty="0">
              <a:ln>
                <a:noFill/>
              </a:ln>
              <a:solidFill>
                <a:srgbClr val="FF3399"/>
              </a:solidFill>
              <a:effectLst/>
              <a:uLnTx/>
              <a:uFillTx/>
              <a:latin typeface="Pattaya" panose="00000500000000000000" pitchFamily="2" charset="-34"/>
              <a:ea typeface="+mn-ea"/>
              <a:cs typeface="Pattaya" panose="00000500000000000000" pitchFamily="2" charset="-34"/>
            </a:endParaRPr>
          </a:p>
        </p:txBody>
      </p:sp>
      <p:sp>
        <p:nvSpPr>
          <p:cNvPr id="15" name="TextBox 14">
            <a:extLst>
              <a:ext uri="{FF2B5EF4-FFF2-40B4-BE49-F238E27FC236}">
                <a16:creationId xmlns:a16="http://schemas.microsoft.com/office/drawing/2014/main" id="{D32660EC-56E0-40ED-A1A0-612C41F744B4}"/>
              </a:ext>
            </a:extLst>
          </p:cNvPr>
          <p:cNvSpPr txBox="1"/>
          <p:nvPr/>
        </p:nvSpPr>
        <p:spPr>
          <a:xfrm>
            <a:off x="6722749" y="4672694"/>
            <a:ext cx="5104411" cy="1569660"/>
          </a:xfrm>
          <a:custGeom>
            <a:avLst/>
            <a:gdLst>
              <a:gd name="connsiteX0" fmla="*/ 0 w 5104411"/>
              <a:gd name="connsiteY0" fmla="*/ 0 h 1569660"/>
              <a:gd name="connsiteX1" fmla="*/ 5104411 w 5104411"/>
              <a:gd name="connsiteY1" fmla="*/ 0 h 1569660"/>
              <a:gd name="connsiteX2" fmla="*/ 5104411 w 5104411"/>
              <a:gd name="connsiteY2" fmla="*/ 1569660 h 1569660"/>
              <a:gd name="connsiteX3" fmla="*/ 0 w 5104411"/>
              <a:gd name="connsiteY3" fmla="*/ 1569660 h 1569660"/>
              <a:gd name="connsiteX4" fmla="*/ 0 w 5104411"/>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4411" h="1569660" fill="none" extrusionOk="0">
                <a:moveTo>
                  <a:pt x="0" y="0"/>
                </a:moveTo>
                <a:cubicBezTo>
                  <a:pt x="767771" y="5222"/>
                  <a:pt x="3310505" y="24918"/>
                  <a:pt x="5104411" y="0"/>
                </a:cubicBezTo>
                <a:cubicBezTo>
                  <a:pt x="5201972" y="257633"/>
                  <a:pt x="5056020" y="890565"/>
                  <a:pt x="5104411" y="1569660"/>
                </a:cubicBezTo>
                <a:cubicBezTo>
                  <a:pt x="4186424" y="1404899"/>
                  <a:pt x="2348408" y="1687810"/>
                  <a:pt x="0" y="1569660"/>
                </a:cubicBezTo>
                <a:cubicBezTo>
                  <a:pt x="-74708" y="1232144"/>
                  <a:pt x="128259" y="683735"/>
                  <a:pt x="0" y="0"/>
                </a:cubicBezTo>
                <a:close/>
              </a:path>
              <a:path w="5104411" h="1569660" stroke="0" extrusionOk="0">
                <a:moveTo>
                  <a:pt x="0" y="0"/>
                </a:moveTo>
                <a:cubicBezTo>
                  <a:pt x="2455759" y="11849"/>
                  <a:pt x="3562709" y="-161459"/>
                  <a:pt x="5104411" y="0"/>
                </a:cubicBezTo>
                <a:cubicBezTo>
                  <a:pt x="5078523" y="662121"/>
                  <a:pt x="5173823" y="1402874"/>
                  <a:pt x="5104411" y="1569660"/>
                </a:cubicBezTo>
                <a:cubicBezTo>
                  <a:pt x="3753352" y="1423800"/>
                  <a:pt x="2484474" y="1491336"/>
                  <a:pt x="0" y="1569660"/>
                </a:cubicBezTo>
                <a:cubicBezTo>
                  <a:pt x="-36542" y="1287094"/>
                  <a:pt x="-117217" y="561160"/>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457200" lvl="0" indent="-457200">
              <a:buFont typeface="Arial" panose="020B0604020202020204" pitchFamily="34" charset="0"/>
              <a:buChar char="•"/>
              <a:defRPr/>
            </a:pPr>
            <a:r>
              <a:rPr lang="vi-VN" sz="3200" dirty="0">
                <a:solidFill>
                  <a:srgbClr val="FF3399"/>
                </a:solidFill>
                <a:latin typeface="Pattaya" panose="00000500000000000000" pitchFamily="2" charset="-34"/>
                <a:cs typeface="Pattaya" panose="00000500000000000000" pitchFamily="2" charset="-34"/>
              </a:rPr>
              <a:t>Các bác nông dân gặt lúa bằng máy móc, có các con đường cao tốc,….</a:t>
            </a:r>
            <a:endParaRPr kumimoji="0" lang="vi-VN" sz="3200" b="0" i="0" u="none" strike="noStrike" kern="1200" cap="none" spc="0" normalizeH="0" baseline="0" noProof="0" dirty="0">
              <a:ln>
                <a:noFill/>
              </a:ln>
              <a:solidFill>
                <a:srgbClr val="FF3399"/>
              </a:solidFill>
              <a:effectLst/>
              <a:uLnTx/>
              <a:uFillTx/>
              <a:latin typeface="Pattaya" panose="00000500000000000000" pitchFamily="2" charset="-34"/>
              <a:ea typeface="+mn-ea"/>
              <a:cs typeface="Pattaya" panose="00000500000000000000" pitchFamily="2" charset="-34"/>
            </a:endParaRPr>
          </a:p>
        </p:txBody>
      </p:sp>
    </p:spTree>
    <p:extLst>
      <p:ext uri="{BB962C8B-B14F-4D97-AF65-F5344CB8AC3E}">
        <p14:creationId xmlns:p14="http://schemas.microsoft.com/office/powerpoint/2010/main" val="34995639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BFC670-03C4-4C80-9184-A5F0D86024D2}"/>
              </a:ext>
            </a:extLst>
          </p:cNvPr>
          <p:cNvPicPr>
            <a:picLocks noChangeAspect="1"/>
          </p:cNvPicPr>
          <p:nvPr/>
        </p:nvPicPr>
        <p:blipFill>
          <a:blip r:embed="rId3"/>
          <a:stretch>
            <a:fillRect/>
          </a:stretch>
        </p:blipFill>
        <p:spPr>
          <a:xfrm>
            <a:off x="385081" y="199193"/>
            <a:ext cx="6701517" cy="3009900"/>
          </a:xfrm>
          <a:prstGeom prst="rect">
            <a:avLst/>
          </a:prstGeom>
        </p:spPr>
      </p:pic>
      <p:pic>
        <p:nvPicPr>
          <p:cNvPr id="6" name="Picture 5">
            <a:extLst>
              <a:ext uri="{FF2B5EF4-FFF2-40B4-BE49-F238E27FC236}">
                <a16:creationId xmlns:a16="http://schemas.microsoft.com/office/drawing/2014/main" id="{9B2CBF53-C2E2-45FF-99B8-8E8AEB72F65A}"/>
              </a:ext>
            </a:extLst>
          </p:cNvPr>
          <p:cNvPicPr>
            <a:picLocks noChangeAspect="1"/>
          </p:cNvPicPr>
          <p:nvPr/>
        </p:nvPicPr>
        <p:blipFill>
          <a:blip r:embed="rId4"/>
          <a:stretch>
            <a:fillRect/>
          </a:stretch>
        </p:blipFill>
        <p:spPr>
          <a:xfrm>
            <a:off x="385082" y="3212063"/>
            <a:ext cx="6701518" cy="3009899"/>
          </a:xfrm>
          <a:prstGeom prst="rect">
            <a:avLst/>
          </a:prstGeom>
        </p:spPr>
      </p:pic>
      <p:sp>
        <p:nvSpPr>
          <p:cNvPr id="14" name="Speech Bubble: Rectangle with Corners Rounded 13">
            <a:extLst>
              <a:ext uri="{FF2B5EF4-FFF2-40B4-BE49-F238E27FC236}">
                <a16:creationId xmlns:a16="http://schemas.microsoft.com/office/drawing/2014/main" id="{DEE9B0C3-99F1-421E-A3E2-024BE5B0DCC4}"/>
              </a:ext>
            </a:extLst>
          </p:cNvPr>
          <p:cNvSpPr/>
          <p:nvPr/>
        </p:nvSpPr>
        <p:spPr>
          <a:xfrm flipH="1">
            <a:off x="6999514" y="304800"/>
            <a:ext cx="5020780" cy="170413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B050"/>
                </a:solidFill>
                <a:latin typeface="Cambria" panose="02040503050406030204" pitchFamily="18" charset="0"/>
                <a:ea typeface="Cambria" panose="02040503050406030204" pitchFamily="18" charset="0"/>
              </a:rPr>
              <a:t>Các</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bạn</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trong</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tranh</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đang</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làm</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gì</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Việc</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làm</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của</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các</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bạn</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thể</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hiện</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điều</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gì</a:t>
            </a:r>
            <a:r>
              <a:rPr lang="en-US" sz="2800" b="1" dirty="0">
                <a:solidFill>
                  <a:srgbClr val="00B050"/>
                </a:solidFill>
                <a:latin typeface="Cambria" panose="02040503050406030204" pitchFamily="18" charset="0"/>
                <a:ea typeface="Cambria" panose="02040503050406030204" pitchFamily="18" charset="0"/>
              </a:rPr>
              <a:t>?</a:t>
            </a:r>
          </a:p>
        </p:txBody>
      </p:sp>
      <p:sp>
        <p:nvSpPr>
          <p:cNvPr id="16" name="Speech Bubble: Rectangle with Corners Rounded 15">
            <a:extLst>
              <a:ext uri="{FF2B5EF4-FFF2-40B4-BE49-F238E27FC236}">
                <a16:creationId xmlns:a16="http://schemas.microsoft.com/office/drawing/2014/main" id="{A62D7ED6-E8D2-4E9D-9025-AEBCB17C2175}"/>
              </a:ext>
            </a:extLst>
          </p:cNvPr>
          <p:cNvSpPr/>
          <p:nvPr/>
        </p:nvSpPr>
        <p:spPr>
          <a:xfrm flipH="1">
            <a:off x="7283068" y="2347169"/>
            <a:ext cx="4721044" cy="19763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B050"/>
                </a:solidFill>
                <a:latin typeface="Cambria" panose="02040503050406030204" pitchFamily="18" charset="0"/>
                <a:ea typeface="Cambria" panose="02040503050406030204" pitchFamily="18" charset="0"/>
              </a:rPr>
              <a:t>Hãy</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kể</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thêm</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các</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việc</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cần</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làm</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để</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thể</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hiện</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tình</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yêu</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đối</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với</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Tổ</a:t>
            </a:r>
            <a:r>
              <a:rPr lang="en-US" sz="2800" b="1" dirty="0">
                <a:solidFill>
                  <a:srgbClr val="00B050"/>
                </a:solidFill>
                <a:latin typeface="Cambria" panose="02040503050406030204" pitchFamily="18" charset="0"/>
                <a:ea typeface="Cambria" panose="02040503050406030204" pitchFamily="18" charset="0"/>
              </a:rPr>
              <a:t> </a:t>
            </a:r>
            <a:r>
              <a:rPr lang="en-US" sz="2800" b="1" dirty="0" err="1">
                <a:solidFill>
                  <a:srgbClr val="00B050"/>
                </a:solidFill>
                <a:latin typeface="Cambria" panose="02040503050406030204" pitchFamily="18" charset="0"/>
                <a:ea typeface="Cambria" panose="02040503050406030204" pitchFamily="18" charset="0"/>
              </a:rPr>
              <a:t>quốc</a:t>
            </a:r>
            <a:r>
              <a:rPr lang="en-US" sz="2800" b="1" dirty="0">
                <a:solidFill>
                  <a:srgbClr val="00B050"/>
                </a:solidFill>
                <a:latin typeface="Cambria" panose="02040503050406030204" pitchFamily="18" charset="0"/>
                <a:ea typeface="Cambria" panose="02040503050406030204" pitchFamily="18" charset="0"/>
              </a:rPr>
              <a:t>?</a:t>
            </a:r>
          </a:p>
        </p:txBody>
      </p:sp>
      <p:grpSp>
        <p:nvGrpSpPr>
          <p:cNvPr id="17" name="Google Shape;1023;p13">
            <a:extLst>
              <a:ext uri="{FF2B5EF4-FFF2-40B4-BE49-F238E27FC236}">
                <a16:creationId xmlns:a16="http://schemas.microsoft.com/office/drawing/2014/main" id="{8F300500-D458-4490-AC77-F28EA6C7C5D6}"/>
              </a:ext>
            </a:extLst>
          </p:cNvPr>
          <p:cNvGrpSpPr/>
          <p:nvPr/>
        </p:nvGrpSpPr>
        <p:grpSpPr>
          <a:xfrm>
            <a:off x="8069505" y="4496637"/>
            <a:ext cx="3113314" cy="1976330"/>
            <a:chOff x="5876916" y="975793"/>
            <a:chExt cx="4684259" cy="2641495"/>
          </a:xfrm>
        </p:grpSpPr>
        <p:grpSp>
          <p:nvGrpSpPr>
            <p:cNvPr id="18" name="Google Shape;1024;p13">
              <a:extLst>
                <a:ext uri="{FF2B5EF4-FFF2-40B4-BE49-F238E27FC236}">
                  <a16:creationId xmlns:a16="http://schemas.microsoft.com/office/drawing/2014/main" id="{767CE770-1EB1-4DB8-8C85-08A967D7EBE3}"/>
                </a:ext>
              </a:extLst>
            </p:cNvPr>
            <p:cNvGrpSpPr/>
            <p:nvPr/>
          </p:nvGrpSpPr>
          <p:grpSpPr>
            <a:xfrm>
              <a:off x="5876916" y="975793"/>
              <a:ext cx="4684259" cy="2113916"/>
              <a:chOff x="2387762" y="551055"/>
              <a:chExt cx="7051289" cy="3182111"/>
            </a:xfrm>
          </p:grpSpPr>
          <p:pic>
            <p:nvPicPr>
              <p:cNvPr id="20" name="Google Shape;1025;p13" descr="2">
                <a:extLst>
                  <a:ext uri="{FF2B5EF4-FFF2-40B4-BE49-F238E27FC236}">
                    <a16:creationId xmlns:a16="http://schemas.microsoft.com/office/drawing/2014/main" id="{0933EF17-D715-4C31-9E9D-5331028EA6AF}"/>
                  </a:ext>
                </a:extLst>
              </p:cNvPr>
              <p:cNvPicPr preferRelativeResize="0"/>
              <p:nvPr/>
            </p:nvPicPr>
            <p:blipFill rotWithShape="1">
              <a:blip r:embed="rId5">
                <a:alphaModFix/>
              </a:blip>
              <a:srcRect/>
              <a:stretch/>
            </p:blipFill>
            <p:spPr>
              <a:xfrm>
                <a:off x="4238307" y="551055"/>
                <a:ext cx="3689350" cy="3127375"/>
              </a:xfrm>
              <a:prstGeom prst="rect">
                <a:avLst/>
              </a:prstGeom>
              <a:noFill/>
              <a:ln>
                <a:noFill/>
              </a:ln>
            </p:spPr>
          </p:pic>
          <p:pic>
            <p:nvPicPr>
              <p:cNvPr id="21" name="Google Shape;1026;p13" descr="1">
                <a:extLst>
                  <a:ext uri="{FF2B5EF4-FFF2-40B4-BE49-F238E27FC236}">
                    <a16:creationId xmlns:a16="http://schemas.microsoft.com/office/drawing/2014/main" id="{75F685AD-289B-4790-8885-E05EE3CF049A}"/>
                  </a:ext>
                </a:extLst>
              </p:cNvPr>
              <p:cNvPicPr preferRelativeResize="0"/>
              <p:nvPr/>
            </p:nvPicPr>
            <p:blipFill rotWithShape="1">
              <a:blip r:embed="rId6">
                <a:alphaModFix/>
              </a:blip>
              <a:srcRect/>
              <a:stretch/>
            </p:blipFill>
            <p:spPr>
              <a:xfrm>
                <a:off x="5999058" y="790165"/>
                <a:ext cx="3439993" cy="2915633"/>
              </a:xfrm>
              <a:prstGeom prst="rect">
                <a:avLst/>
              </a:prstGeom>
              <a:noFill/>
              <a:ln>
                <a:noFill/>
              </a:ln>
            </p:spPr>
          </p:pic>
          <p:pic>
            <p:nvPicPr>
              <p:cNvPr id="22" name="Google Shape;1027;p13" descr="3">
                <a:extLst>
                  <a:ext uri="{FF2B5EF4-FFF2-40B4-BE49-F238E27FC236}">
                    <a16:creationId xmlns:a16="http://schemas.microsoft.com/office/drawing/2014/main" id="{1439A821-4FC5-4693-895B-3B875D07EBDE}"/>
                  </a:ext>
                </a:extLst>
              </p:cNvPr>
              <p:cNvPicPr preferRelativeResize="0"/>
              <p:nvPr/>
            </p:nvPicPr>
            <p:blipFill rotWithShape="1">
              <a:blip r:embed="rId7">
                <a:alphaModFix/>
              </a:blip>
              <a:srcRect/>
              <a:stretch/>
            </p:blipFill>
            <p:spPr>
              <a:xfrm flipH="1">
                <a:off x="2387762" y="872971"/>
                <a:ext cx="3374585" cy="2860195"/>
              </a:xfrm>
              <a:prstGeom prst="rect">
                <a:avLst/>
              </a:prstGeom>
              <a:noFill/>
              <a:ln>
                <a:noFill/>
              </a:ln>
            </p:spPr>
          </p:pic>
        </p:grpSp>
        <p:sp>
          <p:nvSpPr>
            <p:cNvPr id="19" name="Google Shape;1028;p13">
              <a:extLst>
                <a:ext uri="{FF2B5EF4-FFF2-40B4-BE49-F238E27FC236}">
                  <a16:creationId xmlns:a16="http://schemas.microsoft.com/office/drawing/2014/main" id="{473515BD-5866-4ADD-BD61-71F899F05357}"/>
                </a:ext>
              </a:extLst>
            </p:cNvPr>
            <p:cNvSpPr/>
            <p:nvPr/>
          </p:nvSpPr>
          <p:spPr>
            <a:xfrm>
              <a:off x="6714251" y="2510908"/>
              <a:ext cx="3495263" cy="1106380"/>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Cambria" panose="02040503050406030204" pitchFamily="18" charset="0"/>
                  <a:ea typeface="Cambria" panose="02040503050406030204" pitchFamily="18" charset="0"/>
                  <a:cs typeface="Arial"/>
                  <a:sym typeface="Arial"/>
                </a:rPr>
                <a:t>Thảo</a:t>
              </a:r>
              <a:r>
                <a:rPr lang="en-US" sz="3200" b="1" dirty="0">
                  <a:solidFill>
                    <a:srgbClr val="C00000"/>
                  </a:solidFill>
                  <a:latin typeface="Cambria" panose="02040503050406030204" pitchFamily="18" charset="0"/>
                  <a:ea typeface="Cambria" panose="02040503050406030204" pitchFamily="18" charset="0"/>
                  <a:cs typeface="Arial"/>
                  <a:sym typeface="Arial"/>
                </a:rPr>
                <a:t> </a:t>
              </a:r>
              <a:r>
                <a:rPr lang="en-US" sz="3200" b="1" dirty="0" err="1">
                  <a:solidFill>
                    <a:srgbClr val="C00000"/>
                  </a:solidFill>
                  <a:latin typeface="Cambria" panose="02040503050406030204" pitchFamily="18" charset="0"/>
                  <a:ea typeface="Cambria" panose="02040503050406030204" pitchFamily="18" charset="0"/>
                  <a:cs typeface="Arial"/>
                  <a:sym typeface="Arial"/>
                </a:rPr>
                <a:t>luận</a:t>
              </a:r>
              <a:endParaRPr lang="en-US" sz="3200" b="1" dirty="0">
                <a:solidFill>
                  <a:srgbClr val="C00000"/>
                </a:solidFill>
                <a:latin typeface="Cambria" panose="02040503050406030204" pitchFamily="18" charset="0"/>
                <a:ea typeface="Cambria" panose="02040503050406030204" pitchFamily="18" charset="0"/>
                <a:cs typeface="Arial"/>
                <a:sym typeface="Arial"/>
              </a:endParaRPr>
            </a:p>
            <a:p>
              <a:pPr marL="0" marR="0" lvl="0" indent="0" algn="ctr" rtl="0">
                <a:spcBef>
                  <a:spcPts val="0"/>
                </a:spcBef>
                <a:spcAft>
                  <a:spcPts val="0"/>
                </a:spcAft>
                <a:buNone/>
              </a:pPr>
              <a:r>
                <a:rPr lang="en-US" sz="3200" b="1" dirty="0" err="1">
                  <a:solidFill>
                    <a:srgbClr val="C00000"/>
                  </a:solidFill>
                  <a:latin typeface="Cambria" panose="02040503050406030204" pitchFamily="18" charset="0"/>
                  <a:ea typeface="Cambria" panose="02040503050406030204" pitchFamily="18" charset="0"/>
                  <a:cs typeface="Arial"/>
                  <a:sym typeface="Arial"/>
                </a:rPr>
                <a:t>nhóm</a:t>
              </a:r>
              <a:r>
                <a:rPr lang="en-US" sz="3200" b="1" dirty="0">
                  <a:solidFill>
                    <a:srgbClr val="C00000"/>
                  </a:solidFill>
                  <a:latin typeface="Cambria" panose="02040503050406030204" pitchFamily="18" charset="0"/>
                  <a:ea typeface="Cambria" panose="02040503050406030204" pitchFamily="18" charset="0"/>
                  <a:cs typeface="Arial"/>
                  <a:sym typeface="Arial"/>
                </a:rPr>
                <a:t> 4</a:t>
              </a:r>
              <a:endParaRPr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7237298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组合 8"/>
          <p:cNvGrpSpPr/>
          <p:nvPr/>
        </p:nvGrpSpPr>
        <p:grpSpPr>
          <a:xfrm>
            <a:off x="-631371" y="-914400"/>
            <a:ext cx="14140542" cy="7619877"/>
            <a:chOff x="9835" y="-455139"/>
            <a:chExt cx="12341727" cy="7040873"/>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753" y="357835"/>
              <a:ext cx="10468263" cy="6227899"/>
            </a:xfrm>
            <a:prstGeom prst="rect">
              <a:avLst/>
            </a:prstGeom>
          </p:spPr>
        </p:pic>
      </p:grpSp>
      <p:pic>
        <p:nvPicPr>
          <p:cNvPr id="3" name="Picture 2">
            <a:extLst>
              <a:ext uri="{FF2B5EF4-FFF2-40B4-BE49-F238E27FC236}">
                <a16:creationId xmlns:a16="http://schemas.microsoft.com/office/drawing/2014/main" id="{CDFAB5C2-2BAD-4D8C-BD61-A315D186CE2C}"/>
              </a:ext>
            </a:extLst>
          </p:cNvPr>
          <p:cNvPicPr>
            <a:picLocks noChangeAspect="1"/>
          </p:cNvPicPr>
          <p:nvPr/>
        </p:nvPicPr>
        <p:blipFill>
          <a:blip r:embed="rId7"/>
          <a:stretch>
            <a:fillRect/>
          </a:stretch>
        </p:blipFill>
        <p:spPr>
          <a:xfrm>
            <a:off x="346302" y="658927"/>
            <a:ext cx="6296025" cy="2676525"/>
          </a:xfrm>
          <a:prstGeom prst="rect">
            <a:avLst/>
          </a:prstGeom>
        </p:spPr>
      </p:pic>
      <p:grpSp>
        <p:nvGrpSpPr>
          <p:cNvPr id="10" name="Group 9">
            <a:extLst>
              <a:ext uri="{FF2B5EF4-FFF2-40B4-BE49-F238E27FC236}">
                <a16:creationId xmlns:a16="http://schemas.microsoft.com/office/drawing/2014/main" id="{E5E482F0-AF07-432E-9E60-B4464C7994CB}"/>
              </a:ext>
            </a:extLst>
          </p:cNvPr>
          <p:cNvGrpSpPr/>
          <p:nvPr/>
        </p:nvGrpSpPr>
        <p:grpSpPr>
          <a:xfrm>
            <a:off x="5867400" y="3335452"/>
            <a:ext cx="6171002" cy="2133222"/>
            <a:chOff x="5867400" y="3335452"/>
            <a:chExt cx="6171002" cy="2133222"/>
          </a:xfrm>
        </p:grpSpPr>
        <p:grpSp>
          <p:nvGrpSpPr>
            <p:cNvPr id="26" name="Group 25">
              <a:extLst>
                <a:ext uri="{FF2B5EF4-FFF2-40B4-BE49-F238E27FC236}">
                  <a16:creationId xmlns:a16="http://schemas.microsoft.com/office/drawing/2014/main" id="{67B993D4-DA0B-4D1F-B0FC-203EE3F4A789}"/>
                </a:ext>
              </a:extLst>
            </p:cNvPr>
            <p:cNvGrpSpPr/>
            <p:nvPr/>
          </p:nvGrpSpPr>
          <p:grpSpPr>
            <a:xfrm>
              <a:off x="5867400" y="3335452"/>
              <a:ext cx="6171002" cy="2133222"/>
              <a:chOff x="4436414" y="1551563"/>
              <a:chExt cx="7327378" cy="4327762"/>
            </a:xfrm>
          </p:grpSpPr>
          <p:sp>
            <p:nvSpPr>
              <p:cNvPr id="27" name="Rectangle: Diagonal Corners Rounded 26">
                <a:extLst>
                  <a:ext uri="{FF2B5EF4-FFF2-40B4-BE49-F238E27FC236}">
                    <a16:creationId xmlns:a16="http://schemas.microsoft.com/office/drawing/2014/main" id="{E4498616-6FCF-432C-8427-0A00C9089138}"/>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Diagonal Corners Rounded 27">
                <a:extLst>
                  <a:ext uri="{FF2B5EF4-FFF2-40B4-BE49-F238E27FC236}">
                    <a16:creationId xmlns:a16="http://schemas.microsoft.com/office/drawing/2014/main" id="{2C0FB746-7AF4-4F94-BE14-CCA14169F250}"/>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0C78DC20-B68E-4E97-90CD-106A094EEA02}"/>
                </a:ext>
              </a:extLst>
            </p:cNvPr>
            <p:cNvSpPr txBox="1"/>
            <p:nvPr/>
          </p:nvSpPr>
          <p:spPr>
            <a:xfrm>
              <a:off x="5997596" y="3692365"/>
              <a:ext cx="5765480" cy="1323439"/>
            </a:xfrm>
            <a:prstGeom prst="rect">
              <a:avLst/>
            </a:prstGeom>
            <a:noFill/>
          </p:spPr>
          <p:txBody>
            <a:bodyPr wrap="square" rtlCol="0">
              <a:spAutoFit/>
            </a:bodyPr>
            <a:lstStyle/>
            <a:p>
              <a:pPr algn="ctr"/>
              <a:r>
                <a:rPr lang="en-US" sz="4000" b="1" dirty="0" err="1">
                  <a:solidFill>
                    <a:srgbClr val="FF0000"/>
                  </a:solidFill>
                </a:rPr>
                <a:t>Thể</a:t>
              </a:r>
              <a:r>
                <a:rPr lang="en-US" sz="4000" b="1" dirty="0">
                  <a:solidFill>
                    <a:srgbClr val="FF0000"/>
                  </a:solidFill>
                </a:rPr>
                <a:t> </a:t>
              </a:r>
              <a:r>
                <a:rPr lang="en-US" sz="4000" b="1" dirty="0" err="1">
                  <a:solidFill>
                    <a:srgbClr val="FF0000"/>
                  </a:solidFill>
                </a:rPr>
                <a:t>hiện</a:t>
              </a:r>
              <a:r>
                <a:rPr lang="en-US" sz="4000" b="1" dirty="0">
                  <a:solidFill>
                    <a:srgbClr val="FF0000"/>
                  </a:solidFill>
                </a:rPr>
                <a:t> </a:t>
              </a:r>
              <a:r>
                <a:rPr lang="en-US" sz="4000" b="1" dirty="0" err="1">
                  <a:solidFill>
                    <a:srgbClr val="FF0000"/>
                  </a:solidFill>
                </a:rPr>
                <a:t>việc</a:t>
              </a:r>
              <a:r>
                <a:rPr lang="en-US" sz="4000" b="1" dirty="0">
                  <a:solidFill>
                    <a:srgbClr val="FF0000"/>
                  </a:solidFill>
                </a:rPr>
                <a:t> </a:t>
              </a:r>
              <a:r>
                <a:rPr lang="en-US" sz="4000" b="1" dirty="0" err="1">
                  <a:solidFill>
                    <a:srgbClr val="FF0000"/>
                  </a:solidFill>
                </a:rPr>
                <a:t>yêu</a:t>
              </a:r>
              <a:r>
                <a:rPr lang="en-US" sz="4000" b="1" dirty="0">
                  <a:solidFill>
                    <a:srgbClr val="FF0000"/>
                  </a:solidFill>
                </a:rPr>
                <a:t> </a:t>
              </a:r>
              <a:r>
                <a:rPr lang="en-US" sz="4000" b="1" dirty="0" err="1">
                  <a:solidFill>
                    <a:srgbClr val="FF0000"/>
                  </a:solidFill>
                </a:rPr>
                <a:t>quý</a:t>
              </a:r>
              <a:r>
                <a:rPr lang="en-US" sz="4000" b="1" dirty="0">
                  <a:solidFill>
                    <a:srgbClr val="FF0000"/>
                  </a:solidFill>
                </a:rPr>
                <a:t>, </a:t>
              </a:r>
              <a:r>
                <a:rPr lang="en-US" sz="4000" b="1" dirty="0" err="1">
                  <a:solidFill>
                    <a:srgbClr val="FF0000"/>
                  </a:solidFill>
                </a:rPr>
                <a:t>bảo</a:t>
              </a:r>
              <a:r>
                <a:rPr lang="en-US" sz="4000" b="1" dirty="0">
                  <a:solidFill>
                    <a:srgbClr val="FF0000"/>
                  </a:solidFill>
                </a:rPr>
                <a:t> </a:t>
              </a:r>
              <a:r>
                <a:rPr lang="en-US" sz="4000" b="1" dirty="0" err="1">
                  <a:solidFill>
                    <a:srgbClr val="FF0000"/>
                  </a:solidFill>
                </a:rPr>
                <a:t>vệ</a:t>
              </a:r>
              <a:r>
                <a:rPr lang="en-US" sz="4000" b="1" dirty="0">
                  <a:solidFill>
                    <a:srgbClr val="FF0000"/>
                  </a:solidFill>
                </a:rPr>
                <a:t> </a:t>
              </a:r>
              <a:r>
                <a:rPr lang="en-US" sz="4000" b="1" dirty="0" err="1">
                  <a:solidFill>
                    <a:srgbClr val="FF0000"/>
                  </a:solidFill>
                </a:rPr>
                <a:t>thiên</a:t>
              </a:r>
              <a:r>
                <a:rPr lang="en-US" sz="4000" b="1" dirty="0">
                  <a:solidFill>
                    <a:srgbClr val="FF0000"/>
                  </a:solidFill>
                </a:rPr>
                <a:t> </a:t>
              </a:r>
              <a:r>
                <a:rPr lang="en-US" sz="4000" b="1" dirty="0" err="1">
                  <a:solidFill>
                    <a:srgbClr val="FF0000"/>
                  </a:solidFill>
                </a:rPr>
                <a:t>nhiên</a:t>
              </a:r>
              <a:r>
                <a:rPr lang="en-US" sz="4000" b="1" dirty="0">
                  <a:solidFill>
                    <a:srgbClr val="FF0000"/>
                  </a:solidFill>
                </a:rPr>
                <a:t>.</a:t>
              </a:r>
            </a:p>
          </p:txBody>
        </p:sp>
      </p:grpSp>
      <p:pic>
        <p:nvPicPr>
          <p:cNvPr id="4" name="Picture 3">
            <a:extLst>
              <a:ext uri="{FF2B5EF4-FFF2-40B4-BE49-F238E27FC236}">
                <a16:creationId xmlns:a16="http://schemas.microsoft.com/office/drawing/2014/main" id="{05369E87-EF5D-476E-A7CC-84EFC63C9C1C}"/>
              </a:ext>
            </a:extLst>
          </p:cNvPr>
          <p:cNvPicPr>
            <a:picLocks noChangeAspect="1"/>
          </p:cNvPicPr>
          <p:nvPr/>
        </p:nvPicPr>
        <p:blipFill>
          <a:blip r:embed="rId8"/>
          <a:stretch>
            <a:fillRect/>
          </a:stretch>
        </p:blipFill>
        <p:spPr>
          <a:xfrm>
            <a:off x="1540090" y="3522549"/>
            <a:ext cx="3325824" cy="2606408"/>
          </a:xfrm>
          <a:prstGeom prst="rect">
            <a:avLst/>
          </a:prstGeom>
        </p:spPr>
      </p:pic>
    </p:spTree>
    <p:extLst>
      <p:ext uri="{BB962C8B-B14F-4D97-AF65-F5344CB8AC3E}">
        <p14:creationId xmlns:p14="http://schemas.microsoft.com/office/powerpoint/2010/main" val="15926743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组合 8"/>
          <p:cNvGrpSpPr/>
          <p:nvPr/>
        </p:nvGrpSpPr>
        <p:grpSpPr>
          <a:xfrm>
            <a:off x="-631371" y="-914400"/>
            <a:ext cx="14140542" cy="7619877"/>
            <a:chOff x="9835" y="-455139"/>
            <a:chExt cx="12341727" cy="7040873"/>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753" y="357835"/>
              <a:ext cx="10468263" cy="6227899"/>
            </a:xfrm>
            <a:prstGeom prst="rect">
              <a:avLst/>
            </a:prstGeom>
          </p:spPr>
        </p:pic>
      </p:grpSp>
      <p:grpSp>
        <p:nvGrpSpPr>
          <p:cNvPr id="10" name="Group 9">
            <a:extLst>
              <a:ext uri="{FF2B5EF4-FFF2-40B4-BE49-F238E27FC236}">
                <a16:creationId xmlns:a16="http://schemas.microsoft.com/office/drawing/2014/main" id="{E5E482F0-AF07-432E-9E60-B4464C7994CB}"/>
              </a:ext>
            </a:extLst>
          </p:cNvPr>
          <p:cNvGrpSpPr/>
          <p:nvPr/>
        </p:nvGrpSpPr>
        <p:grpSpPr>
          <a:xfrm>
            <a:off x="5867400" y="3335452"/>
            <a:ext cx="6171002" cy="2133222"/>
            <a:chOff x="5867400" y="3335452"/>
            <a:chExt cx="6171002" cy="2133222"/>
          </a:xfrm>
        </p:grpSpPr>
        <p:grpSp>
          <p:nvGrpSpPr>
            <p:cNvPr id="26" name="Group 25">
              <a:extLst>
                <a:ext uri="{FF2B5EF4-FFF2-40B4-BE49-F238E27FC236}">
                  <a16:creationId xmlns:a16="http://schemas.microsoft.com/office/drawing/2014/main" id="{67B993D4-DA0B-4D1F-B0FC-203EE3F4A789}"/>
                </a:ext>
              </a:extLst>
            </p:cNvPr>
            <p:cNvGrpSpPr/>
            <p:nvPr/>
          </p:nvGrpSpPr>
          <p:grpSpPr>
            <a:xfrm>
              <a:off x="5867400" y="3335452"/>
              <a:ext cx="6171002" cy="2133222"/>
              <a:chOff x="4436414" y="1551563"/>
              <a:chExt cx="7327378" cy="4327762"/>
            </a:xfrm>
          </p:grpSpPr>
          <p:sp>
            <p:nvSpPr>
              <p:cNvPr id="27" name="Rectangle: Diagonal Corners Rounded 26">
                <a:extLst>
                  <a:ext uri="{FF2B5EF4-FFF2-40B4-BE49-F238E27FC236}">
                    <a16:creationId xmlns:a16="http://schemas.microsoft.com/office/drawing/2014/main" id="{E4498616-6FCF-432C-8427-0A00C9089138}"/>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Diagonal Corners Rounded 27">
                <a:extLst>
                  <a:ext uri="{FF2B5EF4-FFF2-40B4-BE49-F238E27FC236}">
                    <a16:creationId xmlns:a16="http://schemas.microsoft.com/office/drawing/2014/main" id="{2C0FB746-7AF4-4F94-BE14-CCA14169F250}"/>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TextBox 28">
              <a:extLst>
                <a:ext uri="{FF2B5EF4-FFF2-40B4-BE49-F238E27FC236}">
                  <a16:creationId xmlns:a16="http://schemas.microsoft.com/office/drawing/2014/main" id="{0C78DC20-B68E-4E97-90CD-106A094EEA02}"/>
                </a:ext>
              </a:extLst>
            </p:cNvPr>
            <p:cNvSpPr txBox="1"/>
            <p:nvPr/>
          </p:nvSpPr>
          <p:spPr>
            <a:xfrm>
              <a:off x="5977332" y="3561277"/>
              <a:ext cx="5765480" cy="1743106"/>
            </a:xfrm>
            <a:prstGeom prst="rect">
              <a:avLst/>
            </a:prstGeom>
            <a:noFill/>
          </p:spPr>
          <p:txBody>
            <a:bodyPr wrap="square" rtlCol="0">
              <a:spAutoFit/>
            </a:bodyPr>
            <a:lstStyle/>
            <a:p>
              <a:pPr marL="0" marR="0" algn="ctr">
                <a:lnSpc>
                  <a:spcPct val="115000"/>
                </a:lnSpc>
                <a:spcBef>
                  <a:spcPts val="0"/>
                </a:spcBef>
                <a:spcAft>
                  <a:spcPts val="0"/>
                </a:spcAft>
              </a:pPr>
              <a:r>
                <a:rPr lang="en-US" sz="3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hiện</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sự</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trân</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trọng</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tự</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hào</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về</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truyền</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thống</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lịch</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sử</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văn</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hóa</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đất</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nước</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2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4" name="Picture 3">
            <a:extLst>
              <a:ext uri="{FF2B5EF4-FFF2-40B4-BE49-F238E27FC236}">
                <a16:creationId xmlns:a16="http://schemas.microsoft.com/office/drawing/2014/main" id="{7E7459A8-4F97-4387-AAA5-2223D29F210A}"/>
              </a:ext>
            </a:extLst>
          </p:cNvPr>
          <p:cNvPicPr>
            <a:picLocks noChangeAspect="1"/>
          </p:cNvPicPr>
          <p:nvPr/>
        </p:nvPicPr>
        <p:blipFill>
          <a:blip r:embed="rId7"/>
          <a:stretch>
            <a:fillRect/>
          </a:stretch>
        </p:blipFill>
        <p:spPr>
          <a:xfrm>
            <a:off x="5934167" y="720531"/>
            <a:ext cx="3075828" cy="2584153"/>
          </a:xfrm>
          <a:prstGeom prst="rect">
            <a:avLst/>
          </a:prstGeom>
        </p:spPr>
      </p:pic>
      <p:pic>
        <p:nvPicPr>
          <p:cNvPr id="17" name="Picture 16">
            <a:extLst>
              <a:ext uri="{FF2B5EF4-FFF2-40B4-BE49-F238E27FC236}">
                <a16:creationId xmlns:a16="http://schemas.microsoft.com/office/drawing/2014/main" id="{7172C19C-A207-4DBF-B1DB-0AB8D430ADA1}"/>
              </a:ext>
            </a:extLst>
          </p:cNvPr>
          <p:cNvPicPr>
            <a:picLocks noChangeAspect="1"/>
          </p:cNvPicPr>
          <p:nvPr/>
        </p:nvPicPr>
        <p:blipFill>
          <a:blip r:embed="rId8"/>
          <a:stretch>
            <a:fillRect/>
          </a:stretch>
        </p:blipFill>
        <p:spPr>
          <a:xfrm>
            <a:off x="385082" y="689323"/>
            <a:ext cx="5378874" cy="2415852"/>
          </a:xfrm>
          <a:prstGeom prst="rect">
            <a:avLst/>
          </a:prstGeom>
        </p:spPr>
      </p:pic>
      <p:pic>
        <p:nvPicPr>
          <p:cNvPr id="18" name="Picture 17">
            <a:extLst>
              <a:ext uri="{FF2B5EF4-FFF2-40B4-BE49-F238E27FC236}">
                <a16:creationId xmlns:a16="http://schemas.microsoft.com/office/drawing/2014/main" id="{E8F22279-08CF-4080-9CF6-D404A58C9ABB}"/>
              </a:ext>
            </a:extLst>
          </p:cNvPr>
          <p:cNvPicPr>
            <a:picLocks noChangeAspect="1"/>
          </p:cNvPicPr>
          <p:nvPr/>
        </p:nvPicPr>
        <p:blipFill>
          <a:blip r:embed="rId9"/>
          <a:stretch>
            <a:fillRect/>
          </a:stretch>
        </p:blipFill>
        <p:spPr>
          <a:xfrm>
            <a:off x="385082" y="3212063"/>
            <a:ext cx="5378874" cy="2415851"/>
          </a:xfrm>
          <a:prstGeom prst="rect">
            <a:avLst/>
          </a:prstGeom>
        </p:spPr>
      </p:pic>
    </p:spTree>
    <p:extLst>
      <p:ext uri="{BB962C8B-B14F-4D97-AF65-F5344CB8AC3E}">
        <p14:creationId xmlns:p14="http://schemas.microsoft.com/office/powerpoint/2010/main" val="41354171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8" descr="D:\个人文件夹\2020年\办公室相关\ppt专用\素材图片\元素\幼小学习\5707333a3811e5cbfc2d0630d4732c04.png5707333a3811e5cbfc2d0630d4732c04">
            <a:extLst>
              <a:ext uri="{FF2B5EF4-FFF2-40B4-BE49-F238E27FC236}">
                <a16:creationId xmlns:a16="http://schemas.microsoft.com/office/drawing/2014/main" id="{A2E48320-E6AA-C97F-B1C1-BA1D1DFB7169}"/>
              </a:ext>
            </a:extLst>
          </p:cNvPr>
          <p:cNvPicPr>
            <a:picLocks noChangeAspect="1"/>
          </p:cNvPicPr>
          <p:nvPr/>
        </p:nvPicPr>
        <p:blipFill>
          <a:blip r:embed="rId3"/>
          <a:srcRect/>
          <a:stretch>
            <a:fillRect/>
          </a:stretch>
        </p:blipFill>
        <p:spPr>
          <a:xfrm>
            <a:off x="-152400" y="1961237"/>
            <a:ext cx="5477958" cy="5076423"/>
          </a:xfrm>
          <a:prstGeom prst="rect">
            <a:avLst/>
          </a:prstGeom>
        </p:spPr>
      </p:pic>
      <p:grpSp>
        <p:nvGrpSpPr>
          <p:cNvPr id="3" name="组合 31">
            <a:extLst>
              <a:ext uri="{FF2B5EF4-FFF2-40B4-BE49-F238E27FC236}">
                <a16:creationId xmlns:a16="http://schemas.microsoft.com/office/drawing/2014/main" id="{A656E1A7-895D-521A-A865-BAB0FD1B1B10}"/>
              </a:ext>
            </a:extLst>
          </p:cNvPr>
          <p:cNvGrpSpPr/>
          <p:nvPr/>
        </p:nvGrpSpPr>
        <p:grpSpPr>
          <a:xfrm>
            <a:off x="259080" y="91440"/>
            <a:ext cx="6416037" cy="1991024"/>
            <a:chOff x="5674573" y="3650491"/>
            <a:chExt cx="6543932" cy="2524424"/>
          </a:xfrm>
          <a:solidFill>
            <a:schemeClr val="accent4">
              <a:lumMod val="20000"/>
              <a:lumOff val="80000"/>
            </a:schemeClr>
          </a:solidFill>
        </p:grpSpPr>
        <p:sp>
          <p:nvSpPr>
            <p:cNvPr id="4" name="矩形: 圆角 25">
              <a:extLst>
                <a:ext uri="{FF2B5EF4-FFF2-40B4-BE49-F238E27FC236}">
                  <a16:creationId xmlns:a16="http://schemas.microsoft.com/office/drawing/2014/main" id="{7E1A0F20-5DD3-64F0-E6A3-8D50D9D4A16A}"/>
                </a:ext>
              </a:extLst>
            </p:cNvPr>
            <p:cNvSpPr/>
            <p:nvPr/>
          </p:nvSpPr>
          <p:spPr>
            <a:xfrm>
              <a:off x="5674573" y="3650491"/>
              <a:ext cx="6543932" cy="2524424"/>
            </a:xfrm>
            <a:prstGeom prst="wedgeRoundRectCallout">
              <a:avLst>
                <a:gd name="adj1" fmla="val -19161"/>
                <a:gd name="adj2" fmla="val 83115"/>
                <a:gd name="adj3" fmla="val 166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5" name="文本框 28">
              <a:extLst>
                <a:ext uri="{FF2B5EF4-FFF2-40B4-BE49-F238E27FC236}">
                  <a16:creationId xmlns:a16="http://schemas.microsoft.com/office/drawing/2014/main" id="{E948522C-B2F2-7841-232D-E361CD727581}"/>
                </a:ext>
              </a:extLst>
            </p:cNvPr>
            <p:cNvSpPr txBox="1"/>
            <p:nvPr/>
          </p:nvSpPr>
          <p:spPr>
            <a:xfrm>
              <a:off x="5728138" y="3804194"/>
              <a:ext cx="6490367" cy="1874407"/>
            </a:xfrm>
            <a:prstGeom prst="rect">
              <a:avLst/>
            </a:prstGeom>
            <a:grpFill/>
          </p:spPr>
          <p:txBody>
            <a:bodyPr wrap="square" rtlCol="0">
              <a:spAutoFit/>
            </a:bodyPr>
            <a:lstStyle/>
            <a:p>
              <a:pPr algn="ctr">
                <a:lnSpc>
                  <a:spcPct val="150000"/>
                </a:lnSpc>
              </a:pPr>
              <a:r>
                <a:rPr lang="en-US" altLang="zh-CN" sz="3200" b="1" dirty="0" err="1">
                  <a:solidFill>
                    <a:schemeClr val="tx2"/>
                  </a:solidFill>
                  <a:latin typeface="Cambria" panose="02040503050406030204" pitchFamily="18" charset="0"/>
                  <a:ea typeface="Cambria" panose="02040503050406030204" pitchFamily="18" charset="0"/>
                </a:rPr>
                <a:t>Kể</a:t>
              </a:r>
              <a:r>
                <a:rPr lang="en-US" altLang="zh-CN" sz="3200" b="1" dirty="0">
                  <a:solidFill>
                    <a:schemeClr val="tx2"/>
                  </a:solidFill>
                  <a:latin typeface="Cambria" panose="02040503050406030204" pitchFamily="18" charset="0"/>
                  <a:ea typeface="Cambria" panose="02040503050406030204" pitchFamily="18" charset="0"/>
                </a:rPr>
                <a:t> </a:t>
              </a:r>
              <a:r>
                <a:rPr lang="en-US" altLang="zh-CN" sz="3200" b="1" dirty="0" err="1">
                  <a:solidFill>
                    <a:schemeClr val="tx2"/>
                  </a:solidFill>
                  <a:latin typeface="Cambria" panose="02040503050406030204" pitchFamily="18" charset="0"/>
                  <a:ea typeface="Cambria" panose="02040503050406030204" pitchFamily="18" charset="0"/>
                </a:rPr>
                <a:t>thêm</a:t>
              </a:r>
              <a:r>
                <a:rPr lang="en-US" altLang="zh-CN" sz="3200" b="1" dirty="0">
                  <a:solidFill>
                    <a:schemeClr val="tx2"/>
                  </a:solidFill>
                  <a:latin typeface="Cambria" panose="02040503050406030204" pitchFamily="18" charset="0"/>
                  <a:ea typeface="Cambria" panose="02040503050406030204" pitchFamily="18" charset="0"/>
                </a:rPr>
                <a:t> </a:t>
              </a:r>
              <a:r>
                <a:rPr lang="en-US" altLang="zh-CN" sz="3200" b="1" dirty="0" err="1">
                  <a:solidFill>
                    <a:schemeClr val="tx2"/>
                  </a:solidFill>
                  <a:latin typeface="Cambria" panose="02040503050406030204" pitchFamily="18" charset="0"/>
                  <a:ea typeface="Cambria" panose="02040503050406030204" pitchFamily="18" charset="0"/>
                </a:rPr>
                <a:t>các</a:t>
              </a:r>
              <a:r>
                <a:rPr lang="en-US" altLang="zh-CN" sz="3200" b="1" dirty="0">
                  <a:solidFill>
                    <a:schemeClr val="tx2"/>
                  </a:solidFill>
                  <a:latin typeface="Cambria" panose="02040503050406030204" pitchFamily="18" charset="0"/>
                  <a:ea typeface="Cambria" panose="02040503050406030204" pitchFamily="18" charset="0"/>
                </a:rPr>
                <a:t> </a:t>
              </a:r>
              <a:r>
                <a:rPr lang="en-US" altLang="zh-CN" sz="3200" b="1" dirty="0" err="1">
                  <a:solidFill>
                    <a:schemeClr val="tx2"/>
                  </a:solidFill>
                  <a:latin typeface="Cambria" panose="02040503050406030204" pitchFamily="18" charset="0"/>
                  <a:ea typeface="Cambria" panose="02040503050406030204" pitchFamily="18" charset="0"/>
                </a:rPr>
                <a:t>việc</a:t>
              </a:r>
              <a:r>
                <a:rPr lang="en-US" altLang="zh-CN" sz="3200" b="1" dirty="0">
                  <a:solidFill>
                    <a:schemeClr val="tx2"/>
                  </a:solidFill>
                  <a:latin typeface="Cambria" panose="02040503050406030204" pitchFamily="18" charset="0"/>
                  <a:ea typeface="Cambria" panose="02040503050406030204" pitchFamily="18" charset="0"/>
                </a:rPr>
                <a:t> </a:t>
              </a:r>
              <a:r>
                <a:rPr lang="en-US" altLang="zh-CN" sz="3200" b="1" dirty="0" err="1">
                  <a:solidFill>
                    <a:schemeClr val="tx2"/>
                  </a:solidFill>
                  <a:latin typeface="Cambria" panose="02040503050406030204" pitchFamily="18" charset="0"/>
                  <a:ea typeface="Cambria" panose="02040503050406030204" pitchFamily="18" charset="0"/>
                </a:rPr>
                <a:t>cần</a:t>
              </a:r>
              <a:r>
                <a:rPr lang="en-US" altLang="zh-CN" sz="3200" b="1" dirty="0">
                  <a:solidFill>
                    <a:schemeClr val="tx2"/>
                  </a:solidFill>
                  <a:latin typeface="Cambria" panose="02040503050406030204" pitchFamily="18" charset="0"/>
                  <a:ea typeface="Cambria" panose="02040503050406030204" pitchFamily="18" charset="0"/>
                </a:rPr>
                <a:t> </a:t>
              </a:r>
              <a:r>
                <a:rPr lang="en-US" altLang="zh-CN" sz="3200" b="1" dirty="0" err="1">
                  <a:solidFill>
                    <a:schemeClr val="tx2"/>
                  </a:solidFill>
                  <a:latin typeface="Cambria" panose="02040503050406030204" pitchFamily="18" charset="0"/>
                  <a:ea typeface="Cambria" panose="02040503050406030204" pitchFamily="18" charset="0"/>
                </a:rPr>
                <a:t>làm</a:t>
              </a:r>
              <a:r>
                <a:rPr lang="en-US" altLang="zh-CN" sz="3200" b="1" dirty="0">
                  <a:solidFill>
                    <a:schemeClr val="tx2"/>
                  </a:solidFill>
                  <a:latin typeface="Cambria" panose="02040503050406030204" pitchFamily="18" charset="0"/>
                  <a:ea typeface="Cambria" panose="02040503050406030204" pitchFamily="18" charset="0"/>
                </a:rPr>
                <a:t> </a:t>
              </a:r>
              <a:r>
                <a:rPr lang="en-US" altLang="zh-CN" sz="3200" b="1" dirty="0" err="1">
                  <a:solidFill>
                    <a:schemeClr val="tx2"/>
                  </a:solidFill>
                  <a:latin typeface="Cambria" panose="02040503050406030204" pitchFamily="18" charset="0"/>
                  <a:ea typeface="Cambria" panose="02040503050406030204" pitchFamily="18" charset="0"/>
                </a:rPr>
                <a:t>để</a:t>
              </a:r>
              <a:r>
                <a:rPr lang="en-US" altLang="zh-CN" sz="3200" b="1" dirty="0">
                  <a:solidFill>
                    <a:schemeClr val="tx2"/>
                  </a:solidFill>
                  <a:latin typeface="Cambria" panose="02040503050406030204" pitchFamily="18" charset="0"/>
                  <a:ea typeface="Cambria" panose="02040503050406030204" pitchFamily="18" charset="0"/>
                </a:rPr>
                <a:t> </a:t>
              </a:r>
              <a:r>
                <a:rPr lang="en-US" altLang="zh-CN" sz="3200" b="1" dirty="0" err="1">
                  <a:solidFill>
                    <a:schemeClr val="tx2"/>
                  </a:solidFill>
                  <a:latin typeface="Cambria" panose="02040503050406030204" pitchFamily="18" charset="0"/>
                  <a:ea typeface="Cambria" panose="02040503050406030204" pitchFamily="18" charset="0"/>
                </a:rPr>
                <a:t>thể</a:t>
              </a:r>
              <a:r>
                <a:rPr lang="en-US" altLang="zh-CN" sz="3200" b="1" dirty="0">
                  <a:solidFill>
                    <a:schemeClr val="tx2"/>
                  </a:solidFill>
                  <a:latin typeface="Cambria" panose="02040503050406030204" pitchFamily="18" charset="0"/>
                  <a:ea typeface="Cambria" panose="02040503050406030204" pitchFamily="18" charset="0"/>
                </a:rPr>
                <a:t> </a:t>
              </a:r>
              <a:r>
                <a:rPr lang="en-US" altLang="zh-CN" sz="3200" b="1" dirty="0" err="1">
                  <a:solidFill>
                    <a:schemeClr val="tx2"/>
                  </a:solidFill>
                  <a:latin typeface="Cambria" panose="02040503050406030204" pitchFamily="18" charset="0"/>
                  <a:ea typeface="Cambria" panose="02040503050406030204" pitchFamily="18" charset="0"/>
                </a:rPr>
                <a:t>hiện</a:t>
              </a:r>
              <a:r>
                <a:rPr lang="en-US" altLang="zh-CN" sz="3200" b="1" dirty="0">
                  <a:solidFill>
                    <a:schemeClr val="tx2"/>
                  </a:solidFill>
                  <a:latin typeface="Cambria" panose="02040503050406030204" pitchFamily="18" charset="0"/>
                  <a:ea typeface="Cambria" panose="02040503050406030204" pitchFamily="18" charset="0"/>
                </a:rPr>
                <a:t> </a:t>
              </a:r>
              <a:r>
                <a:rPr lang="en-US" altLang="zh-CN" sz="3200" b="1" dirty="0" err="1">
                  <a:solidFill>
                    <a:schemeClr val="tx2"/>
                  </a:solidFill>
                  <a:latin typeface="Cambria" panose="02040503050406030204" pitchFamily="18" charset="0"/>
                  <a:ea typeface="Cambria" panose="02040503050406030204" pitchFamily="18" charset="0"/>
                </a:rPr>
                <a:t>tình</a:t>
              </a:r>
              <a:r>
                <a:rPr lang="en-US" altLang="zh-CN" sz="3200" b="1" dirty="0">
                  <a:solidFill>
                    <a:schemeClr val="tx2"/>
                  </a:solidFill>
                  <a:latin typeface="Cambria" panose="02040503050406030204" pitchFamily="18" charset="0"/>
                  <a:ea typeface="Cambria" panose="02040503050406030204" pitchFamily="18" charset="0"/>
                </a:rPr>
                <a:t> </a:t>
              </a:r>
              <a:r>
                <a:rPr lang="en-US" altLang="zh-CN" sz="3200" b="1" dirty="0" err="1">
                  <a:solidFill>
                    <a:schemeClr val="tx2"/>
                  </a:solidFill>
                  <a:latin typeface="Cambria" panose="02040503050406030204" pitchFamily="18" charset="0"/>
                  <a:ea typeface="Cambria" panose="02040503050406030204" pitchFamily="18" charset="0"/>
                </a:rPr>
                <a:t>yêu</a:t>
              </a:r>
              <a:r>
                <a:rPr lang="en-US" altLang="zh-CN" sz="3200" b="1" dirty="0">
                  <a:solidFill>
                    <a:schemeClr val="tx2"/>
                  </a:solidFill>
                  <a:latin typeface="Cambria" panose="02040503050406030204" pitchFamily="18" charset="0"/>
                  <a:ea typeface="Cambria" panose="02040503050406030204" pitchFamily="18" charset="0"/>
                </a:rPr>
                <a:t> </a:t>
              </a:r>
              <a:r>
                <a:rPr lang="en-US" altLang="zh-CN" sz="3200" b="1" dirty="0" err="1">
                  <a:solidFill>
                    <a:schemeClr val="tx2"/>
                  </a:solidFill>
                  <a:latin typeface="Cambria" panose="02040503050406030204" pitchFamily="18" charset="0"/>
                  <a:ea typeface="Cambria" panose="02040503050406030204" pitchFamily="18" charset="0"/>
                </a:rPr>
                <a:t>đối</a:t>
              </a:r>
              <a:r>
                <a:rPr lang="en-US" altLang="zh-CN" sz="3200" b="1" dirty="0">
                  <a:solidFill>
                    <a:schemeClr val="tx2"/>
                  </a:solidFill>
                  <a:latin typeface="Cambria" panose="02040503050406030204" pitchFamily="18" charset="0"/>
                  <a:ea typeface="Cambria" panose="02040503050406030204" pitchFamily="18" charset="0"/>
                </a:rPr>
                <a:t> </a:t>
              </a:r>
              <a:r>
                <a:rPr lang="en-US" altLang="zh-CN" sz="3200" b="1" dirty="0" err="1">
                  <a:solidFill>
                    <a:schemeClr val="tx2"/>
                  </a:solidFill>
                  <a:latin typeface="Cambria" panose="02040503050406030204" pitchFamily="18" charset="0"/>
                  <a:ea typeface="Cambria" panose="02040503050406030204" pitchFamily="18" charset="0"/>
                </a:rPr>
                <a:t>với</a:t>
              </a:r>
              <a:r>
                <a:rPr lang="en-US" altLang="zh-CN" sz="3200" b="1" dirty="0">
                  <a:solidFill>
                    <a:schemeClr val="tx2"/>
                  </a:solidFill>
                  <a:latin typeface="Cambria" panose="02040503050406030204" pitchFamily="18" charset="0"/>
                  <a:ea typeface="Cambria" panose="02040503050406030204" pitchFamily="18" charset="0"/>
                </a:rPr>
                <a:t> </a:t>
              </a:r>
              <a:r>
                <a:rPr lang="en-US" altLang="zh-CN" sz="3200" b="1" dirty="0" err="1">
                  <a:solidFill>
                    <a:schemeClr val="tx2"/>
                  </a:solidFill>
                  <a:latin typeface="Cambria" panose="02040503050406030204" pitchFamily="18" charset="0"/>
                  <a:ea typeface="Cambria" panose="02040503050406030204" pitchFamily="18" charset="0"/>
                </a:rPr>
                <a:t>Tổ</a:t>
              </a:r>
              <a:r>
                <a:rPr lang="en-US" altLang="zh-CN" sz="3200" b="1" dirty="0">
                  <a:solidFill>
                    <a:schemeClr val="tx2"/>
                  </a:solidFill>
                  <a:latin typeface="Cambria" panose="02040503050406030204" pitchFamily="18" charset="0"/>
                  <a:ea typeface="Cambria" panose="02040503050406030204" pitchFamily="18" charset="0"/>
                </a:rPr>
                <a:t> </a:t>
              </a:r>
              <a:r>
                <a:rPr lang="en-US" altLang="zh-CN" sz="3200" b="1" dirty="0" err="1">
                  <a:solidFill>
                    <a:schemeClr val="tx2"/>
                  </a:solidFill>
                  <a:latin typeface="Cambria" panose="02040503050406030204" pitchFamily="18" charset="0"/>
                  <a:ea typeface="Cambria" panose="02040503050406030204" pitchFamily="18" charset="0"/>
                </a:rPr>
                <a:t>quốc</a:t>
              </a:r>
              <a:r>
                <a:rPr lang="en-US" altLang="zh-CN" sz="3200" b="1" dirty="0">
                  <a:solidFill>
                    <a:schemeClr val="tx2"/>
                  </a:solidFill>
                  <a:latin typeface="Cambria" panose="02040503050406030204" pitchFamily="18" charset="0"/>
                  <a:ea typeface="Cambria" panose="02040503050406030204" pitchFamily="18" charset="0"/>
                </a:rPr>
                <a:t>?</a:t>
              </a:r>
            </a:p>
          </p:txBody>
        </p:sp>
      </p:grpSp>
      <p:sp>
        <p:nvSpPr>
          <p:cNvPr id="6" name="Flowchart: Delay 5">
            <a:extLst>
              <a:ext uri="{FF2B5EF4-FFF2-40B4-BE49-F238E27FC236}">
                <a16:creationId xmlns:a16="http://schemas.microsoft.com/office/drawing/2014/main" id="{F315F702-4A3B-1A65-A894-182C94AA7BBA}"/>
              </a:ext>
            </a:extLst>
          </p:cNvPr>
          <p:cNvSpPr/>
          <p:nvPr/>
        </p:nvSpPr>
        <p:spPr>
          <a:xfrm>
            <a:off x="6727635" y="873054"/>
            <a:ext cx="5220525" cy="1500334"/>
          </a:xfrm>
          <a:prstGeom prst="flowChartDelay">
            <a:avLst/>
          </a:prstGeom>
          <a:solidFill>
            <a:schemeClr val="accent6">
              <a:lumMod val="20000"/>
              <a:lumOff val="80000"/>
            </a:schemeClr>
          </a:solidFill>
          <a:ln w="31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ysClr val="windowText" lastClr="000000"/>
                </a:solidFill>
                <a:latin typeface="Cambria" panose="02040503050406030204" pitchFamily="18" charset="0"/>
                <a:ea typeface="Cambria" panose="02040503050406030204" pitchFamily="18" charset="0"/>
              </a:rPr>
              <a:t>Bảo</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vệ</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môi</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trường</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Để</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rác</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đúng</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nơi</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quy</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định</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trồng</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thêm</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nhiều</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cây</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xanh</a:t>
            </a:r>
            <a:r>
              <a:rPr lang="en-US" sz="2400" dirty="0">
                <a:solidFill>
                  <a:sysClr val="windowText" lastClr="000000"/>
                </a:solidFill>
                <a:latin typeface="Cambria" panose="02040503050406030204" pitchFamily="18" charset="0"/>
                <a:ea typeface="Cambria" panose="02040503050406030204" pitchFamily="18" charset="0"/>
              </a:rPr>
              <a:t>,…</a:t>
            </a:r>
          </a:p>
        </p:txBody>
      </p:sp>
      <p:sp>
        <p:nvSpPr>
          <p:cNvPr id="7" name="Flowchart: Delay 6">
            <a:extLst>
              <a:ext uri="{FF2B5EF4-FFF2-40B4-BE49-F238E27FC236}">
                <a16:creationId xmlns:a16="http://schemas.microsoft.com/office/drawing/2014/main" id="{6621F471-397D-A702-FB07-502340C682E3}"/>
              </a:ext>
            </a:extLst>
          </p:cNvPr>
          <p:cNvSpPr/>
          <p:nvPr/>
        </p:nvSpPr>
        <p:spPr>
          <a:xfrm>
            <a:off x="6727635" y="2606040"/>
            <a:ext cx="5220525" cy="1643340"/>
          </a:xfrm>
          <a:prstGeom prst="flowChartDelay">
            <a:avLst/>
          </a:prstGeom>
          <a:solidFill>
            <a:schemeClr val="bg1"/>
          </a:solidFill>
          <a:ln w="31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ysClr val="windowText" lastClr="000000"/>
                </a:solidFill>
                <a:latin typeface="Cambria" panose="02040503050406030204" pitchFamily="18" charset="0"/>
                <a:ea typeface="Cambria" panose="02040503050406030204" pitchFamily="18" charset="0"/>
              </a:rPr>
              <a:t>Học</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nhiều</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ngoại</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ngữ</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để</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có</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thể</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giới</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thiệu</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với</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bạn</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bè</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quốc</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tế</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về</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đất</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nước</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Việt</a:t>
            </a:r>
            <a:r>
              <a:rPr lang="en-US" sz="2400" dirty="0">
                <a:solidFill>
                  <a:sysClr val="windowText" lastClr="000000"/>
                </a:solidFill>
                <a:latin typeface="Cambria" panose="02040503050406030204" pitchFamily="18" charset="0"/>
                <a:ea typeface="Cambria" panose="02040503050406030204" pitchFamily="18" charset="0"/>
              </a:rPr>
              <a:t> Nam.</a:t>
            </a:r>
          </a:p>
        </p:txBody>
      </p:sp>
      <p:sp>
        <p:nvSpPr>
          <p:cNvPr id="10" name="Flowchart: Delay 9">
            <a:extLst>
              <a:ext uri="{FF2B5EF4-FFF2-40B4-BE49-F238E27FC236}">
                <a16:creationId xmlns:a16="http://schemas.microsoft.com/office/drawing/2014/main" id="{A4146EA1-A873-9D5D-3C5E-D00A0DCC6BFD}"/>
              </a:ext>
            </a:extLst>
          </p:cNvPr>
          <p:cNvSpPr/>
          <p:nvPr/>
        </p:nvSpPr>
        <p:spPr>
          <a:xfrm>
            <a:off x="6675117" y="4499448"/>
            <a:ext cx="5220525" cy="1608138"/>
          </a:xfrm>
          <a:prstGeom prst="flowChartDelay">
            <a:avLst/>
          </a:prstGeom>
          <a:solidFill>
            <a:srgbClr val="FFFF00"/>
          </a:solidFill>
          <a:ln w="31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ysClr val="windowText" lastClr="000000"/>
                </a:solidFill>
                <a:latin typeface="Cambria" panose="02040503050406030204" pitchFamily="18" charset="0"/>
                <a:ea typeface="Cambria" panose="02040503050406030204" pitchFamily="18" charset="0"/>
              </a:rPr>
              <a:t>Nghiên</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cứu</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lịch</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sử</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kêu</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gọi</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bạn</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bè</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tìm</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hiểu</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về</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lịch</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sử</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nước</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nhà</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để</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luôn</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tự</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hào</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về</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dân</a:t>
            </a:r>
            <a:r>
              <a:rPr lang="en-US" sz="2400" dirty="0">
                <a:solidFill>
                  <a:sysClr val="windowText" lastClr="000000"/>
                </a:solidFill>
                <a:latin typeface="Cambria" panose="02040503050406030204" pitchFamily="18" charset="0"/>
                <a:ea typeface="Cambria" panose="02040503050406030204" pitchFamily="18" charset="0"/>
              </a:rPr>
              <a:t> </a:t>
            </a:r>
            <a:r>
              <a:rPr lang="en-US" sz="2400" dirty="0" err="1">
                <a:solidFill>
                  <a:sysClr val="windowText" lastClr="000000"/>
                </a:solidFill>
                <a:latin typeface="Cambria" panose="02040503050406030204" pitchFamily="18" charset="0"/>
                <a:ea typeface="Cambria" panose="02040503050406030204" pitchFamily="18" charset="0"/>
              </a:rPr>
              <a:t>tộc</a:t>
            </a:r>
            <a:r>
              <a:rPr lang="en-US" sz="2400" dirty="0">
                <a:solidFill>
                  <a:sysClr val="windowText" lastClr="00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6398000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cBhvr>
                                    </p:anim>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 name="图片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98" name="图片 9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sp>
        <p:nvSpPr>
          <p:cNvPr id="16" name="TextBox 15">
            <a:extLst>
              <a:ext uri="{FF2B5EF4-FFF2-40B4-BE49-F238E27FC236}">
                <a16:creationId xmlns:a16="http://schemas.microsoft.com/office/drawing/2014/main" id="{6A288B68-C36C-47D6-90E2-59F8A8C33309}"/>
              </a:ext>
            </a:extLst>
          </p:cNvPr>
          <p:cNvSpPr txBox="1"/>
          <p:nvPr/>
        </p:nvSpPr>
        <p:spPr>
          <a:xfrm>
            <a:off x="4854579" y="963874"/>
            <a:ext cx="5758307" cy="1569660"/>
          </a:xfrm>
          <a:custGeom>
            <a:avLst/>
            <a:gdLst>
              <a:gd name="connsiteX0" fmla="*/ 0 w 5758307"/>
              <a:gd name="connsiteY0" fmla="*/ 0 h 1569660"/>
              <a:gd name="connsiteX1" fmla="*/ 5758307 w 5758307"/>
              <a:gd name="connsiteY1" fmla="*/ 0 h 1569660"/>
              <a:gd name="connsiteX2" fmla="*/ 5758307 w 5758307"/>
              <a:gd name="connsiteY2" fmla="*/ 1569660 h 1569660"/>
              <a:gd name="connsiteX3" fmla="*/ 0 w 5758307"/>
              <a:gd name="connsiteY3" fmla="*/ 1569660 h 1569660"/>
              <a:gd name="connsiteX4" fmla="*/ 0 w 5758307"/>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8307" h="1569660" fill="none" extrusionOk="0">
                <a:moveTo>
                  <a:pt x="0" y="0"/>
                </a:moveTo>
                <a:cubicBezTo>
                  <a:pt x="1036801" y="5222"/>
                  <a:pt x="4551752" y="24918"/>
                  <a:pt x="5758307" y="0"/>
                </a:cubicBezTo>
                <a:cubicBezTo>
                  <a:pt x="5855868" y="257633"/>
                  <a:pt x="5709916" y="890565"/>
                  <a:pt x="5758307" y="1569660"/>
                </a:cubicBezTo>
                <a:cubicBezTo>
                  <a:pt x="4989765" y="1404899"/>
                  <a:pt x="2853182" y="1687810"/>
                  <a:pt x="0" y="1569660"/>
                </a:cubicBezTo>
                <a:cubicBezTo>
                  <a:pt x="-74708" y="1232144"/>
                  <a:pt x="128259" y="683735"/>
                  <a:pt x="0" y="0"/>
                </a:cubicBezTo>
                <a:close/>
              </a:path>
              <a:path w="5758307" h="1569660" stroke="0" extrusionOk="0">
                <a:moveTo>
                  <a:pt x="0" y="0"/>
                </a:moveTo>
                <a:cubicBezTo>
                  <a:pt x="1026648" y="11849"/>
                  <a:pt x="4702552" y="-161459"/>
                  <a:pt x="5758307" y="0"/>
                </a:cubicBezTo>
                <a:cubicBezTo>
                  <a:pt x="5732419" y="662121"/>
                  <a:pt x="5827719" y="1402874"/>
                  <a:pt x="5758307" y="1569660"/>
                </a:cubicBezTo>
                <a:cubicBezTo>
                  <a:pt x="4381272" y="1423800"/>
                  <a:pt x="2079021" y="1491336"/>
                  <a:pt x="0" y="1569660"/>
                </a:cubicBezTo>
                <a:cubicBezTo>
                  <a:pt x="-36542" y="1287094"/>
                  <a:pt x="-117217" y="561160"/>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defRPr/>
            </a:pPr>
            <a:r>
              <a:rPr lang="vi-VN" sz="3200" dirty="0">
                <a:solidFill>
                  <a:prstClr val="black"/>
                </a:solidFill>
                <a:cs typeface="Arial" panose="020B0604020202020204" pitchFamily="34" charset="0"/>
              </a:rPr>
              <a:t>Mỗi chúng ta cần thể hiện tình yêu Tổ quốc bằng những hành động thiết thực, phù hợp</a:t>
            </a:r>
            <a:r>
              <a:rPr lang="en-US" sz="3200" dirty="0">
                <a:solidFill>
                  <a:prstClr val="black"/>
                </a:solidFill>
                <a:cs typeface="Arial" panose="020B0604020202020204" pitchFamily="34" charset="0"/>
              </a:rPr>
              <a:t>:</a:t>
            </a:r>
            <a:endParaRPr kumimoji="0" lang="vi-VN" sz="3200" b="0" i="0" u="none" strike="noStrike" kern="1200" cap="none" spc="0" normalizeH="0" baseline="0" noProof="0" dirty="0">
              <a:ln>
                <a:noFill/>
              </a:ln>
              <a:solidFill>
                <a:srgbClr val="FF0066"/>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7B61F464-39BE-4A4F-ACEA-CA648266C13C}"/>
              </a:ext>
            </a:extLst>
          </p:cNvPr>
          <p:cNvSpPr txBox="1"/>
          <p:nvPr/>
        </p:nvSpPr>
        <p:spPr>
          <a:xfrm>
            <a:off x="4754892" y="3540306"/>
            <a:ext cx="6070032" cy="1569660"/>
          </a:xfrm>
          <a:custGeom>
            <a:avLst/>
            <a:gdLst>
              <a:gd name="connsiteX0" fmla="*/ 0 w 6070032"/>
              <a:gd name="connsiteY0" fmla="*/ 0 h 1569660"/>
              <a:gd name="connsiteX1" fmla="*/ 6070032 w 6070032"/>
              <a:gd name="connsiteY1" fmla="*/ 0 h 1569660"/>
              <a:gd name="connsiteX2" fmla="*/ 6070032 w 6070032"/>
              <a:gd name="connsiteY2" fmla="*/ 1569660 h 1569660"/>
              <a:gd name="connsiteX3" fmla="*/ 0 w 6070032"/>
              <a:gd name="connsiteY3" fmla="*/ 1569660 h 1569660"/>
              <a:gd name="connsiteX4" fmla="*/ 0 w 6070032"/>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0032" h="1569660" fill="none" extrusionOk="0">
                <a:moveTo>
                  <a:pt x="0" y="0"/>
                </a:moveTo>
                <a:cubicBezTo>
                  <a:pt x="1934728" y="5222"/>
                  <a:pt x="4276254" y="24918"/>
                  <a:pt x="6070032" y="0"/>
                </a:cubicBezTo>
                <a:cubicBezTo>
                  <a:pt x="6167593" y="257633"/>
                  <a:pt x="6021641" y="890565"/>
                  <a:pt x="6070032" y="1569660"/>
                </a:cubicBezTo>
                <a:cubicBezTo>
                  <a:pt x="4742414" y="1404899"/>
                  <a:pt x="2859056" y="1687810"/>
                  <a:pt x="0" y="1569660"/>
                </a:cubicBezTo>
                <a:cubicBezTo>
                  <a:pt x="-74708" y="1232144"/>
                  <a:pt x="128259" y="683735"/>
                  <a:pt x="0" y="0"/>
                </a:cubicBezTo>
                <a:close/>
              </a:path>
              <a:path w="6070032" h="1569660" stroke="0" extrusionOk="0">
                <a:moveTo>
                  <a:pt x="0" y="0"/>
                </a:moveTo>
                <a:cubicBezTo>
                  <a:pt x="1286553" y="11849"/>
                  <a:pt x="4860028" y="-161459"/>
                  <a:pt x="6070032" y="0"/>
                </a:cubicBezTo>
                <a:cubicBezTo>
                  <a:pt x="6044144" y="662121"/>
                  <a:pt x="6139444" y="1402874"/>
                  <a:pt x="6070032" y="1569660"/>
                </a:cubicBezTo>
                <a:cubicBezTo>
                  <a:pt x="5322725" y="1423800"/>
                  <a:pt x="2164446"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dirty="0">
                <a:solidFill>
                  <a:prstClr val="black"/>
                </a:solidFill>
                <a:cs typeface="Arial" panose="020B0604020202020204" pitchFamily="34" charset="0"/>
              </a:rPr>
              <a:t>Y</a:t>
            </a:r>
            <a:r>
              <a:rPr lang="vi-VN" sz="3200" dirty="0">
                <a:solidFill>
                  <a:prstClr val="black"/>
                </a:solidFill>
                <a:cs typeface="Arial" panose="020B0604020202020204" pitchFamily="34" charset="0"/>
              </a:rPr>
              <a:t>êu quý, bảo vệ thiên nhiên, trân trọng và tự hào về truyền thống lịch sử, văn hóa của đất nước</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Freeform: Shape 34">
            <a:extLst>
              <a:ext uri="{FF2B5EF4-FFF2-40B4-BE49-F238E27FC236}">
                <a16:creationId xmlns:a16="http://schemas.microsoft.com/office/drawing/2014/main" id="{11F1BC3B-612D-4848-9CA2-CEE2ABD33AA8}"/>
              </a:ext>
            </a:extLst>
          </p:cNvPr>
          <p:cNvSpPr/>
          <p:nvPr/>
        </p:nvSpPr>
        <p:spPr>
          <a:xfrm>
            <a:off x="4743237" y="2574392"/>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20" name="Picture 2" descr="Feliz Menino Bonitinho Garoto Com Idéia De Luz | Art drawings for kids,  School art activities, Back to school art activity">
            <a:extLst>
              <a:ext uri="{FF2B5EF4-FFF2-40B4-BE49-F238E27FC236}">
                <a16:creationId xmlns:a16="http://schemas.microsoft.com/office/drawing/2014/main" id="{A91F4DF1-EFEE-4150-881F-578F9847D57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835604" y="1584104"/>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6489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1500"/>
                                  </p:stCondLst>
                                  <p:childTnLst>
                                    <p:set>
                                      <p:cBhvr>
                                        <p:cTn id="11" dur="1" fill="hold">
                                          <p:stCondLst>
                                            <p:cond delay="0"/>
                                          </p:stCondLst>
                                        </p:cTn>
                                        <p:tgtEl>
                                          <p:spTgt spid="45"/>
                                        </p:tgtEl>
                                        <p:attrNameLst>
                                          <p:attrName>style.visibility</p:attrName>
                                        </p:attrNameLst>
                                      </p:cBhvr>
                                      <p:to>
                                        <p:strVal val="visible"/>
                                      </p:to>
                                    </p:set>
                                    <p:anim calcmode="lin" valueType="num">
                                      <p:cBhvr additive="base">
                                        <p:cTn id="12" dur="500" fill="hold"/>
                                        <p:tgtEl>
                                          <p:spTgt spid="45"/>
                                        </p:tgtEl>
                                        <p:attrNameLst>
                                          <p:attrName>ppt_x</p:attrName>
                                        </p:attrNameLst>
                                      </p:cBhvr>
                                      <p:tavLst>
                                        <p:tav tm="0">
                                          <p:val>
                                            <p:strVal val="0-#ppt_w/2"/>
                                          </p:val>
                                        </p:tav>
                                        <p:tav tm="100000">
                                          <p:val>
                                            <p:strVal val="#ppt_x"/>
                                          </p:val>
                                        </p:tav>
                                      </p:tavLst>
                                    </p:anim>
                                    <p:anim calcmode="lin" valueType="num">
                                      <p:cBhvr additive="base">
                                        <p:cTn id="13" dur="500" fill="hold"/>
                                        <p:tgtEl>
                                          <p:spTgt spid="45"/>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1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364</TotalTime>
  <Words>365</Words>
  <Application>Microsoft Office PowerPoint</Application>
  <PresentationFormat>Widescreen</PresentationFormat>
  <Paragraphs>33</Paragraphs>
  <Slides>10</Slides>
  <Notes>8</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10</vt:i4>
      </vt:variant>
    </vt:vector>
  </HeadingPairs>
  <TitlesOfParts>
    <vt:vector size="26" baseType="lpstr">
      <vt:lpstr>微软雅黑</vt:lpstr>
      <vt:lpstr>宋体</vt:lpstr>
      <vt:lpstr>Amatic SC</vt:lpstr>
      <vt:lpstr>Aptos</vt:lpstr>
      <vt:lpstr>Aptos Display</vt:lpstr>
      <vt:lpstr>Arial</vt:lpstr>
      <vt:lpstr>Calibri</vt:lpstr>
      <vt:lpstr>Calibri Light</vt:lpstr>
      <vt:lpstr>Cambria</vt:lpstr>
      <vt:lpstr>等线</vt:lpstr>
      <vt:lpstr>Fira Sans</vt:lpstr>
      <vt:lpstr>Pattaya</vt:lpstr>
      <vt:lpstr>Times New Roman</vt:lpstr>
      <vt:lpstr>Office 主题</vt:lpstr>
      <vt:lpstr>1_Office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94</cp:revision>
  <dcterms:created xsi:type="dcterms:W3CDTF">2022-04-26T14:25:32Z</dcterms:created>
  <dcterms:modified xsi:type="dcterms:W3CDTF">2025-09-22T08:04:24Z</dcterms:modified>
</cp:coreProperties>
</file>