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81" r:id="rId2"/>
    <p:sldMasterId id="2147483695" r:id="rId3"/>
    <p:sldMasterId id="2147483709" r:id="rId4"/>
  </p:sldMasterIdLst>
  <p:notesMasterIdLst>
    <p:notesMasterId r:id="rId13"/>
  </p:notesMasterIdLst>
  <p:sldIdLst>
    <p:sldId id="256" r:id="rId5"/>
    <p:sldId id="266" r:id="rId6"/>
    <p:sldId id="385" r:id="rId7"/>
    <p:sldId id="386" r:id="rId8"/>
    <p:sldId id="387" r:id="rId9"/>
    <p:sldId id="388" r:id="rId10"/>
    <p:sldId id="379" r:id="rId11"/>
    <p:sldId id="3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F5E2A-1DB3-4DEB-B3DE-92086DC51881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980ED-15AF-4ADB-9CA8-95B1B90A8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73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774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400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6892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073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9833" y="274640"/>
            <a:ext cx="36576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1" y="274640"/>
            <a:ext cx="10773833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759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F88BA-5499-0A6F-2D66-E92F5F7557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664258-43FD-1E5D-D969-2CF79DECD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7EDBD-316F-EF38-D1EB-E2CDC5115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CF81-980A-4977-914E-0FB23C57FDEB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148D5-7215-7598-DE0C-293EB1BA7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CB077-5AFE-EDEC-2D2B-C1C643E15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31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9189A-EA15-50C0-44FF-EC09FDEE9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F1AC6-D515-968A-9A42-5D22D66F6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E86AC-F84D-68AF-4E4B-B24137243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CF81-980A-4977-914E-0FB23C57FDEB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E802C-D44E-1D33-259D-3F2992335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FFC0B-17CD-B223-2EB5-939651FE2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03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7668E-E462-FC2A-F844-0BCC9D113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C3811-CEBF-F64D-B66E-952D08D06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555B0-64A6-FB9D-E4D3-E6A061CAA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CF81-980A-4977-914E-0FB23C57FDEB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122FE-E882-C77A-3588-B0470997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F3C3C-AEE4-4A6F-056E-839792DC0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80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5331D-787C-997E-804F-0EAFCE2C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83ACB-911B-C653-36D7-F81FF30E28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F3435-4B4C-6B2C-88BC-3DA893F52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A0005C-5508-1304-63E8-9F84A3CD7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CF81-980A-4977-914E-0FB23C57FDEB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01D149-D5C9-DA84-BF53-1C48F4EB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4DD78-145A-35BC-FA0B-5200FB916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74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7FE20-C870-B8E0-730A-CFB3D9F02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9F9963-5960-F631-6BB6-C8EAACC26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3A5F6D-43C5-9D5F-98FE-FE6714298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9EB143-5566-E2E1-87EC-3B814CA621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1E2198-ECDD-E803-0D61-F6E96E7015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B417BD-FC47-C6F2-ED1C-C79F0AE0C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CF81-980A-4977-914E-0FB23C57FDEB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648E39-72D9-2950-C73F-4EB690E7E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FEE0F6-37C8-75BF-85C3-759968626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69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84E0C-4445-D0B2-48B4-23EE6F176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7A8CF0-429A-D9A3-8EFD-044D146F4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CF81-980A-4977-914E-0FB23C57FDEB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EC4AF9-D001-393F-EC25-F4A67AA7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7C7421-70EE-BF59-64AF-4C352894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58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B0106F-9947-00D5-EF4E-EE593EFFA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CF81-980A-4977-914E-0FB23C57FDEB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9E0DD7-6F58-20EB-07FB-BEF6B98C1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EA47D8-EF4A-A795-D272-A9F05E49B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14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410C5-E3B5-44E3-EFD8-69F7B4BA6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B85CC-924E-E54F-1F9D-F58D3AA4E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3D566A-42B7-54AF-5CA9-CF81CC167D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1B9FE8-2F4A-B49A-C825-26F855FB3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CF81-980A-4977-914E-0FB23C57FDEB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BF7A9D-D230-0981-D39C-B025594BF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BE423-A1DF-3610-F481-1DEF4007E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79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1159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FE103-ED91-1121-7CF0-871C4D506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25DF24-5D88-04CA-364D-71D1252592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4EA3AD-7C6A-6A70-DB1F-BB09E0E256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1D33D7-95FD-F0EE-BD4E-42B32C8B7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CF81-980A-4977-914E-0FB23C57FDEB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49539D-7FC7-A449-7571-A7A9DE7CD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7BC38E-CE70-6746-3E75-331FEBB51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79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2203F-E10F-86AE-DB01-C18DD5592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4D0343-3EA7-7957-40F1-776199A60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5C8F4-EE6C-752E-1027-40FC0B37B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CF81-980A-4977-914E-0FB23C57FDEB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F2C93-9976-C556-8E91-E5D638E2E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1A494-9F76-11AF-0867-630EBF449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63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5B63F0-FE91-559D-ED0C-D0186377F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35EA59-8A36-A346-9F02-515A7A728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BDCE8-90F7-9420-9986-985B4C4B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CF81-980A-4977-914E-0FB23C57FDEB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7B250-A1D2-09C5-138F-2B48ACAF6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E629D-3114-C4B8-D66D-35A6B88F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778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44353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1_Table of Content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39889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F88BA-5499-0A6F-2D66-E92F5F7557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664258-43FD-1E5D-D969-2CF79DECD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7EDBD-316F-EF38-D1EB-E2CDC5115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62CF81-980A-4977-914E-0FB23C57FDEB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148D5-7215-7598-DE0C-293EB1BA7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CB077-5AFE-EDEC-2D2B-C1C643E15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809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9189A-EA15-50C0-44FF-EC09FDEE9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F1AC6-D515-968A-9A42-5D22D66F6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E86AC-F84D-68AF-4E4B-B241372437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62CF81-980A-4977-914E-0FB23C57FDEB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E802C-D44E-1D33-259D-3F2992335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FFC0B-17CD-B223-2EB5-939651FE2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23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7668E-E462-FC2A-F844-0BCC9D113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C3811-CEBF-F64D-B66E-952D08D06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555B0-64A6-FB9D-E4D3-E6A061CAA6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62CF81-980A-4977-914E-0FB23C57FDEB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122FE-E882-C77A-3588-B0470997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F3C3C-AEE4-4A6F-056E-839792DC0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629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5331D-787C-997E-804F-0EAFCE2C1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83ACB-911B-C653-36D7-F81FF30E28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F3435-4B4C-6B2C-88BC-3DA893F52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A0005C-5508-1304-63E8-9F84A3CD72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62CF81-980A-4977-914E-0FB23C57FDEB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01D149-D5C9-DA84-BF53-1C48F4EB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4DD78-145A-35BC-FA0B-5200FB916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19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7FE20-C870-B8E0-730A-CFB3D9F02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9F9963-5960-F631-6BB6-C8EAACC26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3A5F6D-43C5-9D5F-98FE-FE6714298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9EB143-5566-E2E1-87EC-3B814CA621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1E2198-ECDD-E803-0D61-F6E96E7015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B417BD-FC47-C6F2-ED1C-C79F0AE0C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62CF81-980A-4977-914E-0FB23C57FDEB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648E39-72D9-2950-C73F-4EB690E7E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FEE0F6-37C8-75BF-85C3-759968626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3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326" y="6225655"/>
            <a:ext cx="412599" cy="1820482"/>
            <a:chOff x="4980416" y="5037518"/>
            <a:chExt cx="412706" cy="1820482"/>
          </a:xfrm>
        </p:grpSpPr>
        <p:sp>
          <p:nvSpPr>
            <p:cNvPr id="260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016" y="6225655"/>
            <a:ext cx="412599" cy="1502706"/>
            <a:chOff x="5502862" y="5355294"/>
            <a:chExt cx="412706" cy="1502706"/>
          </a:xfrm>
        </p:grpSpPr>
        <p:sp>
          <p:nvSpPr>
            <p:cNvPr id="272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857" y="6225655"/>
            <a:ext cx="407214" cy="1502706"/>
            <a:chOff x="6959786" y="5355294"/>
            <a:chExt cx="407320" cy="1502706"/>
          </a:xfrm>
        </p:grpSpPr>
        <p:sp>
          <p:nvSpPr>
            <p:cNvPr id="284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3958" y="6225655"/>
            <a:ext cx="403847" cy="2588666"/>
            <a:chOff x="6007804" y="4266641"/>
            <a:chExt cx="403952" cy="2588666"/>
          </a:xfrm>
        </p:grpSpPr>
        <p:sp>
          <p:nvSpPr>
            <p:cNvPr id="296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071" y="6225655"/>
            <a:ext cx="409232" cy="3142082"/>
            <a:chOff x="6480429" y="3713225"/>
            <a:chExt cx="409339" cy="3142082"/>
          </a:xfrm>
        </p:grpSpPr>
        <p:sp>
          <p:nvSpPr>
            <p:cNvPr id="308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79044" y="6225655"/>
            <a:ext cx="412599" cy="1820482"/>
            <a:chOff x="4980416" y="5037518"/>
            <a:chExt cx="412706" cy="1820482"/>
          </a:xfrm>
        </p:grpSpPr>
        <p:sp>
          <p:nvSpPr>
            <p:cNvPr id="320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1938" y="6225655"/>
            <a:ext cx="412599" cy="1502706"/>
            <a:chOff x="5502862" y="5355294"/>
            <a:chExt cx="412706" cy="1502706"/>
          </a:xfrm>
        </p:grpSpPr>
        <p:sp>
          <p:nvSpPr>
            <p:cNvPr id="332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3964" y="6225655"/>
            <a:ext cx="407214" cy="1502706"/>
            <a:chOff x="6959786" y="5355294"/>
            <a:chExt cx="407320" cy="1502706"/>
          </a:xfrm>
        </p:grpSpPr>
        <p:sp>
          <p:nvSpPr>
            <p:cNvPr id="344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8349" y="6225655"/>
            <a:ext cx="403847" cy="2167807"/>
            <a:chOff x="6007804" y="4266641"/>
            <a:chExt cx="403952" cy="2588666"/>
          </a:xfrm>
        </p:grpSpPr>
        <p:sp>
          <p:nvSpPr>
            <p:cNvPr id="356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0738" y="6225655"/>
            <a:ext cx="409232" cy="3142082"/>
            <a:chOff x="6480429" y="3713225"/>
            <a:chExt cx="409339" cy="3142082"/>
          </a:xfrm>
        </p:grpSpPr>
        <p:sp>
          <p:nvSpPr>
            <p:cNvPr id="368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4335" y="6225655"/>
            <a:ext cx="403847" cy="2167807"/>
            <a:chOff x="6007804" y="4266641"/>
            <a:chExt cx="403952" cy="2588666"/>
          </a:xfrm>
        </p:grpSpPr>
        <p:sp>
          <p:nvSpPr>
            <p:cNvPr id="38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5766" y="6225656"/>
            <a:ext cx="412599" cy="1820482"/>
            <a:chOff x="4980416" y="5037518"/>
            <a:chExt cx="412706" cy="1820482"/>
          </a:xfrm>
        </p:grpSpPr>
        <p:sp>
          <p:nvSpPr>
            <p:cNvPr id="392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3456" y="6225657"/>
            <a:ext cx="412599" cy="1494115"/>
            <a:chOff x="5502862" y="5355294"/>
            <a:chExt cx="412706" cy="1502706"/>
          </a:xfrm>
        </p:grpSpPr>
        <p:sp>
          <p:nvSpPr>
            <p:cNvPr id="404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2484" y="6225657"/>
            <a:ext cx="412599" cy="1497992"/>
            <a:chOff x="4980416" y="5037518"/>
            <a:chExt cx="412706" cy="1820482"/>
          </a:xfrm>
        </p:grpSpPr>
        <p:sp>
          <p:nvSpPr>
            <p:cNvPr id="416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5377" y="6225656"/>
            <a:ext cx="412599" cy="1299094"/>
            <a:chOff x="5502862" y="5355294"/>
            <a:chExt cx="412706" cy="1502706"/>
          </a:xfrm>
        </p:grpSpPr>
        <p:sp>
          <p:nvSpPr>
            <p:cNvPr id="428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7403" y="6225656"/>
            <a:ext cx="407214" cy="1295020"/>
            <a:chOff x="6959786" y="5355294"/>
            <a:chExt cx="407320" cy="1502706"/>
          </a:xfrm>
        </p:grpSpPr>
        <p:sp>
          <p:nvSpPr>
            <p:cNvPr id="440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1788" y="6225657"/>
            <a:ext cx="403847" cy="2106477"/>
            <a:chOff x="6007804" y="4266641"/>
            <a:chExt cx="403952" cy="2588666"/>
          </a:xfrm>
        </p:grpSpPr>
        <p:sp>
          <p:nvSpPr>
            <p:cNvPr id="452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68562" y="6225657"/>
            <a:ext cx="409232" cy="2412631"/>
            <a:chOff x="6480429" y="3713225"/>
            <a:chExt cx="409339" cy="3142082"/>
          </a:xfrm>
        </p:grpSpPr>
        <p:sp>
          <p:nvSpPr>
            <p:cNvPr id="464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5808" y="6225656"/>
            <a:ext cx="412599" cy="1502706"/>
            <a:chOff x="5502862" y="5355294"/>
            <a:chExt cx="412706" cy="1502706"/>
          </a:xfrm>
        </p:grpSpPr>
        <p:sp>
          <p:nvSpPr>
            <p:cNvPr id="476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6437" y="6225657"/>
            <a:ext cx="407214" cy="1299095"/>
            <a:chOff x="6959786" y="5355294"/>
            <a:chExt cx="407320" cy="1502706"/>
          </a:xfrm>
        </p:grpSpPr>
        <p:sp>
          <p:nvSpPr>
            <p:cNvPr id="488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0822" y="6225656"/>
            <a:ext cx="403847" cy="2167807"/>
            <a:chOff x="6007804" y="4266641"/>
            <a:chExt cx="403952" cy="2588666"/>
          </a:xfrm>
        </p:grpSpPr>
        <p:sp>
          <p:nvSpPr>
            <p:cNvPr id="50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751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1" y="921962"/>
            <a:ext cx="12184419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</p:grpSp>
    </p:spTree>
    <p:extLst>
      <p:ext uri="{BB962C8B-B14F-4D97-AF65-F5344CB8AC3E}">
        <p14:creationId xmlns:p14="http://schemas.microsoft.com/office/powerpoint/2010/main" val="117718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84E0C-4445-D0B2-48B4-23EE6F176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7A8CF0-429A-D9A3-8EFD-044D146F4D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62CF81-980A-4977-914E-0FB23C57FDEB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EC4AF9-D001-393F-EC25-F4A67AA7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7C7421-70EE-BF59-64AF-4C352894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446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B0106F-9947-00D5-EF4E-EE593EFFA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62CF81-980A-4977-914E-0FB23C57FDEB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9E0DD7-6F58-20EB-07FB-BEF6B98C1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EA47D8-EF4A-A795-D272-A9F05E49B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625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410C5-E3B5-44E3-EFD8-69F7B4BA6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B85CC-924E-E54F-1F9D-F58D3AA4E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3D566A-42B7-54AF-5CA9-CF81CC167D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1B9FE8-2F4A-B49A-C825-26F855FB3B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62CF81-980A-4977-914E-0FB23C57FDEB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BF7A9D-D230-0981-D39C-B025594BF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BE423-A1DF-3610-F481-1DEF4007E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300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FE103-ED91-1121-7CF0-871C4D506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25DF24-5D88-04CA-364D-71D1252592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4EA3AD-7C6A-6A70-DB1F-BB09E0E256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1D33D7-95FD-F0EE-BD4E-42B32C8B7A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62CF81-980A-4977-914E-0FB23C57FDEB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49539D-7FC7-A449-7571-A7A9DE7CD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7BC38E-CE70-6746-3E75-331FEBB51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265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2203F-E10F-86AE-DB01-C18DD5592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4D0343-3EA7-7957-40F1-776199A60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5C8F4-EE6C-752E-1027-40FC0B37BD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62CF81-980A-4977-914E-0FB23C57FDEB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F2C93-9976-C556-8E91-E5D638E2E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1A494-9F76-11AF-0867-630EBF449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746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5B63F0-FE91-559D-ED0C-D0186377F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35EA59-8A36-A346-9F02-515A7A728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BDCE8-90F7-9420-9986-985B4C4B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62CF81-980A-4977-914E-0FB23C57FDEB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7B250-A1D2-09C5-138F-2B48ACAF6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E629D-3114-C4B8-D66D-35A6B88F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76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43454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1_Table of Content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3718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DB048-F2B4-4DFA-807C-EA2795D2E41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3744E-B88F-420A-94CE-F07990E7974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98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DB048-F2B4-4DFA-807C-EA2795D2E41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3744E-B88F-420A-94CE-F07990E7974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54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2"/>
            <a:ext cx="7215717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1719" y="1600202"/>
            <a:ext cx="7215716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3061" y="6093297"/>
            <a:ext cx="7749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739443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DB048-F2B4-4DFA-807C-EA2795D2E41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3744E-B88F-420A-94CE-F07990E7974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2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DB048-F2B4-4DFA-807C-EA2795D2E41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3744E-B88F-420A-94CE-F07990E7974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76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DB048-F2B4-4DFA-807C-EA2795D2E41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3744E-B88F-420A-94CE-F07990E7974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14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DB048-F2B4-4DFA-807C-EA2795D2E41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3744E-B88F-420A-94CE-F07990E7974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67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DB048-F2B4-4DFA-807C-EA2795D2E41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3744E-B88F-420A-94CE-F07990E7974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25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DB048-F2B4-4DFA-807C-EA2795D2E41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3744E-B88F-420A-94CE-F07990E7974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07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DB048-F2B4-4DFA-807C-EA2795D2E41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3744E-B88F-420A-94CE-F07990E7974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264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DB048-F2B4-4DFA-807C-EA2795D2E41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3744E-B88F-420A-94CE-F07990E7974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37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DB048-F2B4-4DFA-807C-EA2795D2E41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3744E-B88F-420A-94CE-F07990E7974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06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232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30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99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17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48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56E141F-F394-FC53-9EA8-7CD7F96102A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583" y="123708"/>
            <a:ext cx="1877369" cy="187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5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914126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7" indent="-342797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4" algn="l" defTabSz="914126" rtl="0" eaLnBrk="1" latinLnBrk="0" hangingPunct="1">
        <a:spcBef>
          <a:spcPct val="20000"/>
        </a:spcBef>
        <a:buFont typeface="Arial" panose="020B0604020202020204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–"/>
        <a:defRPr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»"/>
        <a:defRPr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87CEF01D-BDE5-2EC6-F663-7853AEE6EBD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B480A3-AFD1-A399-9C8C-BA83F40DF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2CF71-006D-D495-C0CC-21A4D87BD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C46C3-82B3-B196-33BE-9658F19AB4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62CF81-980A-4977-914E-0FB23C57FDEB}" type="datetimeFigureOut">
              <a:rPr lang="en-US" smtClean="0"/>
              <a:t>17/9/2025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4E1C4-E208-5DDC-3542-815AA4F94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5EF17-0B57-7457-F450-663AD9BF25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2762A2-F722-4A42-8C32-E27705D61F3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FB4949-98B2-337D-4B8E-94EF39824A3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7512" y="3018997"/>
            <a:ext cx="1961823" cy="19645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5771F4-B4CC-8BAE-A674-34127BFE667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8800" y="10943797"/>
            <a:ext cx="1961823" cy="1964594"/>
          </a:xfrm>
          <a:prstGeom prst="rect">
            <a:avLst/>
          </a:prstGeom>
        </p:spPr>
      </p:pic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420294B7-9049-D499-A073-78B5FB877AE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9137" y="0"/>
            <a:ext cx="1866832" cy="186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99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30">
            <a:extLst>
              <a:ext uri="{FF2B5EF4-FFF2-40B4-BE49-F238E27FC236}">
                <a16:creationId xmlns:a16="http://schemas.microsoft.com/office/drawing/2014/main" id="{2EE966A4-FF14-B634-B63C-CC4A939A01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79" r="5579"/>
          <a:stretch>
            <a:fillRect/>
          </a:stretch>
        </p:blipFill>
        <p:spPr>
          <a:xfrm>
            <a:off x="1270" y="-932"/>
            <a:ext cx="12192000" cy="6858594"/>
          </a:xfrm>
          <a:prstGeom prst="rect">
            <a:avLst/>
          </a:prstGeom>
        </p:spPr>
      </p:pic>
      <p:sp>
        <p:nvSpPr>
          <p:cNvPr id="9" name="文本框 6">
            <a:extLst>
              <a:ext uri="{FF2B5EF4-FFF2-40B4-BE49-F238E27FC236}">
                <a16:creationId xmlns:a16="http://schemas.microsoft.com/office/drawing/2014/main" id="{F5CDE40F-5E81-1B69-8012-3D2EBBE9D34E}"/>
              </a:ext>
            </a:extLst>
          </p:cNvPr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下载次数进行十倍的索取赔偿！</a:t>
            </a:r>
          </a:p>
        </p:txBody>
      </p:sp>
      <p:pic>
        <p:nvPicPr>
          <p:cNvPr id="12" name="Picture 11" descr="A picture containing plant, tree, cartoon, house&#10;&#10;Description automatically generated">
            <a:extLst>
              <a:ext uri="{FF2B5EF4-FFF2-40B4-BE49-F238E27FC236}">
                <a16:creationId xmlns:a16="http://schemas.microsoft.com/office/drawing/2014/main" id="{451E9B7B-D579-3D3B-A163-6E747AEE563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75E1953-CB59-E418-2147-F936DBD38CC2}"/>
              </a:ext>
            </a:extLst>
          </p:cNvPr>
          <p:cNvSpPr/>
          <p:nvPr userDrawn="1"/>
        </p:nvSpPr>
        <p:spPr>
          <a:xfrm>
            <a:off x="336000" y="279000"/>
            <a:ext cx="11520000" cy="6300000"/>
          </a:xfrm>
          <a:custGeom>
            <a:avLst/>
            <a:gdLst>
              <a:gd name="connsiteX0" fmla="*/ 0 w 11520000"/>
              <a:gd name="connsiteY0" fmla="*/ 626409 h 6300000"/>
              <a:gd name="connsiteX1" fmla="*/ 626409 w 11520000"/>
              <a:gd name="connsiteY1" fmla="*/ 0 h 6300000"/>
              <a:gd name="connsiteX2" fmla="*/ 10893591 w 11520000"/>
              <a:gd name="connsiteY2" fmla="*/ 0 h 6300000"/>
              <a:gd name="connsiteX3" fmla="*/ 11520000 w 11520000"/>
              <a:gd name="connsiteY3" fmla="*/ 626409 h 6300000"/>
              <a:gd name="connsiteX4" fmla="*/ 11520000 w 11520000"/>
              <a:gd name="connsiteY4" fmla="*/ 5673591 h 6300000"/>
              <a:gd name="connsiteX5" fmla="*/ 10893591 w 11520000"/>
              <a:gd name="connsiteY5" fmla="*/ 6300000 h 6300000"/>
              <a:gd name="connsiteX6" fmla="*/ 626409 w 11520000"/>
              <a:gd name="connsiteY6" fmla="*/ 6300000 h 6300000"/>
              <a:gd name="connsiteX7" fmla="*/ 0 w 11520000"/>
              <a:gd name="connsiteY7" fmla="*/ 5673591 h 6300000"/>
              <a:gd name="connsiteX8" fmla="*/ 0 w 11520000"/>
              <a:gd name="connsiteY8" fmla="*/ 626409 h 63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0000" h="6300000" fill="none" extrusionOk="0">
                <a:moveTo>
                  <a:pt x="0" y="626409"/>
                </a:moveTo>
                <a:cubicBezTo>
                  <a:pt x="-45425" y="273106"/>
                  <a:pt x="331555" y="41792"/>
                  <a:pt x="626409" y="0"/>
                </a:cubicBezTo>
                <a:cubicBezTo>
                  <a:pt x="5464537" y="130954"/>
                  <a:pt x="9258231" y="43574"/>
                  <a:pt x="10893591" y="0"/>
                </a:cubicBezTo>
                <a:cubicBezTo>
                  <a:pt x="11257110" y="27053"/>
                  <a:pt x="11539543" y="304391"/>
                  <a:pt x="11520000" y="626409"/>
                </a:cubicBezTo>
                <a:cubicBezTo>
                  <a:pt x="11369561" y="2197990"/>
                  <a:pt x="11605879" y="4218971"/>
                  <a:pt x="11520000" y="5673591"/>
                </a:cubicBezTo>
                <a:cubicBezTo>
                  <a:pt x="11506898" y="6021699"/>
                  <a:pt x="11220833" y="6287088"/>
                  <a:pt x="10893591" y="6300000"/>
                </a:cubicBezTo>
                <a:cubicBezTo>
                  <a:pt x="9266880" y="6455197"/>
                  <a:pt x="5483171" y="6463020"/>
                  <a:pt x="626409" y="6300000"/>
                </a:cubicBezTo>
                <a:cubicBezTo>
                  <a:pt x="284457" y="6245844"/>
                  <a:pt x="-52976" y="6050480"/>
                  <a:pt x="0" y="5673591"/>
                </a:cubicBezTo>
                <a:cubicBezTo>
                  <a:pt x="64656" y="3527023"/>
                  <a:pt x="-17807" y="2257436"/>
                  <a:pt x="0" y="626409"/>
                </a:cubicBezTo>
                <a:close/>
              </a:path>
              <a:path w="11520000" h="6300000" stroke="0" extrusionOk="0">
                <a:moveTo>
                  <a:pt x="0" y="626409"/>
                </a:moveTo>
                <a:cubicBezTo>
                  <a:pt x="-58320" y="244480"/>
                  <a:pt x="239568" y="15345"/>
                  <a:pt x="626409" y="0"/>
                </a:cubicBezTo>
                <a:cubicBezTo>
                  <a:pt x="3165538" y="132882"/>
                  <a:pt x="7368853" y="-84951"/>
                  <a:pt x="10893591" y="0"/>
                </a:cubicBezTo>
                <a:cubicBezTo>
                  <a:pt x="11226353" y="12885"/>
                  <a:pt x="11513444" y="316690"/>
                  <a:pt x="11520000" y="626409"/>
                </a:cubicBezTo>
                <a:cubicBezTo>
                  <a:pt x="11540187" y="1394856"/>
                  <a:pt x="11672480" y="3501445"/>
                  <a:pt x="11520000" y="5673591"/>
                </a:cubicBezTo>
                <a:cubicBezTo>
                  <a:pt x="11528983" y="6020613"/>
                  <a:pt x="11245699" y="6287340"/>
                  <a:pt x="10893591" y="6300000"/>
                </a:cubicBezTo>
                <a:cubicBezTo>
                  <a:pt x="7146538" y="6387639"/>
                  <a:pt x="3123701" y="6227321"/>
                  <a:pt x="626409" y="6300000"/>
                </a:cubicBezTo>
                <a:cubicBezTo>
                  <a:pt x="276543" y="6262714"/>
                  <a:pt x="-31107" y="6062777"/>
                  <a:pt x="0" y="5673591"/>
                </a:cubicBezTo>
                <a:cubicBezTo>
                  <a:pt x="-38581" y="3532296"/>
                  <a:pt x="63341" y="1904086"/>
                  <a:pt x="0" y="626409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44450" cap="rnd" cmpd="thickThin">
            <a:solidFill>
              <a:srgbClr val="C00000"/>
            </a:solidFill>
            <a:prstDash val="dash"/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994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CF5E7ADD-D7A0-4357-B2DE-717AA16644A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9137" y="0"/>
            <a:ext cx="1866832" cy="186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9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图片 130"/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79" r="5579"/>
          <a:stretch>
            <a:fillRect/>
          </a:stretch>
        </p:blipFill>
        <p:spPr>
          <a:xfrm>
            <a:off x="1270" y="-932"/>
            <a:ext cx="12192000" cy="6858594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下载次数进行十倍的索取赔偿！</a:t>
            </a:r>
          </a:p>
        </p:txBody>
      </p:sp>
      <p:pic>
        <p:nvPicPr>
          <p:cNvPr id="2" name="Picture 1" descr="A picture containing plant, tree, cartoon, house&#10;&#10;Description automatically generated">
            <a:extLst>
              <a:ext uri="{FF2B5EF4-FFF2-40B4-BE49-F238E27FC236}">
                <a16:creationId xmlns:a16="http://schemas.microsoft.com/office/drawing/2014/main" id="{F1A3D00D-9D42-5626-84BC-89717D9CC5C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A7B1A2B-1B77-6EBF-4FF0-90263F99AB73}"/>
              </a:ext>
            </a:extLst>
          </p:cNvPr>
          <p:cNvSpPr/>
          <p:nvPr userDrawn="1"/>
        </p:nvSpPr>
        <p:spPr>
          <a:xfrm>
            <a:off x="336000" y="279000"/>
            <a:ext cx="11520000" cy="6300000"/>
          </a:xfrm>
          <a:custGeom>
            <a:avLst/>
            <a:gdLst>
              <a:gd name="connsiteX0" fmla="*/ 0 w 11520000"/>
              <a:gd name="connsiteY0" fmla="*/ 626409 h 6300000"/>
              <a:gd name="connsiteX1" fmla="*/ 626409 w 11520000"/>
              <a:gd name="connsiteY1" fmla="*/ 0 h 6300000"/>
              <a:gd name="connsiteX2" fmla="*/ 10893591 w 11520000"/>
              <a:gd name="connsiteY2" fmla="*/ 0 h 6300000"/>
              <a:gd name="connsiteX3" fmla="*/ 11520000 w 11520000"/>
              <a:gd name="connsiteY3" fmla="*/ 626409 h 6300000"/>
              <a:gd name="connsiteX4" fmla="*/ 11520000 w 11520000"/>
              <a:gd name="connsiteY4" fmla="*/ 5673591 h 6300000"/>
              <a:gd name="connsiteX5" fmla="*/ 10893591 w 11520000"/>
              <a:gd name="connsiteY5" fmla="*/ 6300000 h 6300000"/>
              <a:gd name="connsiteX6" fmla="*/ 626409 w 11520000"/>
              <a:gd name="connsiteY6" fmla="*/ 6300000 h 6300000"/>
              <a:gd name="connsiteX7" fmla="*/ 0 w 11520000"/>
              <a:gd name="connsiteY7" fmla="*/ 5673591 h 6300000"/>
              <a:gd name="connsiteX8" fmla="*/ 0 w 11520000"/>
              <a:gd name="connsiteY8" fmla="*/ 626409 h 63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0000" h="6300000" fill="none" extrusionOk="0">
                <a:moveTo>
                  <a:pt x="0" y="626409"/>
                </a:moveTo>
                <a:cubicBezTo>
                  <a:pt x="-45425" y="273106"/>
                  <a:pt x="331555" y="41792"/>
                  <a:pt x="626409" y="0"/>
                </a:cubicBezTo>
                <a:cubicBezTo>
                  <a:pt x="5464537" y="130954"/>
                  <a:pt x="9258231" y="43574"/>
                  <a:pt x="10893591" y="0"/>
                </a:cubicBezTo>
                <a:cubicBezTo>
                  <a:pt x="11257110" y="27053"/>
                  <a:pt x="11539543" y="304391"/>
                  <a:pt x="11520000" y="626409"/>
                </a:cubicBezTo>
                <a:cubicBezTo>
                  <a:pt x="11369561" y="2197990"/>
                  <a:pt x="11605879" y="4218971"/>
                  <a:pt x="11520000" y="5673591"/>
                </a:cubicBezTo>
                <a:cubicBezTo>
                  <a:pt x="11506898" y="6021699"/>
                  <a:pt x="11220833" y="6287088"/>
                  <a:pt x="10893591" y="6300000"/>
                </a:cubicBezTo>
                <a:cubicBezTo>
                  <a:pt x="9266880" y="6455197"/>
                  <a:pt x="5483171" y="6463020"/>
                  <a:pt x="626409" y="6300000"/>
                </a:cubicBezTo>
                <a:cubicBezTo>
                  <a:pt x="284457" y="6245844"/>
                  <a:pt x="-52976" y="6050480"/>
                  <a:pt x="0" y="5673591"/>
                </a:cubicBezTo>
                <a:cubicBezTo>
                  <a:pt x="64656" y="3527023"/>
                  <a:pt x="-17807" y="2257436"/>
                  <a:pt x="0" y="626409"/>
                </a:cubicBezTo>
                <a:close/>
              </a:path>
              <a:path w="11520000" h="6300000" stroke="0" extrusionOk="0">
                <a:moveTo>
                  <a:pt x="0" y="626409"/>
                </a:moveTo>
                <a:cubicBezTo>
                  <a:pt x="-58320" y="244480"/>
                  <a:pt x="239568" y="15345"/>
                  <a:pt x="626409" y="0"/>
                </a:cubicBezTo>
                <a:cubicBezTo>
                  <a:pt x="3165538" y="132882"/>
                  <a:pt x="7368853" y="-84951"/>
                  <a:pt x="10893591" y="0"/>
                </a:cubicBezTo>
                <a:cubicBezTo>
                  <a:pt x="11226353" y="12885"/>
                  <a:pt x="11513444" y="316690"/>
                  <a:pt x="11520000" y="626409"/>
                </a:cubicBezTo>
                <a:cubicBezTo>
                  <a:pt x="11540187" y="1394856"/>
                  <a:pt x="11672480" y="3501445"/>
                  <a:pt x="11520000" y="5673591"/>
                </a:cubicBezTo>
                <a:cubicBezTo>
                  <a:pt x="11528983" y="6020613"/>
                  <a:pt x="11245699" y="6287340"/>
                  <a:pt x="10893591" y="6300000"/>
                </a:cubicBezTo>
                <a:cubicBezTo>
                  <a:pt x="7146538" y="6387639"/>
                  <a:pt x="3123701" y="6227321"/>
                  <a:pt x="626409" y="6300000"/>
                </a:cubicBezTo>
                <a:cubicBezTo>
                  <a:pt x="276543" y="6262714"/>
                  <a:pt x="-31107" y="6062777"/>
                  <a:pt x="0" y="5673591"/>
                </a:cubicBezTo>
                <a:cubicBezTo>
                  <a:pt x="-38581" y="3532296"/>
                  <a:pt x="63341" y="1904086"/>
                  <a:pt x="0" y="626409"/>
                </a:cubicBezTo>
                <a:close/>
              </a:path>
            </a:pathLst>
          </a:custGeom>
          <a:solidFill>
            <a:srgbClr val="FFFFFF"/>
          </a:solidFill>
          <a:ln w="44450" cap="rnd" cmpd="thickThin">
            <a:solidFill>
              <a:srgbClr val="C00000"/>
            </a:solidFill>
            <a:prstDash val="dash"/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994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920B3C22-1F7E-8621-6E7A-AA6619A0A86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9137" y="0"/>
            <a:ext cx="1866832" cy="186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0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audio" Target="../media/audio2.wav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2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2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5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Vector đồ họa Clip art Portable Network Graphics Tree Image - phim hoạt  hình thiên nhiên cây png png tải về - Miễn phí trong suốt Cây png Tải về.">
            <a:extLst>
              <a:ext uri="{FF2B5EF4-FFF2-40B4-BE49-F238E27FC236}">
                <a16:creationId xmlns:a16="http://schemas.microsoft.com/office/drawing/2014/main" id="{066C14EC-3CA1-8827-FF1D-9E72A9C9A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74" b="97500" l="10000" r="90000">
                        <a14:foregroundMark x1="49889" y1="4605" x2="49889" y2="4605"/>
                        <a14:foregroundMark x1="51000" y1="93158" x2="51000" y2="93158"/>
                        <a14:foregroundMark x1="43667" y1="96711" x2="43667" y2="96711"/>
                        <a14:foregroundMark x1="57000" y1="97500" x2="57000" y2="9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8279" y="-588063"/>
            <a:ext cx="8121649" cy="724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4184F86-9D0C-6AE7-551D-805342748B6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2700">
            <a:off x="128683" y="399486"/>
            <a:ext cx="3698700" cy="155906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B61AFC71-42F5-E343-F4B1-B90C3E5C0B0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480" y="1156131"/>
            <a:ext cx="2532724" cy="1239092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53EAF341-13B8-F3CA-4E6C-B29F33EC618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483" y="105169"/>
            <a:ext cx="3014359" cy="1270603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9EC1D00-05D4-ED67-155C-28BB4CA4A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449" y="-297965"/>
            <a:ext cx="6924956" cy="427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24B317-BAA1-E534-465B-4493B314EE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8783" y="3272328"/>
            <a:ext cx="8065707" cy="3694496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B3DC6D0F-547E-9E27-7AAC-5F4238F878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9137" y="0"/>
            <a:ext cx="1866832" cy="1866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BA3867-E7B4-1B1A-0A2B-5CC7B810AE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950031">
            <a:off x="606756" y="916555"/>
            <a:ext cx="3450635" cy="963251"/>
          </a:xfrm>
          <a:prstGeom prst="rect">
            <a:avLst/>
          </a:prstGeom>
        </p:spPr>
      </p:pic>
      <p:pic>
        <p:nvPicPr>
          <p:cNvPr id="4" name="Picture 3" descr="A cartoon of a child and child&#10;&#10;AI-generated content may be incorrect.">
            <a:extLst>
              <a:ext uri="{FF2B5EF4-FFF2-40B4-BE49-F238E27FC236}">
                <a16:creationId xmlns:a16="http://schemas.microsoft.com/office/drawing/2014/main" id="{2E7AACB2-672A-78DF-A274-7127F8C5D027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743200"/>
            <a:ext cx="3877416" cy="4348716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0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A4F45DF-0D00-403A-1DB6-59D59EB34B8E}"/>
              </a:ext>
            </a:extLst>
          </p:cNvPr>
          <p:cNvSpPr/>
          <p:nvPr/>
        </p:nvSpPr>
        <p:spPr>
          <a:xfrm>
            <a:off x="264871" y="782865"/>
            <a:ext cx="11662259" cy="58136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r>
              <a:rPr lang="en-US" altLang="zh-CN" sz="1799">
                <a:solidFill>
                  <a:prstClr val="white"/>
                </a:solidFill>
                <a:latin typeface="VNI-Avo" pitchFamily="2" charset="0"/>
                <a:ea typeface="仓耳今楷05-6763 W05" panose="02020400000000000000" pitchFamily="18" charset="-122"/>
                <a:cs typeface="Arima Madurai" panose="00000500000000000000" pitchFamily="2" charset="0"/>
              </a:rPr>
              <a:t>theå hieän söï thaân thieän, vui veû cuûa caùc baïn trong tranh.</a:t>
            </a:r>
            <a:endParaRPr lang="zh-CN" altLang="en-US" sz="1799" dirty="0">
              <a:solidFill>
                <a:prstClr val="white"/>
              </a:solidFill>
              <a:latin typeface="VNI-Avo" pitchFamily="2" charset="0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grpSp>
        <p:nvGrpSpPr>
          <p:cNvPr id="4" name="组合 561">
            <a:extLst>
              <a:ext uri="{FF2B5EF4-FFF2-40B4-BE49-F238E27FC236}">
                <a16:creationId xmlns:a16="http://schemas.microsoft.com/office/drawing/2014/main" id="{FA063ACB-CBA2-4CC8-301B-12B2F274C5F1}"/>
              </a:ext>
            </a:extLst>
          </p:cNvPr>
          <p:cNvGrpSpPr/>
          <p:nvPr/>
        </p:nvGrpSpPr>
        <p:grpSpPr>
          <a:xfrm>
            <a:off x="264871" y="117496"/>
            <a:ext cx="13102044" cy="1367795"/>
            <a:chOff x="1849115" y="3861048"/>
            <a:chExt cx="3213910" cy="1440160"/>
          </a:xfrm>
        </p:grpSpPr>
        <p:sp>
          <p:nvSpPr>
            <p:cNvPr id="5" name="五边形 1">
              <a:extLst>
                <a:ext uri="{FF2B5EF4-FFF2-40B4-BE49-F238E27FC236}">
                  <a16:creationId xmlns:a16="http://schemas.microsoft.com/office/drawing/2014/main" id="{C2706184-C065-69CC-4FA4-04B722AADBC8}"/>
                </a:ext>
              </a:extLst>
            </p:cNvPr>
            <p:cNvSpPr/>
            <p:nvPr/>
          </p:nvSpPr>
          <p:spPr>
            <a:xfrm>
              <a:off x="1849115" y="3861048"/>
              <a:ext cx="3213910" cy="1440160"/>
            </a:xfrm>
            <a:custGeom>
              <a:avLst/>
              <a:gdLst>
                <a:gd name="connsiteX0" fmla="*/ 0 w 3096344"/>
                <a:gd name="connsiteY0" fmla="*/ 0 h 1440160"/>
                <a:gd name="connsiteX1" fmla="*/ 2702835 w 3096344"/>
                <a:gd name="connsiteY1" fmla="*/ 0 h 1440160"/>
                <a:gd name="connsiteX2" fmla="*/ 3096344 w 3096344"/>
                <a:gd name="connsiteY2" fmla="*/ 720080 h 1440160"/>
                <a:gd name="connsiteX3" fmla="*/ 2702835 w 3096344"/>
                <a:gd name="connsiteY3" fmla="*/ 1440160 h 1440160"/>
                <a:gd name="connsiteX4" fmla="*/ 0 w 3096344"/>
                <a:gd name="connsiteY4" fmla="*/ 1440160 h 1440160"/>
                <a:gd name="connsiteX5" fmla="*/ 0 w 3096344"/>
                <a:gd name="connsiteY5" fmla="*/ 0 h 1440160"/>
                <a:gd name="connsiteX0-1" fmla="*/ 0 w 3213910"/>
                <a:gd name="connsiteY0-2" fmla="*/ 0 h 1440160"/>
                <a:gd name="connsiteX1-3" fmla="*/ 2702835 w 3213910"/>
                <a:gd name="connsiteY1-4" fmla="*/ 0 h 1440160"/>
                <a:gd name="connsiteX2-5" fmla="*/ 3213910 w 3213910"/>
                <a:gd name="connsiteY2-6" fmla="*/ 707017 h 1440160"/>
                <a:gd name="connsiteX3-7" fmla="*/ 2702835 w 3213910"/>
                <a:gd name="connsiteY3-8" fmla="*/ 1440160 h 1440160"/>
                <a:gd name="connsiteX4-9" fmla="*/ 0 w 3213910"/>
                <a:gd name="connsiteY4-10" fmla="*/ 1440160 h 1440160"/>
                <a:gd name="connsiteX5-11" fmla="*/ 0 w 3213910"/>
                <a:gd name="connsiteY5-12" fmla="*/ 0 h 14401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213910" h="1440160">
                  <a:moveTo>
                    <a:pt x="0" y="0"/>
                  </a:moveTo>
                  <a:lnTo>
                    <a:pt x="2702835" y="0"/>
                  </a:lnTo>
                  <a:lnTo>
                    <a:pt x="3213910" y="707017"/>
                  </a:lnTo>
                  <a:lnTo>
                    <a:pt x="2702835" y="1440160"/>
                  </a:lnTo>
                  <a:lnTo>
                    <a:pt x="0" y="144016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8E53B"/>
                </a:gs>
                <a:gs pos="70000">
                  <a:srgbClr val="A1B90F"/>
                </a:gs>
                <a:gs pos="97000">
                  <a:srgbClr val="6FA808"/>
                </a:gs>
              </a:gsLst>
              <a:path path="rect">
                <a:fillToRect l="100000" t="100000"/>
              </a:path>
              <a:tileRect r="-100000" b="-100000"/>
            </a:gradFill>
            <a:ln w="635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anchor="ctr"/>
            <a:lstStyle/>
            <a:p>
              <a:pPr algn="ctr" defTabSz="914126">
                <a:defRPr/>
              </a:pPr>
              <a:endParaRPr lang="zh-CN" altLang="en-US" sz="1799" kern="0" dirty="0">
                <a:solidFill>
                  <a:sysClr val="window" lastClr="FFFFFF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6" name="矩形 572">
              <a:extLst>
                <a:ext uri="{FF2B5EF4-FFF2-40B4-BE49-F238E27FC236}">
                  <a16:creationId xmlns:a16="http://schemas.microsoft.com/office/drawing/2014/main" id="{72F594EB-2A6A-3FAE-95C1-7C50CDF3258E}"/>
                </a:ext>
              </a:extLst>
            </p:cNvPr>
            <p:cNvSpPr/>
            <p:nvPr/>
          </p:nvSpPr>
          <p:spPr>
            <a:xfrm>
              <a:off x="1953942" y="3936126"/>
              <a:ext cx="2485543" cy="1290003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anchor="ctr"/>
            <a:lstStyle/>
            <a:p>
              <a:pPr algn="ctr" defTabSz="914126">
                <a:defRPr/>
              </a:pPr>
              <a:endParaRPr lang="zh-CN" altLang="en-US" sz="1799" kern="0" dirty="0">
                <a:solidFill>
                  <a:sysClr val="window" lastClr="FFFFFF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</p:grpSp>
      <p:pic>
        <p:nvPicPr>
          <p:cNvPr id="7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47078EDD-0914-02B9-B824-68CB6492F92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476.8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062193" y="-1683129"/>
            <a:ext cx="609441" cy="609441"/>
          </a:xfrm>
          <a:prstGeom prst="rect">
            <a:avLst/>
          </a:prstGeom>
        </p:spPr>
      </p:pic>
      <p:sp>
        <p:nvSpPr>
          <p:cNvPr id="8" name="文本框 18">
            <a:extLst>
              <a:ext uri="{FF2B5EF4-FFF2-40B4-BE49-F238E27FC236}">
                <a16:creationId xmlns:a16="http://schemas.microsoft.com/office/drawing/2014/main" id="{6B463E82-71CC-A5D8-141C-790560E8A8C7}"/>
              </a:ext>
            </a:extLst>
          </p:cNvPr>
          <p:cNvSpPr txBox="1"/>
          <p:nvPr/>
        </p:nvSpPr>
        <p:spPr>
          <a:xfrm>
            <a:off x="640366" y="207567"/>
            <a:ext cx="10158742" cy="120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126"/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1. </a:t>
            </a:r>
            <a:r>
              <a:rPr lang="vi-VN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Em đồng tình hoặc không đồng tình với tư thế, hành vi của bạn nào trong bức tranh sau? Vì sao?</a:t>
            </a:r>
            <a:endParaRPr lang="zh-CN" altLang="en-US" sz="3599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1" name="Freeform 2">
            <a:extLst>
              <a:ext uri="{FF2B5EF4-FFF2-40B4-BE49-F238E27FC236}">
                <a16:creationId xmlns:a16="http://schemas.microsoft.com/office/drawing/2014/main" id="{436E50CC-F14F-9CA3-DC20-421DBFBEA527}"/>
              </a:ext>
            </a:extLst>
          </p:cNvPr>
          <p:cNvSpPr/>
          <p:nvPr/>
        </p:nvSpPr>
        <p:spPr>
          <a:xfrm>
            <a:off x="786810" y="1945758"/>
            <a:ext cx="8625527" cy="4162583"/>
          </a:xfrm>
          <a:custGeom>
            <a:avLst/>
            <a:gdLst/>
            <a:ahLst/>
            <a:cxnLst/>
            <a:rect l="l" t="t" r="r" b="b"/>
            <a:pathLst>
              <a:path w="16401373" h="8897745">
                <a:moveTo>
                  <a:pt x="0" y="0"/>
                </a:moveTo>
                <a:lnTo>
                  <a:pt x="16401373" y="0"/>
                </a:lnTo>
                <a:lnTo>
                  <a:pt x="16401373" y="8897744"/>
                </a:lnTo>
                <a:lnTo>
                  <a:pt x="0" y="88977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1B7A08-A8DC-32CD-ECB2-9FE26C005A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0800" y="3534333"/>
            <a:ext cx="3129131" cy="254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984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D7AA167-6744-BA92-D2FF-7913BA28CA12}"/>
              </a:ext>
            </a:extLst>
          </p:cNvPr>
          <p:cNvGrpSpPr/>
          <p:nvPr/>
        </p:nvGrpSpPr>
        <p:grpSpPr>
          <a:xfrm>
            <a:off x="5151120" y="785751"/>
            <a:ext cx="6536846" cy="5271409"/>
            <a:chOff x="7675497" y="1612359"/>
            <a:chExt cx="6336704" cy="414852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BA3C2BF-19B6-7AFC-57C8-81CD8E5DF51E}"/>
                </a:ext>
              </a:extLst>
            </p:cNvPr>
            <p:cNvSpPr/>
            <p:nvPr/>
          </p:nvSpPr>
          <p:spPr>
            <a:xfrm>
              <a:off x="7969795" y="2276871"/>
              <a:ext cx="6042406" cy="348400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126"/>
              <a:endParaRPr lang="en-US" sz="3199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14" name="Picture 2" descr="Cartoon Star. Download a Free Preview or High Quality Adobe Illustrator Ai,  EPS, PDF and High Resolution JPEG ver… | Rainbow cartoon, Printable vintage  art, Cartoon">
              <a:extLst>
                <a:ext uri="{FF2B5EF4-FFF2-40B4-BE49-F238E27FC236}">
                  <a16:creationId xmlns:a16="http://schemas.microsoft.com/office/drawing/2014/main" id="{130B5621-B793-BC46-4363-76B1B1CBE1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4AA309E-8E13-AECD-4E85-767EE0ED3644}"/>
              </a:ext>
            </a:extLst>
          </p:cNvPr>
          <p:cNvPicPr/>
          <p:nvPr/>
        </p:nvPicPr>
        <p:blipFill rotWithShape="1">
          <a:blip r:embed="rId4"/>
          <a:srcRect l="9113" t="37870" r="54674" b="28468"/>
          <a:stretch/>
        </p:blipFill>
        <p:spPr bwMode="auto">
          <a:xfrm>
            <a:off x="344492" y="1591182"/>
            <a:ext cx="5008420" cy="36096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6DB7703-EAC4-9C20-3D6E-6BA620D05F84}"/>
              </a:ext>
            </a:extLst>
          </p:cNvPr>
          <p:cNvSpPr txBox="1"/>
          <p:nvPr/>
        </p:nvSpPr>
        <p:spPr>
          <a:xfrm>
            <a:off x="5352912" y="1811104"/>
            <a:ext cx="6209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defTabSz="914126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Hành</a:t>
            </a: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vi </a:t>
            </a:r>
            <a:r>
              <a:rPr lang="en-US" sz="32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đúng</a:t>
            </a: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đứng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đầu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hàng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;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nghiêm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trang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khi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chào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cờ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2EF9890-7D50-120E-6385-BD22BC3A6A68}"/>
              </a:ext>
            </a:extLst>
          </p:cNvPr>
          <p:cNvSpPr/>
          <p:nvPr/>
        </p:nvSpPr>
        <p:spPr>
          <a:xfrm>
            <a:off x="264870" y="2477069"/>
            <a:ext cx="3738170" cy="242005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F3B41C-9719-CC96-737E-8EDD2CA5CB05}"/>
              </a:ext>
            </a:extLst>
          </p:cNvPr>
          <p:cNvSpPr txBox="1"/>
          <p:nvPr/>
        </p:nvSpPr>
        <p:spPr>
          <a:xfrm>
            <a:off x="5454713" y="3010173"/>
            <a:ext cx="62091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defTabSz="914126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Hành vi chưa đúng: </a:t>
            </a:r>
            <a:r>
              <a:rPr lang="vi-VN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 bạn nữ đứng sau nói chuyện trong lúc chào cờ; bạn nam đội mũ quần áo xộc xệch; bạn nam bên c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ạ</a:t>
            </a:r>
            <a:r>
              <a:rPr lang="vi-VN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 khoác vai bạn, không nhìn cờ mà nhìn bạn.</a:t>
            </a:r>
            <a:endParaRPr lang="en-US" sz="3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0FC3B74-3FDE-3A4A-DAB5-80735D2A36C7}"/>
              </a:ext>
            </a:extLst>
          </p:cNvPr>
          <p:cNvSpPr/>
          <p:nvPr/>
        </p:nvSpPr>
        <p:spPr>
          <a:xfrm>
            <a:off x="344492" y="1950720"/>
            <a:ext cx="2911664" cy="93760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11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7" grpId="1" animBg="1"/>
      <p:bldP spid="18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5A6CC86-90FB-2788-079E-A206E57109CA}"/>
              </a:ext>
            </a:extLst>
          </p:cNvPr>
          <p:cNvSpPr/>
          <p:nvPr/>
        </p:nvSpPr>
        <p:spPr>
          <a:xfrm>
            <a:off x="264871" y="782865"/>
            <a:ext cx="11662259" cy="58136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endParaRPr lang="en-US" sz="1799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0" name="组合 561">
            <a:extLst>
              <a:ext uri="{FF2B5EF4-FFF2-40B4-BE49-F238E27FC236}">
                <a16:creationId xmlns:a16="http://schemas.microsoft.com/office/drawing/2014/main" id="{9C70B70D-E8D0-7C3D-9BB9-3C832BDFA024}"/>
              </a:ext>
            </a:extLst>
          </p:cNvPr>
          <p:cNvGrpSpPr/>
          <p:nvPr/>
        </p:nvGrpSpPr>
        <p:grpSpPr>
          <a:xfrm>
            <a:off x="264871" y="117496"/>
            <a:ext cx="13102044" cy="1367795"/>
            <a:chOff x="1849115" y="3861048"/>
            <a:chExt cx="3213910" cy="1440160"/>
          </a:xfrm>
        </p:grpSpPr>
        <p:sp>
          <p:nvSpPr>
            <p:cNvPr id="21" name="五边形 1">
              <a:extLst>
                <a:ext uri="{FF2B5EF4-FFF2-40B4-BE49-F238E27FC236}">
                  <a16:creationId xmlns:a16="http://schemas.microsoft.com/office/drawing/2014/main" id="{B482EEF1-7329-F71E-6A5E-5423BBDE945D}"/>
                </a:ext>
              </a:extLst>
            </p:cNvPr>
            <p:cNvSpPr/>
            <p:nvPr/>
          </p:nvSpPr>
          <p:spPr>
            <a:xfrm>
              <a:off x="1849115" y="3861048"/>
              <a:ext cx="3213910" cy="1440160"/>
            </a:xfrm>
            <a:custGeom>
              <a:avLst/>
              <a:gdLst>
                <a:gd name="connsiteX0" fmla="*/ 0 w 3096344"/>
                <a:gd name="connsiteY0" fmla="*/ 0 h 1440160"/>
                <a:gd name="connsiteX1" fmla="*/ 2702835 w 3096344"/>
                <a:gd name="connsiteY1" fmla="*/ 0 h 1440160"/>
                <a:gd name="connsiteX2" fmla="*/ 3096344 w 3096344"/>
                <a:gd name="connsiteY2" fmla="*/ 720080 h 1440160"/>
                <a:gd name="connsiteX3" fmla="*/ 2702835 w 3096344"/>
                <a:gd name="connsiteY3" fmla="*/ 1440160 h 1440160"/>
                <a:gd name="connsiteX4" fmla="*/ 0 w 3096344"/>
                <a:gd name="connsiteY4" fmla="*/ 1440160 h 1440160"/>
                <a:gd name="connsiteX5" fmla="*/ 0 w 3096344"/>
                <a:gd name="connsiteY5" fmla="*/ 0 h 1440160"/>
                <a:gd name="connsiteX0-1" fmla="*/ 0 w 3213910"/>
                <a:gd name="connsiteY0-2" fmla="*/ 0 h 1440160"/>
                <a:gd name="connsiteX1-3" fmla="*/ 2702835 w 3213910"/>
                <a:gd name="connsiteY1-4" fmla="*/ 0 h 1440160"/>
                <a:gd name="connsiteX2-5" fmla="*/ 3213910 w 3213910"/>
                <a:gd name="connsiteY2-6" fmla="*/ 707017 h 1440160"/>
                <a:gd name="connsiteX3-7" fmla="*/ 2702835 w 3213910"/>
                <a:gd name="connsiteY3-8" fmla="*/ 1440160 h 1440160"/>
                <a:gd name="connsiteX4-9" fmla="*/ 0 w 3213910"/>
                <a:gd name="connsiteY4-10" fmla="*/ 1440160 h 1440160"/>
                <a:gd name="connsiteX5-11" fmla="*/ 0 w 3213910"/>
                <a:gd name="connsiteY5-12" fmla="*/ 0 h 14401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213910" h="1440160">
                  <a:moveTo>
                    <a:pt x="0" y="0"/>
                  </a:moveTo>
                  <a:lnTo>
                    <a:pt x="2702835" y="0"/>
                  </a:lnTo>
                  <a:lnTo>
                    <a:pt x="3213910" y="707017"/>
                  </a:lnTo>
                  <a:lnTo>
                    <a:pt x="2702835" y="1440160"/>
                  </a:lnTo>
                  <a:lnTo>
                    <a:pt x="0" y="144016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8E53B"/>
                </a:gs>
                <a:gs pos="70000">
                  <a:srgbClr val="A1B90F"/>
                </a:gs>
                <a:gs pos="97000">
                  <a:srgbClr val="6FA808"/>
                </a:gs>
              </a:gsLst>
              <a:path path="rect">
                <a:fillToRect l="100000" t="100000"/>
              </a:path>
              <a:tileRect r="-100000" b="-100000"/>
            </a:gradFill>
            <a:ln w="635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anchor="ctr"/>
            <a:lstStyle/>
            <a:p>
              <a:pPr algn="ctr" defTabSz="914126">
                <a:defRPr/>
              </a:pPr>
              <a:endParaRPr lang="zh-CN" altLang="en-US" sz="1799" kern="0" dirty="0">
                <a:solidFill>
                  <a:sysClr val="window" lastClr="FFFFFF"/>
                </a:solidFill>
                <a:latin typeface="Cambria" panose="020405030504060302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22" name="矩形 572">
              <a:extLst>
                <a:ext uri="{FF2B5EF4-FFF2-40B4-BE49-F238E27FC236}">
                  <a16:creationId xmlns:a16="http://schemas.microsoft.com/office/drawing/2014/main" id="{2ECD1C0A-D493-9697-4FB7-661A556AA8A1}"/>
                </a:ext>
              </a:extLst>
            </p:cNvPr>
            <p:cNvSpPr/>
            <p:nvPr/>
          </p:nvSpPr>
          <p:spPr>
            <a:xfrm>
              <a:off x="1953942" y="3936126"/>
              <a:ext cx="2485543" cy="1290003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anchor="ctr"/>
            <a:lstStyle/>
            <a:p>
              <a:pPr algn="ctr" defTabSz="914126">
                <a:defRPr/>
              </a:pPr>
              <a:endParaRPr lang="zh-CN" altLang="en-US" sz="1799" kern="0" dirty="0">
                <a:solidFill>
                  <a:sysClr val="window" lastClr="FFFFFF"/>
                </a:solidFill>
                <a:latin typeface="Cambria" panose="02040503050406030204" pitchFamily="18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B50B379-7E07-2CCD-82D8-DB0C07C4BC21}"/>
              </a:ext>
            </a:extLst>
          </p:cNvPr>
          <p:cNvGrpSpPr/>
          <p:nvPr/>
        </p:nvGrpSpPr>
        <p:grpSpPr>
          <a:xfrm>
            <a:off x="7877139" y="1504055"/>
            <a:ext cx="3632074" cy="1745051"/>
            <a:chOff x="7577135" y="1450874"/>
            <a:chExt cx="3633020" cy="174550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D9D74AC-CD6F-E94A-9ABC-4BB07F2C0B7A}"/>
                </a:ext>
              </a:extLst>
            </p:cNvPr>
            <p:cNvSpPr/>
            <p:nvPr/>
          </p:nvSpPr>
          <p:spPr>
            <a:xfrm>
              <a:off x="7969795" y="2276872"/>
              <a:ext cx="3240360" cy="91950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26"/>
              <a:r>
                <a:rPr lang="en-US" sz="2799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799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99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2799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99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đang</a:t>
              </a:r>
              <a:r>
                <a:rPr lang="en-US" sz="2799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99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nói</a:t>
              </a:r>
              <a:r>
                <a:rPr lang="en-US" sz="2799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99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2799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799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2799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799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2799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pic>
          <p:nvPicPr>
            <p:cNvPr id="25" name="Picture 2" descr="Cartoon Star. Download a Free Preview or High Quality Adobe Illustrator Ai,  EPS, PDF and High Resolution JPEG ver… | Rainbow cartoon, Printable vintage  art, Cartoon">
              <a:extLst>
                <a:ext uri="{FF2B5EF4-FFF2-40B4-BE49-F238E27FC236}">
                  <a16:creationId xmlns:a16="http://schemas.microsoft.com/office/drawing/2014/main" id="{AAD633CB-C54C-DB02-9E84-ABF051A2C8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7135" y="1450874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文本框 18">
            <a:extLst>
              <a:ext uri="{FF2B5EF4-FFF2-40B4-BE49-F238E27FC236}">
                <a16:creationId xmlns:a16="http://schemas.microsoft.com/office/drawing/2014/main" id="{328528D1-55A6-F646-3662-CDD15D05B37D}"/>
              </a:ext>
            </a:extLst>
          </p:cNvPr>
          <p:cNvSpPr txBox="1"/>
          <p:nvPr/>
        </p:nvSpPr>
        <p:spPr>
          <a:xfrm>
            <a:off x="8700123" y="1696971"/>
            <a:ext cx="1499265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2799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ma Madurai" panose="00000500000000000000" pitchFamily="2" charset="0"/>
              </a:rPr>
              <a:t>Gợi</a:t>
            </a:r>
            <a:r>
              <a:rPr lang="en-US" altLang="zh-CN" sz="27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ma Madurai" panose="00000500000000000000" pitchFamily="2" charset="0"/>
              </a:rPr>
              <a:t> ý</a:t>
            </a:r>
            <a:endParaRPr lang="zh-CN" altLang="en-US" sz="2799" dirty="0">
              <a:solidFill>
                <a:prstClr val="black"/>
              </a:solidFill>
              <a:latin typeface="Cambria" panose="02040503050406030204" pitchFamily="18" charset="0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A277391-B18D-1E9A-7283-1A042A3A4909}"/>
              </a:ext>
            </a:extLst>
          </p:cNvPr>
          <p:cNvGrpSpPr/>
          <p:nvPr/>
        </p:nvGrpSpPr>
        <p:grpSpPr>
          <a:xfrm>
            <a:off x="8142504" y="3701251"/>
            <a:ext cx="3261825" cy="2159678"/>
            <a:chOff x="8147352" y="3147116"/>
            <a:chExt cx="3733799" cy="247217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46B9A86-BFE3-CA4D-0B54-1531A46C2D90}"/>
                </a:ext>
              </a:extLst>
            </p:cNvPr>
            <p:cNvGrpSpPr/>
            <p:nvPr/>
          </p:nvGrpSpPr>
          <p:grpSpPr>
            <a:xfrm>
              <a:off x="8147352" y="3147116"/>
              <a:ext cx="3733799" cy="2472176"/>
              <a:chOff x="8147352" y="3147116"/>
              <a:chExt cx="3733799" cy="2472176"/>
            </a:xfrm>
          </p:grpSpPr>
          <p:pic>
            <p:nvPicPr>
              <p:cNvPr id="30" name="图片 40966" descr="1-39">
                <a:extLst>
                  <a:ext uri="{FF2B5EF4-FFF2-40B4-BE49-F238E27FC236}">
                    <a16:creationId xmlns:a16="http://schemas.microsoft.com/office/drawing/2014/main" id="{0F9BA9E7-2EE7-ACCD-F2B8-295944A849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66799"/>
              <a:stretch/>
            </p:blipFill>
            <p:spPr>
              <a:xfrm>
                <a:off x="8147352" y="3147116"/>
                <a:ext cx="3733799" cy="247217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1" name="文本框 18">
                <a:extLst>
                  <a:ext uri="{FF2B5EF4-FFF2-40B4-BE49-F238E27FC236}">
                    <a16:creationId xmlns:a16="http://schemas.microsoft.com/office/drawing/2014/main" id="{C7B46CE0-6ABE-B43D-33B0-B5055470D0D6}"/>
                  </a:ext>
                </a:extLst>
              </p:cNvPr>
              <p:cNvSpPr txBox="1"/>
              <p:nvPr/>
            </p:nvSpPr>
            <p:spPr>
              <a:xfrm>
                <a:off x="8268070" y="3412722"/>
                <a:ext cx="2028970" cy="1796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126"/>
                <a:r>
                  <a:rPr lang="en-US" altLang="zh-CN" sz="3199" dirty="0" err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  <a:cs typeface="Arima Madurai" panose="00000500000000000000" pitchFamily="2" charset="0"/>
                  </a:rPr>
                  <a:t>Thảo</a:t>
                </a:r>
                <a:r>
                  <a:rPr lang="en-US" altLang="zh-CN" sz="3199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  <a:cs typeface="Arima Madurai" panose="00000500000000000000" pitchFamily="2" charset="0"/>
                  </a:rPr>
                  <a:t> </a:t>
                </a:r>
                <a:r>
                  <a:rPr lang="en-US" altLang="zh-CN" sz="3199" dirty="0" err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  <a:cs typeface="Arima Madurai" panose="00000500000000000000" pitchFamily="2" charset="0"/>
                  </a:rPr>
                  <a:t>luận</a:t>
                </a:r>
                <a:r>
                  <a:rPr lang="en-US" altLang="zh-CN" sz="3199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  <a:cs typeface="Arima Madurai" panose="00000500000000000000" pitchFamily="2" charset="0"/>
                  </a:rPr>
                  <a:t> </a:t>
                </a:r>
                <a:r>
                  <a:rPr lang="en-US" altLang="zh-CN" sz="3199" dirty="0" err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  <a:cs typeface="Arima Madurai" panose="00000500000000000000" pitchFamily="2" charset="0"/>
                  </a:rPr>
                  <a:t>nhóm</a:t>
                </a:r>
                <a:endParaRPr lang="zh-CN" altLang="en-US" sz="3199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仓耳今楷05-6763 W05" panose="02020400000000000000" pitchFamily="18" charset="-122"/>
                  <a:cs typeface="Arima Madurai" panose="00000500000000000000" pitchFamily="2" charset="0"/>
                </a:endParaRPr>
              </a:p>
            </p:txBody>
          </p:sp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E0C6A99-4E83-E50F-697A-BC223ECF36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44" r="20516" b="29000"/>
            <a:stretch/>
          </p:blipFill>
          <p:spPr>
            <a:xfrm>
              <a:off x="10318318" y="3741708"/>
              <a:ext cx="1160044" cy="1307364"/>
            </a:xfrm>
            <a:prstGeom prst="rect">
              <a:avLst/>
            </a:prstGeom>
          </p:spPr>
        </p:pic>
      </p:grpSp>
      <p:sp>
        <p:nvSpPr>
          <p:cNvPr id="32" name="文本框 18">
            <a:extLst>
              <a:ext uri="{FF2B5EF4-FFF2-40B4-BE49-F238E27FC236}">
                <a16:creationId xmlns:a16="http://schemas.microsoft.com/office/drawing/2014/main" id="{0C63FB3B-2FE9-9968-8FC8-9E012C8EA4D7}"/>
              </a:ext>
            </a:extLst>
          </p:cNvPr>
          <p:cNvSpPr txBox="1"/>
          <p:nvPr/>
        </p:nvSpPr>
        <p:spPr>
          <a:xfrm>
            <a:off x="640366" y="207567"/>
            <a:ext cx="10158742" cy="120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altLang="zh-CN" sz="35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Quan </a:t>
            </a:r>
            <a:r>
              <a:rPr lang="en-US" altLang="zh-CN" sz="3599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altLang="zh-CN" sz="35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zh-CN" sz="35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altLang="zh-CN" sz="35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huống</a:t>
            </a:r>
            <a:r>
              <a:rPr lang="en-US" altLang="zh-CN" sz="35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zh-CN" sz="35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altLang="zh-CN" sz="35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zh-CN" sz="35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altLang="zh-CN" sz="35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altLang="zh-CN" sz="35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zh-CN" sz="3599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altLang="zh-CN" sz="35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altLang="zh-CN" sz="35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khuyên</a:t>
            </a:r>
            <a:r>
              <a:rPr lang="en-US" altLang="zh-CN" sz="35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altLang="zh-CN" sz="35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altLang="zh-CN" sz="35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altLang="zh-CN" sz="35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zh-CN" altLang="en-US" sz="3599" dirty="0">
              <a:solidFill>
                <a:prstClr val="black"/>
              </a:solidFill>
              <a:latin typeface="Cambria" panose="02040503050406030204" pitchFamily="18" charset="0"/>
              <a:ea typeface="宋体" panose="02010600030101010101" pitchFamily="2" charset="-122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F5AE5D4-75C5-EC75-F3B1-CF75ADDE82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112" y="1696971"/>
            <a:ext cx="48006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8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063286F-1949-527D-63FE-199F88792D62}"/>
              </a:ext>
            </a:extLst>
          </p:cNvPr>
          <p:cNvGrpSpPr/>
          <p:nvPr/>
        </p:nvGrpSpPr>
        <p:grpSpPr>
          <a:xfrm>
            <a:off x="5058691" y="1657204"/>
            <a:ext cx="6335054" cy="4147441"/>
            <a:chOff x="7675497" y="1612359"/>
            <a:chExt cx="6336704" cy="414852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4BF9F85-CCD9-277A-C695-3B566B7F0D54}"/>
                </a:ext>
              </a:extLst>
            </p:cNvPr>
            <p:cNvSpPr/>
            <p:nvPr/>
          </p:nvSpPr>
          <p:spPr>
            <a:xfrm>
              <a:off x="7969795" y="2276871"/>
              <a:ext cx="6042406" cy="348400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126"/>
              <a:r>
                <a:rPr lang="vi-VN" sz="4000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Bạn ơi nên ra chào cờ cùng với các bạn trong lớp. Bạn nên cố gắng tập hát để khi chào cờ hát thây hay nhé.</a:t>
              </a:r>
              <a:endParaRPr lang="en-US" sz="4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3" name="Picture 2" descr="Cartoon Star. Download a Free Preview or High Quality Adobe Illustrator Ai,  EPS, PDF and High Resolution JPEG ver… | Rainbow cartoon, Printable vintage  art, Cartoon">
              <a:extLst>
                <a:ext uri="{FF2B5EF4-FFF2-40B4-BE49-F238E27FC236}">
                  <a16:creationId xmlns:a16="http://schemas.microsoft.com/office/drawing/2014/main" id="{97444557-BFBF-BCBC-5A83-81FA83F057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01D18FB2-591F-0A8B-6B69-3AF1E104818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476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062193" y="-1683129"/>
            <a:ext cx="609441" cy="6094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17CD69A-BCEB-C99B-10AC-4BC14A773C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866" y="2195030"/>
            <a:ext cx="4892397" cy="25801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F1201F0-C613-0568-7D12-DD44C9E1EE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5292" y="457504"/>
            <a:ext cx="9388654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3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0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2332549-52DD-FCBF-8912-006008C82E30}"/>
              </a:ext>
            </a:extLst>
          </p:cNvPr>
          <p:cNvGrpSpPr/>
          <p:nvPr/>
        </p:nvGrpSpPr>
        <p:grpSpPr>
          <a:xfrm>
            <a:off x="5058691" y="1657204"/>
            <a:ext cx="6335054" cy="4147441"/>
            <a:chOff x="7675497" y="1612359"/>
            <a:chExt cx="6336704" cy="414852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D64F02-7024-DE82-6705-15BFDEC97132}"/>
                </a:ext>
              </a:extLst>
            </p:cNvPr>
            <p:cNvSpPr/>
            <p:nvPr/>
          </p:nvSpPr>
          <p:spPr>
            <a:xfrm>
              <a:off x="7969795" y="2276871"/>
              <a:ext cx="6042406" cy="348400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Bạn nên bỏ mũ xuống và không nên tranh giành khi chào cờ.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4" name="Picture 2" descr="Cartoon Star. Download a Free Preview or High Quality Adobe Illustrator Ai,  EPS, PDF and High Resolution JPEG ver… | Rainbow cartoon, Printable vintage  art, Cartoon">
              <a:extLst>
                <a:ext uri="{FF2B5EF4-FFF2-40B4-BE49-F238E27FC236}">
                  <a16:creationId xmlns:a16="http://schemas.microsoft.com/office/drawing/2014/main" id="{3A091647-34AC-EEA7-B223-DD2B414173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8F0B3942-E007-3AB5-EBCE-582E223F41A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476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062193" y="-1683129"/>
            <a:ext cx="609441" cy="6094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827640F-0729-835F-3611-ED64205BF6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354" y="2357753"/>
            <a:ext cx="4937076" cy="24988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B8292A3-EA68-6AB5-81A6-858B15593C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5292" y="457504"/>
            <a:ext cx="9388654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7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0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8640" y="396241"/>
            <a:ext cx="11369040" cy="5913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ma Madurai" panose="00000500000000000000" pitchFamily="2" charset="0"/>
              </a:rPr>
              <a:t>theå hieän söï thaân thieän, vui veû cuûa caùc baïn trong tranh.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02650B61-9D68-4A5B-99C1-0303D38AA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619" y="1736498"/>
            <a:ext cx="4185920" cy="1595886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chào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cờ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ca.</a:t>
            </a:r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A7EA9BA7-C28E-4C3C-B585-1A9D3F0423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54" y="3758439"/>
            <a:ext cx="4278451" cy="217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428A223-8581-4C99-B6B2-373E57F43957}"/>
              </a:ext>
            </a:extLst>
          </p:cNvPr>
          <p:cNvGrpSpPr/>
          <p:nvPr/>
        </p:nvGrpSpPr>
        <p:grpSpPr>
          <a:xfrm>
            <a:off x="4555049" y="3247700"/>
            <a:ext cx="7454071" cy="1936430"/>
            <a:chOff x="552970" y="1588903"/>
            <a:chExt cx="6652502" cy="854512"/>
          </a:xfrm>
        </p:grpSpPr>
        <p:grpSp>
          <p:nvGrpSpPr>
            <p:cNvPr id="16" name="组合 18">
              <a:extLst>
                <a:ext uri="{FF2B5EF4-FFF2-40B4-BE49-F238E27FC236}">
                  <a16:creationId xmlns:a16="http://schemas.microsoft.com/office/drawing/2014/main" id="{716BF46F-F6FE-40C8-A4C3-D893478B1A9A}"/>
                </a:ext>
              </a:extLst>
            </p:cNvPr>
            <p:cNvGrpSpPr/>
            <p:nvPr/>
          </p:nvGrpSpPr>
          <p:grpSpPr>
            <a:xfrm>
              <a:off x="1241740" y="1588903"/>
              <a:ext cx="5963732" cy="849453"/>
              <a:chOff x="1317" y="3053"/>
              <a:chExt cx="16681" cy="3965"/>
            </a:xfrm>
          </p:grpSpPr>
          <p:grpSp>
            <p:nvGrpSpPr>
              <p:cNvPr id="19" name="组合 15">
                <a:extLst>
                  <a:ext uri="{FF2B5EF4-FFF2-40B4-BE49-F238E27FC236}">
                    <a16:creationId xmlns:a16="http://schemas.microsoft.com/office/drawing/2014/main" id="{099BC160-08C9-4371-B25C-5ECD4E53262C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965"/>
                <a:chOff x="1020" y="2328"/>
                <a:chExt cx="11012" cy="8169"/>
              </a:xfrm>
            </p:grpSpPr>
            <p:sp>
              <p:nvSpPr>
                <p:cNvPr id="21" name="圆角矩形 14">
                  <a:extLst>
                    <a:ext uri="{FF2B5EF4-FFF2-40B4-BE49-F238E27FC236}">
                      <a16:creationId xmlns:a16="http://schemas.microsoft.com/office/drawing/2014/main" id="{BAD3E750-F32C-43CA-93F4-1738E7E34BE8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" name="圆角矩形 13">
                  <a:extLst>
                    <a:ext uri="{FF2B5EF4-FFF2-40B4-BE49-F238E27FC236}">
                      <a16:creationId xmlns:a16="http://schemas.microsoft.com/office/drawing/2014/main" id="{841CC107-CAAB-4F00-BC79-19863C44530E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34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0" name="文本框 17">
                <a:extLst>
                  <a:ext uri="{FF2B5EF4-FFF2-40B4-BE49-F238E27FC236}">
                    <a16:creationId xmlns:a16="http://schemas.microsoft.com/office/drawing/2014/main" id="{63794FD1-4C69-4614-84EA-BF9FE5993363}"/>
                  </a:ext>
                </a:extLst>
              </p:cNvPr>
              <p:cNvSpPr txBox="1"/>
              <p:nvPr/>
            </p:nvSpPr>
            <p:spPr>
              <a:xfrm>
                <a:off x="1841" y="3416"/>
                <a:ext cx="15577" cy="1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Kể nhanh và ngắn gọn những việc em cần thực hiện </a:t>
                </a:r>
                <a:r>
                  <a:rPr lang="en-US" alt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altLang="en-US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chào</a:t>
                </a:r>
                <a:r>
                  <a:rPr lang="en-US" altLang="en-US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cờ</a:t>
                </a:r>
                <a:r>
                  <a:rPr lang="en-US" altLang="en-US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altLang="en-US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hát</a:t>
                </a:r>
                <a:r>
                  <a:rPr lang="en-US" altLang="en-US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Quốc</a:t>
                </a:r>
                <a:r>
                  <a:rPr lang="en-US" altLang="en-US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ca</a:t>
                </a:r>
                <a:endPara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8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76F1164F-EDA7-4AD0-934E-F11AF8BDD7EB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19945025">
              <a:off x="552970" y="1599754"/>
              <a:ext cx="1269229" cy="8436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07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A8BC5F5-FE9B-45B3-9B12-623A64FC672A}"/>
              </a:ext>
            </a:extLst>
          </p:cNvPr>
          <p:cNvSpPr/>
          <p:nvPr/>
        </p:nvSpPr>
        <p:spPr>
          <a:xfrm>
            <a:off x="496387" y="378823"/>
            <a:ext cx="11220995" cy="6126480"/>
          </a:xfrm>
          <a:prstGeom prst="roundRect">
            <a:avLst/>
          </a:prstGeom>
          <a:solidFill>
            <a:sysClr val="window" lastClr="FFFFFF">
              <a:alpha val="73000"/>
            </a:sysClr>
          </a:solidFill>
          <a:ln w="57150" cap="flat" cmpd="sng" algn="ctr">
            <a:solidFill>
              <a:srgbClr val="108539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7A670A-CC52-4865-89C8-76A197316FDF}"/>
              </a:ext>
            </a:extLst>
          </p:cNvPr>
          <p:cNvSpPr txBox="1"/>
          <p:nvPr/>
        </p:nvSpPr>
        <p:spPr>
          <a:xfrm>
            <a:off x="1423356" y="629920"/>
            <a:ext cx="9864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latin typeface="Baloo 2" panose="03080502040302020200" pitchFamily="66" charset="0"/>
                <a:cs typeface="Baloo 2" panose="03080502040302020200" pitchFamily="66" charset="0"/>
              </a:rPr>
              <a:t>N</a:t>
            </a:r>
            <a:r>
              <a:rPr lang="vi-VN" sz="4000" b="1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latin typeface="Baloo 2" panose="03080502040302020200" pitchFamily="66" charset="0"/>
                <a:cs typeface="Baloo 2" panose="03080502040302020200" pitchFamily="66" charset="0"/>
              </a:rPr>
              <a:t>hững việc em cần thực hiện khi chào cờ và hát Quốc ca</a:t>
            </a:r>
            <a:endParaRPr lang="en-US" sz="4000" b="1" dirty="0">
              <a:ln>
                <a:solidFill>
                  <a:srgbClr val="108539"/>
                </a:solidFill>
              </a:ln>
              <a:solidFill>
                <a:srgbClr val="03C400"/>
              </a:solidFill>
              <a:latin typeface="Baloo 2" panose="03080502040302020200" pitchFamily="66" charset="0"/>
              <a:cs typeface="Baloo 2" panose="03080502040302020200" pitchFamily="66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81F383E-5B17-45C6-A78B-43497737E5A1}"/>
              </a:ext>
            </a:extLst>
          </p:cNvPr>
          <p:cNvGrpSpPr/>
          <p:nvPr/>
        </p:nvGrpSpPr>
        <p:grpSpPr>
          <a:xfrm>
            <a:off x="908142" y="2391820"/>
            <a:ext cx="10278018" cy="1408679"/>
            <a:chOff x="674462" y="1335180"/>
            <a:chExt cx="6531010" cy="1408679"/>
          </a:xfrm>
        </p:grpSpPr>
        <p:grpSp>
          <p:nvGrpSpPr>
            <p:cNvPr id="7" name="组合 18">
              <a:extLst>
                <a:ext uri="{FF2B5EF4-FFF2-40B4-BE49-F238E27FC236}">
                  <a16:creationId xmlns:a16="http://schemas.microsoft.com/office/drawing/2014/main" id="{C38139C6-951F-4123-B365-BB8F33F89B62}"/>
                </a:ext>
              </a:extLst>
            </p:cNvPr>
            <p:cNvGrpSpPr/>
            <p:nvPr/>
          </p:nvGrpSpPr>
          <p:grpSpPr>
            <a:xfrm>
              <a:off x="1241740" y="1588903"/>
              <a:ext cx="5963732" cy="1154956"/>
              <a:chOff x="1317" y="3053"/>
              <a:chExt cx="16681" cy="5391"/>
            </a:xfrm>
          </p:grpSpPr>
          <p:grpSp>
            <p:nvGrpSpPr>
              <p:cNvPr id="9" name="组合 15">
                <a:extLst>
                  <a:ext uri="{FF2B5EF4-FFF2-40B4-BE49-F238E27FC236}">
                    <a16:creationId xmlns:a16="http://schemas.microsoft.com/office/drawing/2014/main" id="{9B20378A-6831-4B68-928F-0FD3B92C45B2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965"/>
                <a:chOff x="1020" y="2328"/>
                <a:chExt cx="11012" cy="8169"/>
              </a:xfrm>
            </p:grpSpPr>
            <p:sp>
              <p:nvSpPr>
                <p:cNvPr id="13" name="圆角矩形 14">
                  <a:extLst>
                    <a:ext uri="{FF2B5EF4-FFF2-40B4-BE49-F238E27FC236}">
                      <a16:creationId xmlns:a16="http://schemas.microsoft.com/office/drawing/2014/main" id="{3EBF3BBA-4BC3-461B-9C88-9AFEC3C3076F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ap="flat" cmpd="sng" algn="ctr">
                  <a:noFill/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" name="圆角矩形 13">
                  <a:extLst>
                    <a:ext uri="{FF2B5EF4-FFF2-40B4-BE49-F238E27FC236}">
                      <a16:creationId xmlns:a16="http://schemas.microsoft.com/office/drawing/2014/main" id="{2A861767-1A44-42A0-A97B-931439600319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5F7700"/>
                  </a:solidFill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2" name="文本框 17">
                <a:extLst>
                  <a:ext uri="{FF2B5EF4-FFF2-40B4-BE49-F238E27FC236}">
                    <a16:creationId xmlns:a16="http://schemas.microsoft.com/office/drawing/2014/main" id="{8698D335-7690-46B5-B173-D08EA19350AB}"/>
                  </a:ext>
                </a:extLst>
              </p:cNvPr>
              <p:cNvSpPr txBox="1"/>
              <p:nvPr/>
            </p:nvSpPr>
            <p:spPr>
              <a:xfrm>
                <a:off x="2152" y="3416"/>
                <a:ext cx="15266" cy="5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Chỉnh đốn trang phục ngay ngắn, gọn gàng.</a:t>
                </a: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Palatino Linotype" panose="02040502050505030304" pitchFamily="18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8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1D01E2ED-AE58-44D0-9144-3735E412E517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email"/>
            <a:stretch>
              <a:fillRect/>
            </a:stretch>
          </p:blipFill>
          <p:spPr>
            <a:xfrm rot="19945025">
              <a:off x="674462" y="1335180"/>
              <a:ext cx="1247817" cy="124781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B29BAEA-8D0E-4AAB-BC5A-4B7E2A0A6027}"/>
              </a:ext>
            </a:extLst>
          </p:cNvPr>
          <p:cNvGrpSpPr/>
          <p:nvPr/>
        </p:nvGrpSpPr>
        <p:grpSpPr>
          <a:xfrm>
            <a:off x="908142" y="3662703"/>
            <a:ext cx="10481218" cy="1247817"/>
            <a:chOff x="674462" y="1335180"/>
            <a:chExt cx="6531010" cy="1247817"/>
          </a:xfrm>
        </p:grpSpPr>
        <p:grpSp>
          <p:nvGrpSpPr>
            <p:cNvPr id="16" name="组合 18">
              <a:extLst>
                <a:ext uri="{FF2B5EF4-FFF2-40B4-BE49-F238E27FC236}">
                  <a16:creationId xmlns:a16="http://schemas.microsoft.com/office/drawing/2014/main" id="{CBC3009B-4729-4DA9-9D22-742A9BE6919B}"/>
                </a:ext>
              </a:extLst>
            </p:cNvPr>
            <p:cNvGrpSpPr/>
            <p:nvPr/>
          </p:nvGrpSpPr>
          <p:grpSpPr>
            <a:xfrm>
              <a:off x="1241740" y="1588903"/>
              <a:ext cx="5963732" cy="849453"/>
              <a:chOff x="1317" y="3053"/>
              <a:chExt cx="16681" cy="3965"/>
            </a:xfrm>
          </p:grpSpPr>
          <p:grpSp>
            <p:nvGrpSpPr>
              <p:cNvPr id="18" name="组合 15">
                <a:extLst>
                  <a:ext uri="{FF2B5EF4-FFF2-40B4-BE49-F238E27FC236}">
                    <a16:creationId xmlns:a16="http://schemas.microsoft.com/office/drawing/2014/main" id="{69684A66-BF6F-4C63-8718-A3FEBBAF9B44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965"/>
                <a:chOff x="1020" y="2328"/>
                <a:chExt cx="11012" cy="8169"/>
              </a:xfrm>
            </p:grpSpPr>
            <p:sp>
              <p:nvSpPr>
                <p:cNvPr id="20" name="圆角矩形 14">
                  <a:extLst>
                    <a:ext uri="{FF2B5EF4-FFF2-40B4-BE49-F238E27FC236}">
                      <a16:creationId xmlns:a16="http://schemas.microsoft.com/office/drawing/2014/main" id="{A319128C-8BF2-4202-B9BE-C23912432AC6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ap="flat" cmpd="sng" algn="ctr">
                  <a:noFill/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" name="圆角矩形 13">
                  <a:extLst>
                    <a:ext uri="{FF2B5EF4-FFF2-40B4-BE49-F238E27FC236}">
                      <a16:creationId xmlns:a16="http://schemas.microsoft.com/office/drawing/2014/main" id="{96F49CD7-8962-409B-B71A-27E97917EF4C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5F7700"/>
                  </a:solidFill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9" name="文本框 17">
                <a:extLst>
                  <a:ext uri="{FF2B5EF4-FFF2-40B4-BE49-F238E27FC236}">
                    <a16:creationId xmlns:a16="http://schemas.microsoft.com/office/drawing/2014/main" id="{C48CA75D-C996-456D-8927-CA194A46A9CD}"/>
                  </a:ext>
                </a:extLst>
              </p:cNvPr>
              <p:cNvSpPr txBox="1"/>
              <p:nvPr/>
            </p:nvSpPr>
            <p:spPr>
              <a:xfrm>
                <a:off x="2105" y="3416"/>
                <a:ext cx="15313" cy="2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Xếp hàng ngay ngắn, không chen lấn xô đẩy.</a:t>
                </a: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Palatino Linotype" panose="02040502050505030304" pitchFamily="18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7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C648CF72-DF69-4156-8D52-050FFFEE239E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email"/>
            <a:stretch>
              <a:fillRect/>
            </a:stretch>
          </p:blipFill>
          <p:spPr>
            <a:xfrm rot="19945025">
              <a:off x="674462" y="1335180"/>
              <a:ext cx="1247817" cy="1247817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D0BA0E0-C71E-430E-86B7-06D2DF1BD3EF}"/>
              </a:ext>
            </a:extLst>
          </p:cNvPr>
          <p:cNvGrpSpPr/>
          <p:nvPr/>
        </p:nvGrpSpPr>
        <p:grpSpPr>
          <a:xfrm>
            <a:off x="908141" y="4933586"/>
            <a:ext cx="10307393" cy="1247817"/>
            <a:chOff x="674462" y="3697449"/>
            <a:chExt cx="7538790" cy="1247817"/>
          </a:xfrm>
        </p:grpSpPr>
        <p:grpSp>
          <p:nvGrpSpPr>
            <p:cNvPr id="23" name="组合 18">
              <a:extLst>
                <a:ext uri="{FF2B5EF4-FFF2-40B4-BE49-F238E27FC236}">
                  <a16:creationId xmlns:a16="http://schemas.microsoft.com/office/drawing/2014/main" id="{72488095-3AB9-4D81-AB4D-9C8DDE9882CC}"/>
                </a:ext>
              </a:extLst>
            </p:cNvPr>
            <p:cNvGrpSpPr/>
            <p:nvPr/>
          </p:nvGrpSpPr>
          <p:grpSpPr>
            <a:xfrm>
              <a:off x="1241740" y="3951172"/>
              <a:ext cx="6971512" cy="849453"/>
              <a:chOff x="1317" y="3053"/>
              <a:chExt cx="16631" cy="3965"/>
            </a:xfrm>
          </p:grpSpPr>
          <p:grpSp>
            <p:nvGrpSpPr>
              <p:cNvPr id="25" name="组合 15">
                <a:extLst>
                  <a:ext uri="{FF2B5EF4-FFF2-40B4-BE49-F238E27FC236}">
                    <a16:creationId xmlns:a16="http://schemas.microsoft.com/office/drawing/2014/main" id="{BCD2442B-EF89-4249-9456-E5AF1990A81C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31" cy="3965"/>
                <a:chOff x="1020" y="2328"/>
                <a:chExt cx="10979" cy="8169"/>
              </a:xfrm>
            </p:grpSpPr>
            <p:sp>
              <p:nvSpPr>
                <p:cNvPr id="27" name="圆角矩形 14">
                  <a:extLst>
                    <a:ext uri="{FF2B5EF4-FFF2-40B4-BE49-F238E27FC236}">
                      <a16:creationId xmlns:a16="http://schemas.microsoft.com/office/drawing/2014/main" id="{1F79B535-5D66-48A5-B8CF-BD003CB07B79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779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ap="flat" cmpd="sng" algn="ctr">
                  <a:noFill/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圆角矩形 13">
                  <a:extLst>
                    <a:ext uri="{FF2B5EF4-FFF2-40B4-BE49-F238E27FC236}">
                      <a16:creationId xmlns:a16="http://schemas.microsoft.com/office/drawing/2014/main" id="{3AE90120-99D4-447C-83A9-D2A0ED392525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5F7700"/>
                  </a:solidFill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6" name="文本框 17">
                <a:extLst>
                  <a:ext uri="{FF2B5EF4-FFF2-40B4-BE49-F238E27FC236}">
                    <a16:creationId xmlns:a16="http://schemas.microsoft.com/office/drawing/2014/main" id="{BB17DADB-43B0-43E6-A073-1867C276BAD1}"/>
                  </a:ext>
                </a:extLst>
              </p:cNvPr>
              <p:cNvSpPr txBox="1"/>
              <p:nvPr/>
            </p:nvSpPr>
            <p:spPr>
              <a:xfrm>
                <a:off x="2699" y="3524"/>
                <a:ext cx="14996" cy="2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 cười đùa, cãi nhau trong hàng</a:t>
                </a: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Palatino Linotype" panose="02040502050505030304" pitchFamily="18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4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DF78A7FD-BD3D-40A7-922C-DC2CF181D08E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email"/>
            <a:stretch>
              <a:fillRect/>
            </a:stretch>
          </p:blipFill>
          <p:spPr>
            <a:xfrm rot="19945025">
              <a:off x="674462" y="3697449"/>
              <a:ext cx="1247817" cy="12478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35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heme/theme1.xml><?xml version="1.0" encoding="utf-8"?>
<a:theme xmlns:a="http://schemas.openxmlformats.org/drawingml/2006/main" name="jeppt.com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269</Words>
  <Application>Microsoft Office PowerPoint</Application>
  <PresentationFormat>Widescreen</PresentationFormat>
  <Paragraphs>19</Paragraphs>
  <Slides>8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7" baseType="lpstr">
      <vt:lpstr>微软雅黑</vt:lpstr>
      <vt:lpstr>宋体</vt:lpstr>
      <vt:lpstr>Aptos</vt:lpstr>
      <vt:lpstr>Aptos Display</vt:lpstr>
      <vt:lpstr>Arial</vt:lpstr>
      <vt:lpstr>Arima Madurai</vt:lpstr>
      <vt:lpstr>Baloo 2</vt:lpstr>
      <vt:lpstr>Calibri</vt:lpstr>
      <vt:lpstr>Cambria</vt:lpstr>
      <vt:lpstr>等线</vt:lpstr>
      <vt:lpstr>等线 Light</vt:lpstr>
      <vt:lpstr>Palatino Linotype</vt:lpstr>
      <vt:lpstr>Times New Roman</vt:lpstr>
      <vt:lpstr>VNI-Avo</vt:lpstr>
      <vt:lpstr>仓耳今楷05-6763 W05</vt:lpstr>
      <vt:lpstr>jeppt.com</vt:lpstr>
      <vt:lpstr>1_Custom Design</vt:lpstr>
      <vt:lpstr>Custom Design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46</cp:revision>
  <dcterms:created xsi:type="dcterms:W3CDTF">2022-07-08T07:12:00Z</dcterms:created>
  <dcterms:modified xsi:type="dcterms:W3CDTF">2025-09-17T03:39:37Z</dcterms:modified>
</cp:coreProperties>
</file>