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325" r:id="rId2"/>
    <p:sldId id="297" r:id="rId3"/>
    <p:sldId id="299" r:id="rId4"/>
    <p:sldId id="263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4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556034" y="345900"/>
            <a:ext cx="8657303" cy="4198415"/>
            <a:chOff x="1808313" y="64793"/>
            <a:chExt cx="8657303" cy="4198415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808313" y="123556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347296" y="1127885"/>
              <a:ext cx="7714211" cy="161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Ôn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1 000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72241" y="64793"/>
              <a:ext cx="6486832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kumimoji="0" lang="en-US" sz="5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3032567"/>
            <a:ext cx="3071601" cy="39651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27" y="3773346"/>
            <a:ext cx="4814348" cy="3399887"/>
          </a:xfrm>
          <a:prstGeom prst="rect">
            <a:avLst/>
          </a:prstGeom>
        </p:spPr>
      </p:pic>
      <p:pic>
        <p:nvPicPr>
          <p:cNvPr id="4" name="Picture 27">
            <a:extLst>
              <a:ext uri="{FF2B5EF4-FFF2-40B4-BE49-F238E27FC236}">
                <a16:creationId xmlns:a16="http://schemas.microsoft.com/office/drawing/2014/main" id="{73BF62C3-CB40-0376-F10D-E79A2BA9B3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82"/>
          <a:stretch/>
        </p:blipFill>
        <p:spPr>
          <a:xfrm>
            <a:off x="532606" y="1235182"/>
            <a:ext cx="2329970" cy="2017012"/>
          </a:xfrm>
          <a:prstGeom prst="rect">
            <a:avLst/>
          </a:prstGeom>
        </p:spPr>
      </p:pic>
      <p:sp>
        <p:nvSpPr>
          <p:cNvPr id="5" name="TextBox 28">
            <a:extLst>
              <a:ext uri="{FF2B5EF4-FFF2-40B4-BE49-F238E27FC236}">
                <a16:creationId xmlns:a16="http://schemas.microsoft.com/office/drawing/2014/main" id="{4E4491D5-539B-641C-41BC-9D8B6FA5FCCA}"/>
              </a:ext>
            </a:extLst>
          </p:cNvPr>
          <p:cNvSpPr txBox="1"/>
          <p:nvPr/>
        </p:nvSpPr>
        <p:spPr>
          <a:xfrm>
            <a:off x="1173242" y="160758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 Số?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952489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70C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70C0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Hiệu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3A73EF2B-3253-469F-8AD2-A9B9A1AB2F24}"/>
              </a:ext>
            </a:extLst>
          </p:cNvPr>
          <p:cNvGrpSpPr/>
          <p:nvPr/>
        </p:nvGrpSpPr>
        <p:grpSpPr>
          <a:xfrm>
            <a:off x="7028597" y="0"/>
            <a:ext cx="4148920" cy="2123181"/>
            <a:chOff x="3722255" y="1490091"/>
            <a:chExt cx="5046772" cy="2074467"/>
          </a:xfrm>
        </p:grpSpPr>
        <p:grpSp>
          <p:nvGrpSpPr>
            <p:cNvPr id="20" name="Graphic 7">
              <a:extLst>
                <a:ext uri="{FF2B5EF4-FFF2-40B4-BE49-F238E27FC236}">
                  <a16:creationId xmlns:a16="http://schemas.microsoft.com/office/drawing/2014/main" id="{741DCB52-F911-4ADF-8466-AA577251EFD6}"/>
                </a:ext>
              </a:extLst>
            </p:cNvPr>
            <p:cNvGrpSpPr/>
            <p:nvPr/>
          </p:nvGrpSpPr>
          <p:grpSpPr>
            <a:xfrm>
              <a:off x="3722255" y="1490091"/>
              <a:ext cx="5046772" cy="2074467"/>
              <a:chOff x="609584" y="2133703"/>
              <a:chExt cx="7161964" cy="360893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FF6F5DD-1C41-4DA4-8D50-89C1D0891EF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39F108DA-F9F3-4BE1-9F28-A075A54E79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4" cy="3608930"/>
                <a:chOff x="609584" y="2133703"/>
                <a:chExt cx="7161964" cy="3608930"/>
              </a:xfrm>
              <a:solidFill>
                <a:srgbClr val="000000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:a16="http://schemas.microsoft.com/office/drawing/2014/main" id="{99298021-0F4D-4AD9-97F7-38F7D9229FF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3E8187B2-DF44-4308-AD76-5AE08EFCC63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81374A32-0CC2-4D31-91C7-B6AF8F2C5B7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5" name="Graphic 7">
                  <a:extLst>
                    <a:ext uri="{FF2B5EF4-FFF2-40B4-BE49-F238E27FC236}">
                      <a16:creationId xmlns:a16="http://schemas.microsoft.com/office/drawing/2014/main" id="{DF23745C-7FFC-433D-8688-A7CA584C174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26" cy="3477566"/>
                  <a:chOff x="1174197" y="2197548"/>
                  <a:chExt cx="6469426" cy="3477566"/>
                </a:xfrm>
                <a:solidFill>
                  <a:srgbClr val="000000"/>
                </a:solidFill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3F5D0A27-2A56-4CB6-B953-88806337D9C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0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F76E49E9-2FFE-4B58-9D26-1D35A11D61A3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6" name="Graphic 7">
                  <a:extLst>
                    <a:ext uri="{FF2B5EF4-FFF2-40B4-BE49-F238E27FC236}">
                      <a16:creationId xmlns:a16="http://schemas.microsoft.com/office/drawing/2014/main" id="{94E1D7B8-DC03-4E23-9116-6F83D70D9BB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8"/>
                  <a:chOff x="609584" y="2392211"/>
                  <a:chExt cx="440366" cy="1012028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44E71470-B2A7-4925-9FC8-C268E302D7E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F54B357F-83C5-450D-ABDB-9D4F64DF23A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02D7306A-2548-4EBD-A340-E62F6407F3D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DA9FEDC6-861F-425D-9922-41B813B964C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91954B-4B9B-41B8-A8E6-18763DE59002}"/>
                </a:ext>
              </a:extLst>
            </p:cNvPr>
            <p:cNvSpPr txBox="1"/>
            <p:nvPr/>
          </p:nvSpPr>
          <p:spPr>
            <a:xfrm>
              <a:off x="5072690" y="1617920"/>
              <a:ext cx="2794566" cy="13231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</a:t>
              </a: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nháp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707272" y="2196548"/>
              <a:ext cx="1399918" cy="924339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37F1D7-C9A6-7E5A-A913-5CBFFED7407F}"/>
              </a:ext>
            </a:extLst>
          </p:cNvPr>
          <p:cNvCxnSpPr>
            <a:cxnSpLocks/>
          </p:cNvCxnSpPr>
          <p:nvPr/>
        </p:nvCxnSpPr>
        <p:spPr>
          <a:xfrm>
            <a:off x="5613722" y="2383703"/>
            <a:ext cx="405642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C91670-4FB6-16B8-5416-C0FE63A7DC27}"/>
              </a:ext>
            </a:extLst>
          </p:cNvPr>
          <p:cNvCxnSpPr>
            <a:cxnSpLocks/>
          </p:cNvCxnSpPr>
          <p:nvPr/>
        </p:nvCxnSpPr>
        <p:spPr>
          <a:xfrm>
            <a:off x="3159889" y="3091688"/>
            <a:ext cx="680155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E419D-C926-7241-5C38-8EF2A648456F}"/>
              </a:ext>
            </a:extLst>
          </p:cNvPr>
          <p:cNvCxnSpPr>
            <a:cxnSpLocks/>
          </p:cNvCxnSpPr>
          <p:nvPr/>
        </p:nvCxnSpPr>
        <p:spPr>
          <a:xfrm>
            <a:off x="2928395" y="4506400"/>
            <a:ext cx="6470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B2A2A5-1D67-BF0B-CBAC-8EAA469A281E}"/>
              </a:ext>
            </a:extLst>
          </p:cNvPr>
          <p:cNvCxnSpPr>
            <a:cxnSpLocks/>
          </p:cNvCxnSpPr>
          <p:nvPr/>
        </p:nvCxnSpPr>
        <p:spPr>
          <a:xfrm>
            <a:off x="3034497" y="5237534"/>
            <a:ext cx="6470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112</Words>
  <Application>Microsoft Office PowerPoint</Application>
  <PresentationFormat>Widescreen</PresentationFormat>
  <Paragraphs>40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等线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58</cp:revision>
  <dcterms:created xsi:type="dcterms:W3CDTF">2022-05-03T14:04:29Z</dcterms:created>
  <dcterms:modified xsi:type="dcterms:W3CDTF">2025-09-12T09:54:13Z</dcterms:modified>
</cp:coreProperties>
</file>