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687" r:id="rId3"/>
    <p:sldMasterId id="2147483701" r:id="rId4"/>
  </p:sldMasterIdLst>
  <p:notesMasterIdLst>
    <p:notesMasterId r:id="rId15"/>
  </p:notesMasterIdLst>
  <p:sldIdLst>
    <p:sldId id="381" r:id="rId5"/>
    <p:sldId id="266" r:id="rId6"/>
    <p:sldId id="364" r:id="rId7"/>
    <p:sldId id="367" r:id="rId8"/>
    <p:sldId id="370" r:id="rId9"/>
    <p:sldId id="375" r:id="rId10"/>
    <p:sldId id="386" r:id="rId11"/>
    <p:sldId id="378" r:id="rId12"/>
    <p:sldId id="379" r:id="rId13"/>
    <p:sldId id="3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1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5CC8C-A66C-48E4-A5C8-2E04BC1BB18C}"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1138D-89EA-4BDF-A393-E8048E4C39F7}" type="slidenum">
              <a:rPr lang="en-US" smtClean="0"/>
              <a:t>‹#›</a:t>
            </a:fld>
            <a:endParaRPr lang="en-US"/>
          </a:p>
        </p:txBody>
      </p:sp>
    </p:spTree>
    <p:extLst>
      <p:ext uri="{BB962C8B-B14F-4D97-AF65-F5344CB8AC3E}">
        <p14:creationId xmlns:p14="http://schemas.microsoft.com/office/powerpoint/2010/main" val="361762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tranthao121004@gmail.com</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tranthao121004@gmail.com</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518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74216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8745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8637328"/>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8762470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811958692"/>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1973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628701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3"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4"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5"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6"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7"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8"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9"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0"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1"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2"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1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326385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2"/>
            <a:ext cx="721571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1719" y="1600202"/>
            <a:ext cx="7215716"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2025/9/12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3061" y="6093297"/>
            <a:ext cx="774934" cy="246221"/>
          </a:xfrm>
          <a:prstGeom prst="rect">
            <a:avLst/>
          </a:prstGeom>
        </p:spPr>
        <p:txBody>
          <a:bodyPr wrap="square">
            <a:spAutoFit/>
          </a:bodyPr>
          <a:lstStyle/>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34910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2025/9/12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814823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2025/9/12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22987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2025/9/12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742964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2025/9/12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35966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dirty="0"/>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65155163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2025/9/12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957958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983583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9833" y="274640"/>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274640"/>
            <a:ext cx="1077383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36365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88BA-5499-0A6F-2D66-E92F5F7557C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664258-43FD-1E5D-D969-2CF79DECDDA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57EDBD-316F-EF38-D1EB-E2CDC511596D}"/>
              </a:ext>
            </a:extLst>
          </p:cNvPr>
          <p:cNvSpPr>
            <a:spLocks noGrp="1"/>
          </p:cNvSpPr>
          <p:nvPr>
            <p:ph type="dt" sz="half" idx="10"/>
          </p:nvPr>
        </p:nvSpPr>
        <p:spPr>
          <a:xfrm>
            <a:off x="838200" y="6356350"/>
            <a:ext cx="2743200" cy="365125"/>
          </a:xfrm>
          <a:prstGeom prst="rect">
            <a:avLst/>
          </a:prstGeom>
        </p:spPr>
        <p:txBody>
          <a:bodyPr/>
          <a:lstStyle/>
          <a:p>
            <a:fld id="{4362CF81-980A-4977-914E-0FB23C57FDEB}" type="datetimeFigureOut">
              <a:rPr lang="en-US" smtClean="0"/>
              <a:t>12/9/2025</a:t>
            </a:fld>
            <a:endParaRPr lang="en-US"/>
          </a:p>
        </p:txBody>
      </p:sp>
      <p:sp>
        <p:nvSpPr>
          <p:cNvPr id="5" name="Footer Placeholder 4">
            <a:extLst>
              <a:ext uri="{FF2B5EF4-FFF2-40B4-BE49-F238E27FC236}">
                <a16:creationId xmlns:a16="http://schemas.microsoft.com/office/drawing/2014/main" id="{70A148D5-7215-7598-DE0C-293EB1BA79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5CB077-5AFE-EDEC-2D2B-C1C643E15570}"/>
              </a:ext>
            </a:extLst>
          </p:cNvPr>
          <p:cNvSpPr>
            <a:spLocks noGrp="1"/>
          </p:cNvSpPr>
          <p:nvPr>
            <p:ph type="sldNum" sz="quarter" idx="12"/>
          </p:nvPr>
        </p:nvSpPr>
        <p:spPr>
          <a:xfrm>
            <a:off x="8610600" y="6356350"/>
            <a:ext cx="2743200" cy="365125"/>
          </a:xfrm>
          <a:prstGeom prst="rect">
            <a:avLst/>
          </a:prstGeom>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527727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189A-EA15-50C0-44FF-EC09FDEE9F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1BF1AC6-D515-968A-9A42-5D22D66F648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E86AC-F84D-68AF-4E4B-B241372437AD}"/>
              </a:ext>
            </a:extLst>
          </p:cNvPr>
          <p:cNvSpPr>
            <a:spLocks noGrp="1"/>
          </p:cNvSpPr>
          <p:nvPr>
            <p:ph type="dt" sz="half" idx="10"/>
          </p:nvPr>
        </p:nvSpPr>
        <p:spPr>
          <a:xfrm>
            <a:off x="838200" y="6356350"/>
            <a:ext cx="2743200" cy="365125"/>
          </a:xfrm>
          <a:prstGeom prst="rect">
            <a:avLst/>
          </a:prstGeom>
        </p:spPr>
        <p:txBody>
          <a:bodyPr/>
          <a:lstStyle/>
          <a:p>
            <a:fld id="{4362CF81-980A-4977-914E-0FB23C57FDEB}" type="datetimeFigureOut">
              <a:rPr lang="en-US" smtClean="0"/>
              <a:t>12/9/2025</a:t>
            </a:fld>
            <a:endParaRPr lang="en-US"/>
          </a:p>
        </p:txBody>
      </p:sp>
      <p:sp>
        <p:nvSpPr>
          <p:cNvPr id="5" name="Footer Placeholder 4">
            <a:extLst>
              <a:ext uri="{FF2B5EF4-FFF2-40B4-BE49-F238E27FC236}">
                <a16:creationId xmlns:a16="http://schemas.microsoft.com/office/drawing/2014/main" id="{662E802C-D44E-1D33-259D-3F29923350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AFFC0B-17CD-B223-2EB5-939651FE268E}"/>
              </a:ext>
            </a:extLst>
          </p:cNvPr>
          <p:cNvSpPr>
            <a:spLocks noGrp="1"/>
          </p:cNvSpPr>
          <p:nvPr>
            <p:ph type="sldNum" sz="quarter" idx="12"/>
          </p:nvPr>
        </p:nvSpPr>
        <p:spPr>
          <a:xfrm>
            <a:off x="8610600" y="6356350"/>
            <a:ext cx="2743200" cy="365125"/>
          </a:xfrm>
          <a:prstGeom prst="rect">
            <a:avLst/>
          </a:prstGeom>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2987573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668E-E462-FC2A-F844-0BCC9D1130E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DC3811-CEBF-F64D-B66E-952D08D0647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F555B0-64A6-FB9D-E4D3-E6A061CAA673}"/>
              </a:ext>
            </a:extLst>
          </p:cNvPr>
          <p:cNvSpPr>
            <a:spLocks noGrp="1"/>
          </p:cNvSpPr>
          <p:nvPr>
            <p:ph type="dt" sz="half" idx="10"/>
          </p:nvPr>
        </p:nvSpPr>
        <p:spPr>
          <a:xfrm>
            <a:off x="838200" y="6356350"/>
            <a:ext cx="2743200" cy="365125"/>
          </a:xfrm>
          <a:prstGeom prst="rect">
            <a:avLst/>
          </a:prstGeom>
        </p:spPr>
        <p:txBody>
          <a:bodyPr/>
          <a:lstStyle/>
          <a:p>
            <a:fld id="{4362CF81-980A-4977-914E-0FB23C57FDEB}" type="datetimeFigureOut">
              <a:rPr lang="en-US" smtClean="0"/>
              <a:t>12/9/2025</a:t>
            </a:fld>
            <a:endParaRPr lang="en-US"/>
          </a:p>
        </p:txBody>
      </p:sp>
      <p:sp>
        <p:nvSpPr>
          <p:cNvPr id="5" name="Footer Placeholder 4">
            <a:extLst>
              <a:ext uri="{FF2B5EF4-FFF2-40B4-BE49-F238E27FC236}">
                <a16:creationId xmlns:a16="http://schemas.microsoft.com/office/drawing/2014/main" id="{77A122FE-E882-C77A-3588-B0470997D0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4F3C3C-AEE4-4A6F-056E-839792DC068D}"/>
              </a:ext>
            </a:extLst>
          </p:cNvPr>
          <p:cNvSpPr>
            <a:spLocks noGrp="1"/>
          </p:cNvSpPr>
          <p:nvPr>
            <p:ph type="sldNum" sz="quarter" idx="12"/>
          </p:nvPr>
        </p:nvSpPr>
        <p:spPr>
          <a:xfrm>
            <a:off x="8610600" y="6356350"/>
            <a:ext cx="2743200" cy="365125"/>
          </a:xfrm>
          <a:prstGeom prst="rect">
            <a:avLst/>
          </a:prstGeom>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4095309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331D-787C-997E-804F-0EAFCE2C19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483ACB-911B-C653-36D7-F81FF30E288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35-4B4C-6B2C-88BC-3DA893F525B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A0005C-5508-1304-63E8-9F84A3CD7225}"/>
              </a:ext>
            </a:extLst>
          </p:cNvPr>
          <p:cNvSpPr>
            <a:spLocks noGrp="1"/>
          </p:cNvSpPr>
          <p:nvPr>
            <p:ph type="dt" sz="half" idx="10"/>
          </p:nvPr>
        </p:nvSpPr>
        <p:spPr>
          <a:xfrm>
            <a:off x="838200" y="6356350"/>
            <a:ext cx="2743200" cy="365125"/>
          </a:xfrm>
          <a:prstGeom prst="rect">
            <a:avLst/>
          </a:prstGeom>
        </p:spPr>
        <p:txBody>
          <a:bodyPr/>
          <a:lstStyle/>
          <a:p>
            <a:fld id="{4362CF81-980A-4977-914E-0FB23C57FDEB}" type="datetimeFigureOut">
              <a:rPr lang="en-US" smtClean="0"/>
              <a:t>12/9/2025</a:t>
            </a:fld>
            <a:endParaRPr lang="en-US"/>
          </a:p>
        </p:txBody>
      </p:sp>
      <p:sp>
        <p:nvSpPr>
          <p:cNvPr id="6" name="Footer Placeholder 5">
            <a:extLst>
              <a:ext uri="{FF2B5EF4-FFF2-40B4-BE49-F238E27FC236}">
                <a16:creationId xmlns:a16="http://schemas.microsoft.com/office/drawing/2014/main" id="{7401D149-D5C9-DA84-BF53-1C48F4EB23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E4DD78-145A-35BC-FA0B-5200FB916C2F}"/>
              </a:ext>
            </a:extLst>
          </p:cNvPr>
          <p:cNvSpPr>
            <a:spLocks noGrp="1"/>
          </p:cNvSpPr>
          <p:nvPr>
            <p:ph type="sldNum" sz="quarter" idx="12"/>
          </p:nvPr>
        </p:nvSpPr>
        <p:spPr>
          <a:xfrm>
            <a:off x="8610600" y="6356350"/>
            <a:ext cx="2743200" cy="365125"/>
          </a:xfrm>
          <a:prstGeom prst="rect">
            <a:avLst/>
          </a:prstGeom>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2521207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FE20-C870-B8E0-730A-CFB3D9F02C6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79F9963-5960-F631-6BB6-C8EAACC2635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3A5F6D-43C5-9D5F-98FE-FE67142984C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9EB143-5566-E2E1-87EC-3B814CA621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1E2198-ECDD-E803-0D61-F6E96E7015D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B417BD-FC47-C6F2-ED1C-C79F0AE0C93F}"/>
              </a:ext>
            </a:extLst>
          </p:cNvPr>
          <p:cNvSpPr>
            <a:spLocks noGrp="1"/>
          </p:cNvSpPr>
          <p:nvPr>
            <p:ph type="dt" sz="half" idx="10"/>
          </p:nvPr>
        </p:nvSpPr>
        <p:spPr>
          <a:xfrm>
            <a:off x="838200" y="6356350"/>
            <a:ext cx="2743200" cy="365125"/>
          </a:xfrm>
          <a:prstGeom prst="rect">
            <a:avLst/>
          </a:prstGeom>
        </p:spPr>
        <p:txBody>
          <a:bodyPr/>
          <a:lstStyle/>
          <a:p>
            <a:fld id="{4362CF81-980A-4977-914E-0FB23C57FDEB}" type="datetimeFigureOut">
              <a:rPr lang="en-US" smtClean="0"/>
              <a:t>12/9/2025</a:t>
            </a:fld>
            <a:endParaRPr lang="en-US"/>
          </a:p>
        </p:txBody>
      </p:sp>
      <p:sp>
        <p:nvSpPr>
          <p:cNvPr id="8" name="Footer Placeholder 7">
            <a:extLst>
              <a:ext uri="{FF2B5EF4-FFF2-40B4-BE49-F238E27FC236}">
                <a16:creationId xmlns:a16="http://schemas.microsoft.com/office/drawing/2014/main" id="{F2648E39-72D9-2950-C73F-4EB690E7EF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4FEE0F6-37C8-75BF-85C3-7599686265E1}"/>
              </a:ext>
            </a:extLst>
          </p:cNvPr>
          <p:cNvSpPr>
            <a:spLocks noGrp="1"/>
          </p:cNvSpPr>
          <p:nvPr>
            <p:ph type="sldNum" sz="quarter" idx="12"/>
          </p:nvPr>
        </p:nvSpPr>
        <p:spPr>
          <a:xfrm>
            <a:off x="8610600" y="6356350"/>
            <a:ext cx="2743200" cy="365125"/>
          </a:xfrm>
          <a:prstGeom prst="rect">
            <a:avLst/>
          </a:prstGeom>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2162237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4E0C-4445-D0B2-48B4-23EE6F1760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97A8CF0-429A-D9A3-8EFD-044D146F4D23}"/>
              </a:ext>
            </a:extLst>
          </p:cNvPr>
          <p:cNvSpPr>
            <a:spLocks noGrp="1"/>
          </p:cNvSpPr>
          <p:nvPr>
            <p:ph type="dt" sz="half" idx="10"/>
          </p:nvPr>
        </p:nvSpPr>
        <p:spPr>
          <a:xfrm>
            <a:off x="838200" y="6356350"/>
            <a:ext cx="2743200" cy="365125"/>
          </a:xfrm>
          <a:prstGeom prst="rect">
            <a:avLst/>
          </a:prstGeom>
        </p:spPr>
        <p:txBody>
          <a:bodyPr/>
          <a:lstStyle/>
          <a:p>
            <a:fld id="{4362CF81-980A-4977-914E-0FB23C57FDEB}" type="datetimeFigureOut">
              <a:rPr lang="en-US" smtClean="0"/>
              <a:t>12/9/2025</a:t>
            </a:fld>
            <a:endParaRPr lang="en-US"/>
          </a:p>
        </p:txBody>
      </p:sp>
      <p:sp>
        <p:nvSpPr>
          <p:cNvPr id="4" name="Footer Placeholder 3">
            <a:extLst>
              <a:ext uri="{FF2B5EF4-FFF2-40B4-BE49-F238E27FC236}">
                <a16:creationId xmlns:a16="http://schemas.microsoft.com/office/drawing/2014/main" id="{F5EC4AF9-D001-393F-EC25-F4A67AA7D4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F7C7421-70EE-BF59-64AF-4C35289489A9}"/>
              </a:ext>
            </a:extLst>
          </p:cNvPr>
          <p:cNvSpPr>
            <a:spLocks noGrp="1"/>
          </p:cNvSpPr>
          <p:nvPr>
            <p:ph type="sldNum" sz="quarter" idx="12"/>
          </p:nvPr>
        </p:nvSpPr>
        <p:spPr>
          <a:xfrm>
            <a:off x="8610600" y="6356350"/>
            <a:ext cx="2743200" cy="365125"/>
          </a:xfrm>
          <a:prstGeom prst="rect">
            <a:avLst/>
          </a:prstGeom>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1950359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0106F-9947-00D5-EF4E-EE593EFFA40D}"/>
              </a:ext>
            </a:extLst>
          </p:cNvPr>
          <p:cNvSpPr>
            <a:spLocks noGrp="1"/>
          </p:cNvSpPr>
          <p:nvPr>
            <p:ph type="dt" sz="half" idx="10"/>
          </p:nvPr>
        </p:nvSpPr>
        <p:spPr>
          <a:xfrm>
            <a:off x="838200" y="6356350"/>
            <a:ext cx="2743200" cy="365125"/>
          </a:xfrm>
          <a:prstGeom prst="rect">
            <a:avLst/>
          </a:prstGeom>
        </p:spPr>
        <p:txBody>
          <a:bodyPr/>
          <a:lstStyle/>
          <a:p>
            <a:fld id="{4362CF81-980A-4977-914E-0FB23C57FDEB}" type="datetimeFigureOut">
              <a:rPr lang="en-US" smtClean="0"/>
              <a:t>12/9/2025</a:t>
            </a:fld>
            <a:endParaRPr lang="en-US"/>
          </a:p>
        </p:txBody>
      </p:sp>
      <p:sp>
        <p:nvSpPr>
          <p:cNvPr id="3" name="Footer Placeholder 2">
            <a:extLst>
              <a:ext uri="{FF2B5EF4-FFF2-40B4-BE49-F238E27FC236}">
                <a16:creationId xmlns:a16="http://schemas.microsoft.com/office/drawing/2014/main" id="{A89E0DD7-6F58-20EB-07FB-BEF6B98C1B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8EA47D8-EF4A-A795-D272-A9F05E49BB65}"/>
              </a:ext>
            </a:extLst>
          </p:cNvPr>
          <p:cNvSpPr>
            <a:spLocks noGrp="1"/>
          </p:cNvSpPr>
          <p:nvPr>
            <p:ph type="sldNum" sz="quarter" idx="12"/>
          </p:nvPr>
        </p:nvSpPr>
        <p:spPr>
          <a:xfrm>
            <a:off x="8610600" y="6356350"/>
            <a:ext cx="2743200" cy="365125"/>
          </a:xfrm>
          <a:prstGeom prst="rect">
            <a:avLst/>
          </a:prstGeom>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233574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78214047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10C5-E3B5-44E3-EFD8-69F7B4BA6B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BB85CC-924E-E54F-1F9D-F58D3AA4EE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D566A-42B7-54AF-5CA9-CF81CC167DF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1B9FE8-2F4A-B49A-C825-26F855FB3B2E}"/>
              </a:ext>
            </a:extLst>
          </p:cNvPr>
          <p:cNvSpPr>
            <a:spLocks noGrp="1"/>
          </p:cNvSpPr>
          <p:nvPr>
            <p:ph type="dt" sz="half" idx="10"/>
          </p:nvPr>
        </p:nvSpPr>
        <p:spPr>
          <a:xfrm>
            <a:off x="838200" y="6356350"/>
            <a:ext cx="2743200" cy="365125"/>
          </a:xfrm>
          <a:prstGeom prst="rect">
            <a:avLst/>
          </a:prstGeom>
        </p:spPr>
        <p:txBody>
          <a:bodyPr/>
          <a:lstStyle/>
          <a:p>
            <a:fld id="{4362CF81-980A-4977-914E-0FB23C57FDEB}" type="datetimeFigureOut">
              <a:rPr lang="en-US" smtClean="0"/>
              <a:t>12/9/2025</a:t>
            </a:fld>
            <a:endParaRPr lang="en-US"/>
          </a:p>
        </p:txBody>
      </p:sp>
      <p:sp>
        <p:nvSpPr>
          <p:cNvPr id="6" name="Footer Placeholder 5">
            <a:extLst>
              <a:ext uri="{FF2B5EF4-FFF2-40B4-BE49-F238E27FC236}">
                <a16:creationId xmlns:a16="http://schemas.microsoft.com/office/drawing/2014/main" id="{54BF7A9D-D230-0981-D39C-B025594BF0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7BE423-A1DF-3610-F481-1DEF4007E0E7}"/>
              </a:ext>
            </a:extLst>
          </p:cNvPr>
          <p:cNvSpPr>
            <a:spLocks noGrp="1"/>
          </p:cNvSpPr>
          <p:nvPr>
            <p:ph type="sldNum" sz="quarter" idx="12"/>
          </p:nvPr>
        </p:nvSpPr>
        <p:spPr>
          <a:xfrm>
            <a:off x="8610600" y="6356350"/>
            <a:ext cx="2743200" cy="365125"/>
          </a:xfrm>
          <a:prstGeom prst="rect">
            <a:avLst/>
          </a:prstGeom>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2827710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E103-ED91-1121-7CF0-871C4D5068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25DF24-5D88-04CA-364D-71D1252592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4EA3AD-7C6A-6A70-DB1F-BB09E0E256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1D33D7-95FD-F0EE-BD4E-42B32C8B7A2E}"/>
              </a:ext>
            </a:extLst>
          </p:cNvPr>
          <p:cNvSpPr>
            <a:spLocks noGrp="1"/>
          </p:cNvSpPr>
          <p:nvPr>
            <p:ph type="dt" sz="half" idx="10"/>
          </p:nvPr>
        </p:nvSpPr>
        <p:spPr>
          <a:xfrm>
            <a:off x="838200" y="6356350"/>
            <a:ext cx="2743200" cy="365125"/>
          </a:xfrm>
          <a:prstGeom prst="rect">
            <a:avLst/>
          </a:prstGeom>
        </p:spPr>
        <p:txBody>
          <a:bodyPr/>
          <a:lstStyle/>
          <a:p>
            <a:fld id="{4362CF81-980A-4977-914E-0FB23C57FDEB}" type="datetimeFigureOut">
              <a:rPr lang="en-US" smtClean="0"/>
              <a:t>12/9/2025</a:t>
            </a:fld>
            <a:endParaRPr lang="en-US"/>
          </a:p>
        </p:txBody>
      </p:sp>
      <p:sp>
        <p:nvSpPr>
          <p:cNvPr id="6" name="Footer Placeholder 5">
            <a:extLst>
              <a:ext uri="{FF2B5EF4-FFF2-40B4-BE49-F238E27FC236}">
                <a16:creationId xmlns:a16="http://schemas.microsoft.com/office/drawing/2014/main" id="{6E49539D-7FC7-A449-7571-A7A9DE7CDA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7BC38E-CE70-6746-3E75-331FEBB5123C}"/>
              </a:ext>
            </a:extLst>
          </p:cNvPr>
          <p:cNvSpPr>
            <a:spLocks noGrp="1"/>
          </p:cNvSpPr>
          <p:nvPr>
            <p:ph type="sldNum" sz="quarter" idx="12"/>
          </p:nvPr>
        </p:nvSpPr>
        <p:spPr>
          <a:xfrm>
            <a:off x="8610600" y="6356350"/>
            <a:ext cx="2743200" cy="365125"/>
          </a:xfrm>
          <a:prstGeom prst="rect">
            <a:avLst/>
          </a:prstGeom>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223280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203F-E10F-86AE-DB01-C18DD55920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4D0343-3EA7-7957-40F1-776199A60B1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5C8F4-EE6C-752E-1027-40FC0B37BD85}"/>
              </a:ext>
            </a:extLst>
          </p:cNvPr>
          <p:cNvSpPr>
            <a:spLocks noGrp="1"/>
          </p:cNvSpPr>
          <p:nvPr>
            <p:ph type="dt" sz="half" idx="10"/>
          </p:nvPr>
        </p:nvSpPr>
        <p:spPr>
          <a:xfrm>
            <a:off x="838200" y="6356350"/>
            <a:ext cx="2743200" cy="365125"/>
          </a:xfrm>
          <a:prstGeom prst="rect">
            <a:avLst/>
          </a:prstGeom>
        </p:spPr>
        <p:txBody>
          <a:bodyPr/>
          <a:lstStyle/>
          <a:p>
            <a:fld id="{4362CF81-980A-4977-914E-0FB23C57FDEB}" type="datetimeFigureOut">
              <a:rPr lang="en-US" smtClean="0"/>
              <a:t>12/9/2025</a:t>
            </a:fld>
            <a:endParaRPr lang="en-US"/>
          </a:p>
        </p:txBody>
      </p:sp>
      <p:sp>
        <p:nvSpPr>
          <p:cNvPr id="5" name="Footer Placeholder 4">
            <a:extLst>
              <a:ext uri="{FF2B5EF4-FFF2-40B4-BE49-F238E27FC236}">
                <a16:creationId xmlns:a16="http://schemas.microsoft.com/office/drawing/2014/main" id="{A2BF2C93-9976-C556-8E91-E5D638E2E1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81A494-9F76-11AF-0867-630EBF449F72}"/>
              </a:ext>
            </a:extLst>
          </p:cNvPr>
          <p:cNvSpPr>
            <a:spLocks noGrp="1"/>
          </p:cNvSpPr>
          <p:nvPr>
            <p:ph type="sldNum" sz="quarter" idx="12"/>
          </p:nvPr>
        </p:nvSpPr>
        <p:spPr>
          <a:xfrm>
            <a:off x="8610600" y="6356350"/>
            <a:ext cx="2743200" cy="365125"/>
          </a:xfrm>
          <a:prstGeom prst="rect">
            <a:avLst/>
          </a:prstGeom>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265007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5B63F0-FE91-559D-ED0C-D0186377FC3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35EA59-8A36-A346-9F02-515A7A72801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BDCE8-90F7-9420-9986-985B4C4B030D}"/>
              </a:ext>
            </a:extLst>
          </p:cNvPr>
          <p:cNvSpPr>
            <a:spLocks noGrp="1"/>
          </p:cNvSpPr>
          <p:nvPr>
            <p:ph type="dt" sz="half" idx="10"/>
          </p:nvPr>
        </p:nvSpPr>
        <p:spPr>
          <a:xfrm>
            <a:off x="838200" y="6356350"/>
            <a:ext cx="2743200" cy="365125"/>
          </a:xfrm>
          <a:prstGeom prst="rect">
            <a:avLst/>
          </a:prstGeom>
        </p:spPr>
        <p:txBody>
          <a:bodyPr/>
          <a:lstStyle/>
          <a:p>
            <a:fld id="{4362CF81-980A-4977-914E-0FB23C57FDEB}" type="datetimeFigureOut">
              <a:rPr lang="en-US" smtClean="0"/>
              <a:t>12/9/2025</a:t>
            </a:fld>
            <a:endParaRPr lang="en-US"/>
          </a:p>
        </p:txBody>
      </p:sp>
      <p:sp>
        <p:nvSpPr>
          <p:cNvPr id="5" name="Footer Placeholder 4">
            <a:extLst>
              <a:ext uri="{FF2B5EF4-FFF2-40B4-BE49-F238E27FC236}">
                <a16:creationId xmlns:a16="http://schemas.microsoft.com/office/drawing/2014/main" id="{2137B250-A1D2-09C5-138F-2B48ACAF6D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5E629D-3114-C4B8-D66D-35A6B88F993F}"/>
              </a:ext>
            </a:extLst>
          </p:cNvPr>
          <p:cNvSpPr>
            <a:spLocks noGrp="1"/>
          </p:cNvSpPr>
          <p:nvPr>
            <p:ph type="sldNum" sz="quarter" idx="12"/>
          </p:nvPr>
        </p:nvSpPr>
        <p:spPr>
          <a:xfrm>
            <a:off x="8610600" y="6356350"/>
            <a:ext cx="2743200" cy="365125"/>
          </a:xfrm>
          <a:prstGeom prst="rect">
            <a:avLst/>
          </a:prstGeom>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4143946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189"/>
        <p:cNvGrpSpPr/>
        <p:nvPr/>
      </p:nvGrpSpPr>
      <p:grpSpPr>
        <a:xfrm>
          <a:off x="0" y="0"/>
          <a:ext cx="0" cy="0"/>
          <a:chOff x="0" y="0"/>
          <a:chExt cx="0" cy="0"/>
        </a:xfrm>
      </p:grpSpPr>
    </p:spTree>
    <p:extLst>
      <p:ext uri="{BB962C8B-B14F-4D97-AF65-F5344CB8AC3E}">
        <p14:creationId xmlns:p14="http://schemas.microsoft.com/office/powerpoint/2010/main" val="2069085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userDrawn="1">
  <p:cSld name="1_Table of Contents">
    <p:spTree>
      <p:nvGrpSpPr>
        <p:cNvPr id="1" name="Shape 189"/>
        <p:cNvGrpSpPr/>
        <p:nvPr/>
      </p:nvGrpSpPr>
      <p:grpSpPr>
        <a:xfrm>
          <a:off x="0" y="0"/>
          <a:ext cx="0" cy="0"/>
          <a:chOff x="0" y="0"/>
          <a:chExt cx="0" cy="0"/>
        </a:xfrm>
      </p:grpSpPr>
    </p:spTree>
    <p:extLst>
      <p:ext uri="{BB962C8B-B14F-4D97-AF65-F5344CB8AC3E}">
        <p14:creationId xmlns:p14="http://schemas.microsoft.com/office/powerpoint/2010/main" val="250667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88BA-5499-0A6F-2D66-E92F5F7557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664258-43FD-1E5D-D969-2CF79DECDD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57EDBD-316F-EF38-D1EB-E2CDC511596D}"/>
              </a:ext>
            </a:extLst>
          </p:cNvPr>
          <p:cNvSpPr>
            <a:spLocks noGrp="1"/>
          </p:cNvSpPr>
          <p:nvPr>
            <p:ph type="dt" sz="half" idx="10"/>
          </p:nvPr>
        </p:nvSpPr>
        <p:spPr/>
        <p:txBody>
          <a:bodyPr/>
          <a:lstStyle/>
          <a:p>
            <a:fld id="{4362CF81-980A-4977-914E-0FB23C57FDEB}" type="datetimeFigureOut">
              <a:rPr lang="en-US" smtClean="0"/>
              <a:t>12/9/2025</a:t>
            </a:fld>
            <a:endParaRPr lang="en-US"/>
          </a:p>
        </p:txBody>
      </p:sp>
      <p:sp>
        <p:nvSpPr>
          <p:cNvPr id="5" name="Footer Placeholder 4">
            <a:extLst>
              <a:ext uri="{FF2B5EF4-FFF2-40B4-BE49-F238E27FC236}">
                <a16:creationId xmlns:a16="http://schemas.microsoft.com/office/drawing/2014/main" id="{70A148D5-7215-7598-DE0C-293EB1BA7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CB077-5AFE-EDEC-2D2B-C1C643E15570}"/>
              </a:ext>
            </a:extLst>
          </p:cNvPr>
          <p:cNvSpPr>
            <a:spLocks noGrp="1"/>
          </p:cNvSpPr>
          <p:nvPr>
            <p:ph type="sldNum" sz="quarter" idx="12"/>
          </p:nvPr>
        </p:nvSpPr>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2792688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189A-EA15-50C0-44FF-EC09FDEE9F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F1AC6-D515-968A-9A42-5D22D66F6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E86AC-F84D-68AF-4E4B-B241372437AD}"/>
              </a:ext>
            </a:extLst>
          </p:cNvPr>
          <p:cNvSpPr>
            <a:spLocks noGrp="1"/>
          </p:cNvSpPr>
          <p:nvPr>
            <p:ph type="dt" sz="half" idx="10"/>
          </p:nvPr>
        </p:nvSpPr>
        <p:spPr/>
        <p:txBody>
          <a:bodyPr/>
          <a:lstStyle/>
          <a:p>
            <a:fld id="{4362CF81-980A-4977-914E-0FB23C57FDEB}" type="datetimeFigureOut">
              <a:rPr lang="en-US" smtClean="0"/>
              <a:t>12/9/2025</a:t>
            </a:fld>
            <a:endParaRPr lang="en-US"/>
          </a:p>
        </p:txBody>
      </p:sp>
      <p:sp>
        <p:nvSpPr>
          <p:cNvPr id="5" name="Footer Placeholder 4">
            <a:extLst>
              <a:ext uri="{FF2B5EF4-FFF2-40B4-BE49-F238E27FC236}">
                <a16:creationId xmlns:a16="http://schemas.microsoft.com/office/drawing/2014/main" id="{662E802C-D44E-1D33-259D-3F2992335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FFC0B-17CD-B223-2EB5-939651FE268E}"/>
              </a:ext>
            </a:extLst>
          </p:cNvPr>
          <p:cNvSpPr>
            <a:spLocks noGrp="1"/>
          </p:cNvSpPr>
          <p:nvPr>
            <p:ph type="sldNum" sz="quarter" idx="12"/>
          </p:nvPr>
        </p:nvSpPr>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3621352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668E-E462-FC2A-F844-0BCC9D1130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DC3811-CEBF-F64D-B66E-952D08D064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F555B0-64A6-FB9D-E4D3-E6A061CAA673}"/>
              </a:ext>
            </a:extLst>
          </p:cNvPr>
          <p:cNvSpPr>
            <a:spLocks noGrp="1"/>
          </p:cNvSpPr>
          <p:nvPr>
            <p:ph type="dt" sz="half" idx="10"/>
          </p:nvPr>
        </p:nvSpPr>
        <p:spPr/>
        <p:txBody>
          <a:bodyPr/>
          <a:lstStyle/>
          <a:p>
            <a:fld id="{4362CF81-980A-4977-914E-0FB23C57FDEB}" type="datetimeFigureOut">
              <a:rPr lang="en-US" smtClean="0"/>
              <a:t>12/9/2025</a:t>
            </a:fld>
            <a:endParaRPr lang="en-US"/>
          </a:p>
        </p:txBody>
      </p:sp>
      <p:sp>
        <p:nvSpPr>
          <p:cNvPr id="5" name="Footer Placeholder 4">
            <a:extLst>
              <a:ext uri="{FF2B5EF4-FFF2-40B4-BE49-F238E27FC236}">
                <a16:creationId xmlns:a16="http://schemas.microsoft.com/office/drawing/2014/main" id="{77A122FE-E882-C77A-3588-B0470997D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F3C3C-AEE4-4A6F-056E-839792DC068D}"/>
              </a:ext>
            </a:extLst>
          </p:cNvPr>
          <p:cNvSpPr>
            <a:spLocks noGrp="1"/>
          </p:cNvSpPr>
          <p:nvPr>
            <p:ph type="sldNum" sz="quarter" idx="12"/>
          </p:nvPr>
        </p:nvSpPr>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1731617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331D-787C-997E-804F-0EAFCE2C19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83ACB-911B-C653-36D7-F81FF30E2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35-4B4C-6B2C-88BC-3DA893F525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A0005C-5508-1304-63E8-9F84A3CD7225}"/>
              </a:ext>
            </a:extLst>
          </p:cNvPr>
          <p:cNvSpPr>
            <a:spLocks noGrp="1"/>
          </p:cNvSpPr>
          <p:nvPr>
            <p:ph type="dt" sz="half" idx="10"/>
          </p:nvPr>
        </p:nvSpPr>
        <p:spPr/>
        <p:txBody>
          <a:bodyPr/>
          <a:lstStyle/>
          <a:p>
            <a:fld id="{4362CF81-980A-4977-914E-0FB23C57FDEB}" type="datetimeFigureOut">
              <a:rPr lang="en-US" smtClean="0"/>
              <a:t>12/9/2025</a:t>
            </a:fld>
            <a:endParaRPr lang="en-US"/>
          </a:p>
        </p:txBody>
      </p:sp>
      <p:sp>
        <p:nvSpPr>
          <p:cNvPr id="6" name="Footer Placeholder 5">
            <a:extLst>
              <a:ext uri="{FF2B5EF4-FFF2-40B4-BE49-F238E27FC236}">
                <a16:creationId xmlns:a16="http://schemas.microsoft.com/office/drawing/2014/main" id="{7401D149-D5C9-DA84-BF53-1C48F4EB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4DD78-145A-35BC-FA0B-5200FB916C2F}"/>
              </a:ext>
            </a:extLst>
          </p:cNvPr>
          <p:cNvSpPr>
            <a:spLocks noGrp="1"/>
          </p:cNvSpPr>
          <p:nvPr>
            <p:ph type="sldNum" sz="quarter" idx="12"/>
          </p:nvPr>
        </p:nvSpPr>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1737691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4590826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FE20-C870-B8E0-730A-CFB3D9F02C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9F9963-5960-F631-6BB6-C8EAACC26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3A5F6D-43C5-9D5F-98FE-FE67142984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9EB143-5566-E2E1-87EC-3B814CA62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1E2198-ECDD-E803-0D61-F6E96E7015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B417BD-FC47-C6F2-ED1C-C79F0AE0C93F}"/>
              </a:ext>
            </a:extLst>
          </p:cNvPr>
          <p:cNvSpPr>
            <a:spLocks noGrp="1"/>
          </p:cNvSpPr>
          <p:nvPr>
            <p:ph type="dt" sz="half" idx="10"/>
          </p:nvPr>
        </p:nvSpPr>
        <p:spPr/>
        <p:txBody>
          <a:bodyPr/>
          <a:lstStyle/>
          <a:p>
            <a:fld id="{4362CF81-980A-4977-914E-0FB23C57FDEB}" type="datetimeFigureOut">
              <a:rPr lang="en-US" smtClean="0"/>
              <a:t>12/9/2025</a:t>
            </a:fld>
            <a:endParaRPr lang="en-US"/>
          </a:p>
        </p:txBody>
      </p:sp>
      <p:sp>
        <p:nvSpPr>
          <p:cNvPr id="8" name="Footer Placeholder 7">
            <a:extLst>
              <a:ext uri="{FF2B5EF4-FFF2-40B4-BE49-F238E27FC236}">
                <a16:creationId xmlns:a16="http://schemas.microsoft.com/office/drawing/2014/main" id="{F2648E39-72D9-2950-C73F-4EB690E7EF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FEE0F6-37C8-75BF-85C3-7599686265E1}"/>
              </a:ext>
            </a:extLst>
          </p:cNvPr>
          <p:cNvSpPr>
            <a:spLocks noGrp="1"/>
          </p:cNvSpPr>
          <p:nvPr>
            <p:ph type="sldNum" sz="quarter" idx="12"/>
          </p:nvPr>
        </p:nvSpPr>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3943871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4E0C-4445-D0B2-48B4-23EE6F1760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7A8CF0-429A-D9A3-8EFD-044D146F4D23}"/>
              </a:ext>
            </a:extLst>
          </p:cNvPr>
          <p:cNvSpPr>
            <a:spLocks noGrp="1"/>
          </p:cNvSpPr>
          <p:nvPr>
            <p:ph type="dt" sz="half" idx="10"/>
          </p:nvPr>
        </p:nvSpPr>
        <p:spPr/>
        <p:txBody>
          <a:bodyPr/>
          <a:lstStyle/>
          <a:p>
            <a:fld id="{4362CF81-980A-4977-914E-0FB23C57FDEB}" type="datetimeFigureOut">
              <a:rPr lang="en-US" smtClean="0"/>
              <a:t>12/9/2025</a:t>
            </a:fld>
            <a:endParaRPr lang="en-US"/>
          </a:p>
        </p:txBody>
      </p:sp>
      <p:sp>
        <p:nvSpPr>
          <p:cNvPr id="4" name="Footer Placeholder 3">
            <a:extLst>
              <a:ext uri="{FF2B5EF4-FFF2-40B4-BE49-F238E27FC236}">
                <a16:creationId xmlns:a16="http://schemas.microsoft.com/office/drawing/2014/main" id="{F5EC4AF9-D001-393F-EC25-F4A67AA7D4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7C7421-70EE-BF59-64AF-4C35289489A9}"/>
              </a:ext>
            </a:extLst>
          </p:cNvPr>
          <p:cNvSpPr>
            <a:spLocks noGrp="1"/>
          </p:cNvSpPr>
          <p:nvPr>
            <p:ph type="sldNum" sz="quarter" idx="12"/>
          </p:nvPr>
        </p:nvSpPr>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2222178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0106F-9947-00D5-EF4E-EE593EFFA40D}"/>
              </a:ext>
            </a:extLst>
          </p:cNvPr>
          <p:cNvSpPr>
            <a:spLocks noGrp="1"/>
          </p:cNvSpPr>
          <p:nvPr>
            <p:ph type="dt" sz="half" idx="10"/>
          </p:nvPr>
        </p:nvSpPr>
        <p:spPr/>
        <p:txBody>
          <a:bodyPr/>
          <a:lstStyle/>
          <a:p>
            <a:fld id="{4362CF81-980A-4977-914E-0FB23C57FDEB}" type="datetimeFigureOut">
              <a:rPr lang="en-US" smtClean="0"/>
              <a:t>12/9/2025</a:t>
            </a:fld>
            <a:endParaRPr lang="en-US"/>
          </a:p>
        </p:txBody>
      </p:sp>
      <p:sp>
        <p:nvSpPr>
          <p:cNvPr id="3" name="Footer Placeholder 2">
            <a:extLst>
              <a:ext uri="{FF2B5EF4-FFF2-40B4-BE49-F238E27FC236}">
                <a16:creationId xmlns:a16="http://schemas.microsoft.com/office/drawing/2014/main" id="{A89E0DD7-6F58-20EB-07FB-BEF6B98C1B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EA47D8-EF4A-A795-D272-A9F05E49BB65}"/>
              </a:ext>
            </a:extLst>
          </p:cNvPr>
          <p:cNvSpPr>
            <a:spLocks noGrp="1"/>
          </p:cNvSpPr>
          <p:nvPr>
            <p:ph type="sldNum" sz="quarter" idx="12"/>
          </p:nvPr>
        </p:nvSpPr>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3662981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10C5-E3B5-44E3-EFD8-69F7B4BA6B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BB85CC-924E-E54F-1F9D-F58D3AA4EE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D566A-42B7-54AF-5CA9-CF81CC167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1B9FE8-2F4A-B49A-C825-26F855FB3B2E}"/>
              </a:ext>
            </a:extLst>
          </p:cNvPr>
          <p:cNvSpPr>
            <a:spLocks noGrp="1"/>
          </p:cNvSpPr>
          <p:nvPr>
            <p:ph type="dt" sz="half" idx="10"/>
          </p:nvPr>
        </p:nvSpPr>
        <p:spPr/>
        <p:txBody>
          <a:bodyPr/>
          <a:lstStyle/>
          <a:p>
            <a:fld id="{4362CF81-980A-4977-914E-0FB23C57FDEB}" type="datetimeFigureOut">
              <a:rPr lang="en-US" smtClean="0"/>
              <a:t>12/9/2025</a:t>
            </a:fld>
            <a:endParaRPr lang="en-US"/>
          </a:p>
        </p:txBody>
      </p:sp>
      <p:sp>
        <p:nvSpPr>
          <p:cNvPr id="6" name="Footer Placeholder 5">
            <a:extLst>
              <a:ext uri="{FF2B5EF4-FFF2-40B4-BE49-F238E27FC236}">
                <a16:creationId xmlns:a16="http://schemas.microsoft.com/office/drawing/2014/main" id="{54BF7A9D-D230-0981-D39C-B025594BF0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7BE423-A1DF-3610-F481-1DEF4007E0E7}"/>
              </a:ext>
            </a:extLst>
          </p:cNvPr>
          <p:cNvSpPr>
            <a:spLocks noGrp="1"/>
          </p:cNvSpPr>
          <p:nvPr>
            <p:ph type="sldNum" sz="quarter" idx="12"/>
          </p:nvPr>
        </p:nvSpPr>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1613157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E103-ED91-1121-7CF0-871C4D506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25DF24-5D88-04CA-364D-71D1252592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4EA3AD-7C6A-6A70-DB1F-BB09E0E25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1D33D7-95FD-F0EE-BD4E-42B32C8B7A2E}"/>
              </a:ext>
            </a:extLst>
          </p:cNvPr>
          <p:cNvSpPr>
            <a:spLocks noGrp="1"/>
          </p:cNvSpPr>
          <p:nvPr>
            <p:ph type="dt" sz="half" idx="10"/>
          </p:nvPr>
        </p:nvSpPr>
        <p:spPr/>
        <p:txBody>
          <a:bodyPr/>
          <a:lstStyle/>
          <a:p>
            <a:fld id="{4362CF81-980A-4977-914E-0FB23C57FDEB}" type="datetimeFigureOut">
              <a:rPr lang="en-US" smtClean="0"/>
              <a:t>12/9/2025</a:t>
            </a:fld>
            <a:endParaRPr lang="en-US"/>
          </a:p>
        </p:txBody>
      </p:sp>
      <p:sp>
        <p:nvSpPr>
          <p:cNvPr id="6" name="Footer Placeholder 5">
            <a:extLst>
              <a:ext uri="{FF2B5EF4-FFF2-40B4-BE49-F238E27FC236}">
                <a16:creationId xmlns:a16="http://schemas.microsoft.com/office/drawing/2014/main" id="{6E49539D-7FC7-A449-7571-A7A9DE7CD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7BC38E-CE70-6746-3E75-331FEBB5123C}"/>
              </a:ext>
            </a:extLst>
          </p:cNvPr>
          <p:cNvSpPr>
            <a:spLocks noGrp="1"/>
          </p:cNvSpPr>
          <p:nvPr>
            <p:ph type="sldNum" sz="quarter" idx="12"/>
          </p:nvPr>
        </p:nvSpPr>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29500661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203F-E10F-86AE-DB01-C18DD55920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4D0343-3EA7-7957-40F1-776199A60B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5C8F4-EE6C-752E-1027-40FC0B37BD85}"/>
              </a:ext>
            </a:extLst>
          </p:cNvPr>
          <p:cNvSpPr>
            <a:spLocks noGrp="1"/>
          </p:cNvSpPr>
          <p:nvPr>
            <p:ph type="dt" sz="half" idx="10"/>
          </p:nvPr>
        </p:nvSpPr>
        <p:spPr/>
        <p:txBody>
          <a:bodyPr/>
          <a:lstStyle/>
          <a:p>
            <a:fld id="{4362CF81-980A-4977-914E-0FB23C57FDEB}" type="datetimeFigureOut">
              <a:rPr lang="en-US" smtClean="0"/>
              <a:t>12/9/2025</a:t>
            </a:fld>
            <a:endParaRPr lang="en-US"/>
          </a:p>
        </p:txBody>
      </p:sp>
      <p:sp>
        <p:nvSpPr>
          <p:cNvPr id="5" name="Footer Placeholder 4">
            <a:extLst>
              <a:ext uri="{FF2B5EF4-FFF2-40B4-BE49-F238E27FC236}">
                <a16:creationId xmlns:a16="http://schemas.microsoft.com/office/drawing/2014/main" id="{A2BF2C93-9976-C556-8E91-E5D638E2E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1A494-9F76-11AF-0867-630EBF449F72}"/>
              </a:ext>
            </a:extLst>
          </p:cNvPr>
          <p:cNvSpPr>
            <a:spLocks noGrp="1"/>
          </p:cNvSpPr>
          <p:nvPr>
            <p:ph type="sldNum" sz="quarter" idx="12"/>
          </p:nvPr>
        </p:nvSpPr>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1508422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5B63F0-FE91-559D-ED0C-D0186377FC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35EA59-8A36-A346-9F02-515A7A7280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BDCE8-90F7-9420-9986-985B4C4B030D}"/>
              </a:ext>
            </a:extLst>
          </p:cNvPr>
          <p:cNvSpPr>
            <a:spLocks noGrp="1"/>
          </p:cNvSpPr>
          <p:nvPr>
            <p:ph type="dt" sz="half" idx="10"/>
          </p:nvPr>
        </p:nvSpPr>
        <p:spPr/>
        <p:txBody>
          <a:bodyPr/>
          <a:lstStyle/>
          <a:p>
            <a:fld id="{4362CF81-980A-4977-914E-0FB23C57FDEB}" type="datetimeFigureOut">
              <a:rPr lang="en-US" smtClean="0"/>
              <a:t>12/9/2025</a:t>
            </a:fld>
            <a:endParaRPr lang="en-US"/>
          </a:p>
        </p:txBody>
      </p:sp>
      <p:sp>
        <p:nvSpPr>
          <p:cNvPr id="5" name="Footer Placeholder 4">
            <a:extLst>
              <a:ext uri="{FF2B5EF4-FFF2-40B4-BE49-F238E27FC236}">
                <a16:creationId xmlns:a16="http://schemas.microsoft.com/office/drawing/2014/main" id="{2137B250-A1D2-09C5-138F-2B48ACAF6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E629D-3114-C4B8-D66D-35A6B88F993F}"/>
              </a:ext>
            </a:extLst>
          </p:cNvPr>
          <p:cNvSpPr>
            <a:spLocks noGrp="1"/>
          </p:cNvSpPr>
          <p:nvPr>
            <p:ph type="sldNum" sz="quarter" idx="12"/>
          </p:nvPr>
        </p:nvSpPr>
        <p:spPr/>
        <p:txBody>
          <a:bodyPr/>
          <a:lstStyle/>
          <a:p>
            <a:fld id="{952762A2-F722-4A42-8C32-E27705D61F3B}" type="slidenum">
              <a:rPr lang="en-US" smtClean="0"/>
              <a:t>‹#›</a:t>
            </a:fld>
            <a:endParaRPr lang="en-US"/>
          </a:p>
        </p:txBody>
      </p:sp>
    </p:spTree>
    <p:extLst>
      <p:ext uri="{BB962C8B-B14F-4D97-AF65-F5344CB8AC3E}">
        <p14:creationId xmlns:p14="http://schemas.microsoft.com/office/powerpoint/2010/main" val="1891418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189"/>
        <p:cNvGrpSpPr/>
        <p:nvPr/>
      </p:nvGrpSpPr>
      <p:grpSpPr>
        <a:xfrm>
          <a:off x="0" y="0"/>
          <a:ext cx="0" cy="0"/>
          <a:chOff x="0" y="0"/>
          <a:chExt cx="0" cy="0"/>
        </a:xfrm>
      </p:grpSpPr>
    </p:spTree>
    <p:extLst>
      <p:ext uri="{BB962C8B-B14F-4D97-AF65-F5344CB8AC3E}">
        <p14:creationId xmlns:p14="http://schemas.microsoft.com/office/powerpoint/2010/main" val="5305360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able of Contents" userDrawn="1">
  <p:cSld name="1_Table of Contents">
    <p:spTree>
      <p:nvGrpSpPr>
        <p:cNvPr id="1" name="Shape 189"/>
        <p:cNvGrpSpPr/>
        <p:nvPr/>
      </p:nvGrpSpPr>
      <p:grpSpPr>
        <a:xfrm>
          <a:off x="0" y="0"/>
          <a:ext cx="0" cy="0"/>
          <a:chOff x="0" y="0"/>
          <a:chExt cx="0" cy="0"/>
        </a:xfrm>
      </p:grpSpPr>
    </p:spTree>
    <p:extLst>
      <p:ext uri="{BB962C8B-B14F-4D97-AF65-F5344CB8AC3E}">
        <p14:creationId xmlns:p14="http://schemas.microsoft.com/office/powerpoint/2010/main" val="423501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630193125"/>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00970671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25594682"/>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657899158"/>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826328453"/>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3.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1" name="图片 130"/>
          <p:cNvPicPr>
            <a:picLocks noChangeAspect="1"/>
          </p:cNvPicPr>
          <p:nvPr userDrawn="1"/>
        </p:nvPicPr>
        <p:blipFill rotWithShape="1">
          <a:blip r:embed="rId1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pic>
        <p:nvPicPr>
          <p:cNvPr id="2" name="Picture 1" descr="A picture containing plant, tree, cartoon, house&#10;&#10;Description automatically generated">
            <a:extLst>
              <a:ext uri="{FF2B5EF4-FFF2-40B4-BE49-F238E27FC236}">
                <a16:creationId xmlns:a16="http://schemas.microsoft.com/office/drawing/2014/main" id="{F1A3D00D-9D42-5626-84BC-89717D9CC5C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6A7B1A2B-1B77-6EBF-4FF0-90263F99AB73}"/>
              </a:ext>
            </a:extLst>
          </p:cNvPr>
          <p:cNvSpPr/>
          <p:nvPr userDrawn="1"/>
        </p:nvSpPr>
        <p:spPr>
          <a:xfrm>
            <a:off x="336000" y="279000"/>
            <a:ext cx="11520000" cy="6300000"/>
          </a:xfrm>
          <a:custGeom>
            <a:avLst/>
            <a:gdLst>
              <a:gd name="connsiteX0" fmla="*/ 0 w 11520000"/>
              <a:gd name="connsiteY0" fmla="*/ 626409 h 6300000"/>
              <a:gd name="connsiteX1" fmla="*/ 626409 w 11520000"/>
              <a:gd name="connsiteY1" fmla="*/ 0 h 6300000"/>
              <a:gd name="connsiteX2" fmla="*/ 10893591 w 11520000"/>
              <a:gd name="connsiteY2" fmla="*/ 0 h 6300000"/>
              <a:gd name="connsiteX3" fmla="*/ 11520000 w 11520000"/>
              <a:gd name="connsiteY3" fmla="*/ 626409 h 6300000"/>
              <a:gd name="connsiteX4" fmla="*/ 11520000 w 11520000"/>
              <a:gd name="connsiteY4" fmla="*/ 5673591 h 6300000"/>
              <a:gd name="connsiteX5" fmla="*/ 10893591 w 11520000"/>
              <a:gd name="connsiteY5" fmla="*/ 6300000 h 6300000"/>
              <a:gd name="connsiteX6" fmla="*/ 626409 w 11520000"/>
              <a:gd name="connsiteY6" fmla="*/ 6300000 h 6300000"/>
              <a:gd name="connsiteX7" fmla="*/ 0 w 11520000"/>
              <a:gd name="connsiteY7" fmla="*/ 5673591 h 6300000"/>
              <a:gd name="connsiteX8" fmla="*/ 0 w 11520000"/>
              <a:gd name="connsiteY8" fmla="*/ 626409 h 63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0000" h="6300000" fill="none" extrusionOk="0">
                <a:moveTo>
                  <a:pt x="0" y="626409"/>
                </a:moveTo>
                <a:cubicBezTo>
                  <a:pt x="-45425" y="273106"/>
                  <a:pt x="331555" y="41792"/>
                  <a:pt x="626409" y="0"/>
                </a:cubicBezTo>
                <a:cubicBezTo>
                  <a:pt x="5464537" y="130954"/>
                  <a:pt x="9258231" y="43574"/>
                  <a:pt x="10893591" y="0"/>
                </a:cubicBezTo>
                <a:cubicBezTo>
                  <a:pt x="11257110" y="27053"/>
                  <a:pt x="11539543" y="304391"/>
                  <a:pt x="11520000" y="626409"/>
                </a:cubicBezTo>
                <a:cubicBezTo>
                  <a:pt x="11369561" y="2197990"/>
                  <a:pt x="11605879" y="4218971"/>
                  <a:pt x="11520000" y="5673591"/>
                </a:cubicBezTo>
                <a:cubicBezTo>
                  <a:pt x="11506898" y="6021699"/>
                  <a:pt x="11220833" y="6287088"/>
                  <a:pt x="10893591" y="6300000"/>
                </a:cubicBezTo>
                <a:cubicBezTo>
                  <a:pt x="9266880" y="6455197"/>
                  <a:pt x="5483171" y="6463020"/>
                  <a:pt x="626409" y="6300000"/>
                </a:cubicBezTo>
                <a:cubicBezTo>
                  <a:pt x="284457" y="6245844"/>
                  <a:pt x="-52976" y="6050480"/>
                  <a:pt x="0" y="5673591"/>
                </a:cubicBezTo>
                <a:cubicBezTo>
                  <a:pt x="64656" y="3527023"/>
                  <a:pt x="-17807" y="2257436"/>
                  <a:pt x="0" y="626409"/>
                </a:cubicBezTo>
                <a:close/>
              </a:path>
              <a:path w="11520000" h="6300000" stroke="0" extrusionOk="0">
                <a:moveTo>
                  <a:pt x="0" y="626409"/>
                </a:moveTo>
                <a:cubicBezTo>
                  <a:pt x="-58320" y="244480"/>
                  <a:pt x="239568" y="15345"/>
                  <a:pt x="626409" y="0"/>
                </a:cubicBezTo>
                <a:cubicBezTo>
                  <a:pt x="3165538" y="132882"/>
                  <a:pt x="7368853" y="-84951"/>
                  <a:pt x="10893591" y="0"/>
                </a:cubicBezTo>
                <a:cubicBezTo>
                  <a:pt x="11226353" y="12885"/>
                  <a:pt x="11513444" y="316690"/>
                  <a:pt x="11520000" y="626409"/>
                </a:cubicBezTo>
                <a:cubicBezTo>
                  <a:pt x="11540187" y="1394856"/>
                  <a:pt x="11672480" y="3501445"/>
                  <a:pt x="11520000" y="5673591"/>
                </a:cubicBezTo>
                <a:cubicBezTo>
                  <a:pt x="11528983" y="6020613"/>
                  <a:pt x="11245699" y="6287340"/>
                  <a:pt x="10893591" y="6300000"/>
                </a:cubicBezTo>
                <a:cubicBezTo>
                  <a:pt x="7146538" y="6387639"/>
                  <a:pt x="3123701" y="6227321"/>
                  <a:pt x="626409" y="6300000"/>
                </a:cubicBezTo>
                <a:cubicBezTo>
                  <a:pt x="276543" y="6262714"/>
                  <a:pt x="-31107" y="6062777"/>
                  <a:pt x="0" y="5673591"/>
                </a:cubicBezTo>
                <a:cubicBezTo>
                  <a:pt x="-38581" y="3532296"/>
                  <a:pt x="63341" y="1904086"/>
                  <a:pt x="0" y="626409"/>
                </a:cubicBezTo>
                <a:close/>
              </a:path>
            </a:pathLst>
          </a:custGeom>
          <a:solidFill>
            <a:srgbClr val="FFFFFF"/>
          </a:solidFill>
          <a:ln w="44450" cap="rnd" cmpd="thickThin">
            <a:solidFill>
              <a:srgbClr val="C00000"/>
            </a:solidFill>
            <a:prstDash val="dash"/>
            <a:round/>
            <a:extLst>
              <a:ext uri="{C807C97D-BFC1-408E-A445-0C87EB9F89A2}">
                <ask:lineSketchStyleProps xmln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descr="A round pink circle with white text and a black background&#10;&#10;AI-generated content may be incorrect.">
            <a:extLst>
              <a:ext uri="{FF2B5EF4-FFF2-40B4-BE49-F238E27FC236}">
                <a16:creationId xmlns:a16="http://schemas.microsoft.com/office/drawing/2014/main" id="{920B3C22-1F7E-8621-6E7A-AA6619A0A8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049137" y="0"/>
            <a:ext cx="1866832" cy="1866832"/>
          </a:xfrm>
          <a:prstGeom prst="rect">
            <a:avLst/>
          </a:prstGeom>
        </p:spPr>
      </p:pic>
    </p:spTree>
    <p:extLst>
      <p:ext uri="{BB962C8B-B14F-4D97-AF65-F5344CB8AC3E}">
        <p14:creationId xmlns:p14="http://schemas.microsoft.com/office/powerpoint/2010/main" val="77285506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2025/9/12</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pic>
        <p:nvPicPr>
          <p:cNvPr id="7" name="图片 130">
            <a:extLst>
              <a:ext uri="{FF2B5EF4-FFF2-40B4-BE49-F238E27FC236}">
                <a16:creationId xmlns:a16="http://schemas.microsoft.com/office/drawing/2014/main" id="{0FD17E50-BB04-691D-9BF7-E167DBD79C0E}"/>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8" name="文本框 6">
            <a:extLst>
              <a:ext uri="{FF2B5EF4-FFF2-40B4-BE49-F238E27FC236}">
                <a16:creationId xmlns:a16="http://schemas.microsoft.com/office/drawing/2014/main" id="{F98ACE17-45D8-1A0E-2781-FFC175009783}"/>
              </a:ext>
            </a:extLst>
          </p:cNvPr>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pic>
        <p:nvPicPr>
          <p:cNvPr id="9" name="Picture 8" descr="A picture containing plant, tree, cartoon, house&#10;&#10;Description automatically generated">
            <a:extLst>
              <a:ext uri="{FF2B5EF4-FFF2-40B4-BE49-F238E27FC236}">
                <a16:creationId xmlns:a16="http://schemas.microsoft.com/office/drawing/2014/main" id="{3CE616E1-51FB-256D-A103-EBD19AD22E4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CC0376EE-CBF9-F38F-C5EF-ABFD6937E16B}"/>
              </a:ext>
            </a:extLst>
          </p:cNvPr>
          <p:cNvSpPr/>
          <p:nvPr userDrawn="1"/>
        </p:nvSpPr>
        <p:spPr>
          <a:xfrm>
            <a:off x="336000" y="279000"/>
            <a:ext cx="11520000" cy="6300000"/>
          </a:xfrm>
          <a:custGeom>
            <a:avLst/>
            <a:gdLst>
              <a:gd name="connsiteX0" fmla="*/ 0 w 11520000"/>
              <a:gd name="connsiteY0" fmla="*/ 626409 h 6300000"/>
              <a:gd name="connsiteX1" fmla="*/ 626409 w 11520000"/>
              <a:gd name="connsiteY1" fmla="*/ 0 h 6300000"/>
              <a:gd name="connsiteX2" fmla="*/ 10893591 w 11520000"/>
              <a:gd name="connsiteY2" fmla="*/ 0 h 6300000"/>
              <a:gd name="connsiteX3" fmla="*/ 11520000 w 11520000"/>
              <a:gd name="connsiteY3" fmla="*/ 626409 h 6300000"/>
              <a:gd name="connsiteX4" fmla="*/ 11520000 w 11520000"/>
              <a:gd name="connsiteY4" fmla="*/ 5673591 h 6300000"/>
              <a:gd name="connsiteX5" fmla="*/ 10893591 w 11520000"/>
              <a:gd name="connsiteY5" fmla="*/ 6300000 h 6300000"/>
              <a:gd name="connsiteX6" fmla="*/ 626409 w 11520000"/>
              <a:gd name="connsiteY6" fmla="*/ 6300000 h 6300000"/>
              <a:gd name="connsiteX7" fmla="*/ 0 w 11520000"/>
              <a:gd name="connsiteY7" fmla="*/ 5673591 h 6300000"/>
              <a:gd name="connsiteX8" fmla="*/ 0 w 11520000"/>
              <a:gd name="connsiteY8" fmla="*/ 626409 h 63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0000" h="6300000" fill="none" extrusionOk="0">
                <a:moveTo>
                  <a:pt x="0" y="626409"/>
                </a:moveTo>
                <a:cubicBezTo>
                  <a:pt x="-45425" y="273106"/>
                  <a:pt x="331555" y="41792"/>
                  <a:pt x="626409" y="0"/>
                </a:cubicBezTo>
                <a:cubicBezTo>
                  <a:pt x="5464537" y="130954"/>
                  <a:pt x="9258231" y="43574"/>
                  <a:pt x="10893591" y="0"/>
                </a:cubicBezTo>
                <a:cubicBezTo>
                  <a:pt x="11257110" y="27053"/>
                  <a:pt x="11539543" y="304391"/>
                  <a:pt x="11520000" y="626409"/>
                </a:cubicBezTo>
                <a:cubicBezTo>
                  <a:pt x="11369561" y="2197990"/>
                  <a:pt x="11605879" y="4218971"/>
                  <a:pt x="11520000" y="5673591"/>
                </a:cubicBezTo>
                <a:cubicBezTo>
                  <a:pt x="11506898" y="6021699"/>
                  <a:pt x="11220833" y="6287088"/>
                  <a:pt x="10893591" y="6300000"/>
                </a:cubicBezTo>
                <a:cubicBezTo>
                  <a:pt x="9266880" y="6455197"/>
                  <a:pt x="5483171" y="6463020"/>
                  <a:pt x="626409" y="6300000"/>
                </a:cubicBezTo>
                <a:cubicBezTo>
                  <a:pt x="284457" y="6245844"/>
                  <a:pt x="-52976" y="6050480"/>
                  <a:pt x="0" y="5673591"/>
                </a:cubicBezTo>
                <a:cubicBezTo>
                  <a:pt x="64656" y="3527023"/>
                  <a:pt x="-17807" y="2257436"/>
                  <a:pt x="0" y="626409"/>
                </a:cubicBezTo>
                <a:close/>
              </a:path>
              <a:path w="11520000" h="6300000" stroke="0" extrusionOk="0">
                <a:moveTo>
                  <a:pt x="0" y="626409"/>
                </a:moveTo>
                <a:cubicBezTo>
                  <a:pt x="-58320" y="244480"/>
                  <a:pt x="239568" y="15345"/>
                  <a:pt x="626409" y="0"/>
                </a:cubicBezTo>
                <a:cubicBezTo>
                  <a:pt x="3165538" y="132882"/>
                  <a:pt x="7368853" y="-84951"/>
                  <a:pt x="10893591" y="0"/>
                </a:cubicBezTo>
                <a:cubicBezTo>
                  <a:pt x="11226353" y="12885"/>
                  <a:pt x="11513444" y="316690"/>
                  <a:pt x="11520000" y="626409"/>
                </a:cubicBezTo>
                <a:cubicBezTo>
                  <a:pt x="11540187" y="1394856"/>
                  <a:pt x="11672480" y="3501445"/>
                  <a:pt x="11520000" y="5673591"/>
                </a:cubicBezTo>
                <a:cubicBezTo>
                  <a:pt x="11528983" y="6020613"/>
                  <a:pt x="11245699" y="6287340"/>
                  <a:pt x="10893591" y="6300000"/>
                </a:cubicBezTo>
                <a:cubicBezTo>
                  <a:pt x="7146538" y="6387639"/>
                  <a:pt x="3123701" y="6227321"/>
                  <a:pt x="626409" y="6300000"/>
                </a:cubicBezTo>
                <a:cubicBezTo>
                  <a:pt x="276543" y="6262714"/>
                  <a:pt x="-31107" y="6062777"/>
                  <a:pt x="0" y="5673591"/>
                </a:cubicBezTo>
                <a:cubicBezTo>
                  <a:pt x="-38581" y="3532296"/>
                  <a:pt x="63341" y="1904086"/>
                  <a:pt x="0" y="626409"/>
                </a:cubicBezTo>
                <a:close/>
              </a:path>
            </a:pathLst>
          </a:custGeom>
          <a:solidFill>
            <a:schemeClr val="bg1">
              <a:alpha val="88000"/>
            </a:schemeClr>
          </a:solidFill>
          <a:ln w="44450" cap="rnd" cmpd="thickThin">
            <a:solidFill>
              <a:srgbClr val="C00000"/>
            </a:solidFill>
            <a:prstDash val="dash"/>
            <a:round/>
            <a:extLst>
              <a:ext uri="{C807C97D-BFC1-408E-A445-0C87EB9F89A2}">
                <ask:lineSketchStyleProps xmln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1" name="Picture 10" descr="A round pink circle with white text and a black background&#10;&#10;AI-generated content may be incorrect.">
            <a:extLst>
              <a:ext uri="{FF2B5EF4-FFF2-40B4-BE49-F238E27FC236}">
                <a16:creationId xmlns:a16="http://schemas.microsoft.com/office/drawing/2014/main" id="{3796D536-E26E-CBF1-7969-0AB0C9E5D27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049137" y="0"/>
            <a:ext cx="1866832" cy="1866832"/>
          </a:xfrm>
          <a:prstGeom prst="rect">
            <a:avLst/>
          </a:prstGeom>
        </p:spPr>
      </p:pic>
    </p:spTree>
    <p:extLst>
      <p:ext uri="{BB962C8B-B14F-4D97-AF65-F5344CB8AC3E}">
        <p14:creationId xmlns:p14="http://schemas.microsoft.com/office/powerpoint/2010/main" val="33966631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130">
            <a:extLst>
              <a:ext uri="{FF2B5EF4-FFF2-40B4-BE49-F238E27FC236}">
                <a16:creationId xmlns:a16="http://schemas.microsoft.com/office/drawing/2014/main" id="{2EE966A4-FF14-B634-B63C-CC4A939A016E}"/>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9" name="文本框 6">
            <a:extLst>
              <a:ext uri="{FF2B5EF4-FFF2-40B4-BE49-F238E27FC236}">
                <a16:creationId xmlns:a16="http://schemas.microsoft.com/office/drawing/2014/main" id="{F5CDE40F-5E81-1B69-8012-3D2EBBE9D34E}"/>
              </a:ext>
            </a:extLst>
          </p:cNvPr>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pic>
        <p:nvPicPr>
          <p:cNvPr id="12" name="Picture 11" descr="A picture containing plant, tree, cartoon, house&#10;&#10;Description automatically generated">
            <a:extLst>
              <a:ext uri="{FF2B5EF4-FFF2-40B4-BE49-F238E27FC236}">
                <a16:creationId xmlns:a16="http://schemas.microsoft.com/office/drawing/2014/main" id="{451E9B7B-D579-3D3B-A163-6E747AEE563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B75E1953-CB59-E418-2147-F936DBD38CC2}"/>
              </a:ext>
            </a:extLst>
          </p:cNvPr>
          <p:cNvSpPr/>
          <p:nvPr userDrawn="1"/>
        </p:nvSpPr>
        <p:spPr>
          <a:xfrm>
            <a:off x="336000" y="279000"/>
            <a:ext cx="11520000" cy="6300000"/>
          </a:xfrm>
          <a:custGeom>
            <a:avLst/>
            <a:gdLst>
              <a:gd name="connsiteX0" fmla="*/ 0 w 11520000"/>
              <a:gd name="connsiteY0" fmla="*/ 626409 h 6300000"/>
              <a:gd name="connsiteX1" fmla="*/ 626409 w 11520000"/>
              <a:gd name="connsiteY1" fmla="*/ 0 h 6300000"/>
              <a:gd name="connsiteX2" fmla="*/ 10893591 w 11520000"/>
              <a:gd name="connsiteY2" fmla="*/ 0 h 6300000"/>
              <a:gd name="connsiteX3" fmla="*/ 11520000 w 11520000"/>
              <a:gd name="connsiteY3" fmla="*/ 626409 h 6300000"/>
              <a:gd name="connsiteX4" fmla="*/ 11520000 w 11520000"/>
              <a:gd name="connsiteY4" fmla="*/ 5673591 h 6300000"/>
              <a:gd name="connsiteX5" fmla="*/ 10893591 w 11520000"/>
              <a:gd name="connsiteY5" fmla="*/ 6300000 h 6300000"/>
              <a:gd name="connsiteX6" fmla="*/ 626409 w 11520000"/>
              <a:gd name="connsiteY6" fmla="*/ 6300000 h 6300000"/>
              <a:gd name="connsiteX7" fmla="*/ 0 w 11520000"/>
              <a:gd name="connsiteY7" fmla="*/ 5673591 h 6300000"/>
              <a:gd name="connsiteX8" fmla="*/ 0 w 11520000"/>
              <a:gd name="connsiteY8" fmla="*/ 626409 h 63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0000" h="6300000" fill="none" extrusionOk="0">
                <a:moveTo>
                  <a:pt x="0" y="626409"/>
                </a:moveTo>
                <a:cubicBezTo>
                  <a:pt x="-45425" y="273106"/>
                  <a:pt x="331555" y="41792"/>
                  <a:pt x="626409" y="0"/>
                </a:cubicBezTo>
                <a:cubicBezTo>
                  <a:pt x="5464537" y="130954"/>
                  <a:pt x="9258231" y="43574"/>
                  <a:pt x="10893591" y="0"/>
                </a:cubicBezTo>
                <a:cubicBezTo>
                  <a:pt x="11257110" y="27053"/>
                  <a:pt x="11539543" y="304391"/>
                  <a:pt x="11520000" y="626409"/>
                </a:cubicBezTo>
                <a:cubicBezTo>
                  <a:pt x="11369561" y="2197990"/>
                  <a:pt x="11605879" y="4218971"/>
                  <a:pt x="11520000" y="5673591"/>
                </a:cubicBezTo>
                <a:cubicBezTo>
                  <a:pt x="11506898" y="6021699"/>
                  <a:pt x="11220833" y="6287088"/>
                  <a:pt x="10893591" y="6300000"/>
                </a:cubicBezTo>
                <a:cubicBezTo>
                  <a:pt x="9266880" y="6455197"/>
                  <a:pt x="5483171" y="6463020"/>
                  <a:pt x="626409" y="6300000"/>
                </a:cubicBezTo>
                <a:cubicBezTo>
                  <a:pt x="284457" y="6245844"/>
                  <a:pt x="-52976" y="6050480"/>
                  <a:pt x="0" y="5673591"/>
                </a:cubicBezTo>
                <a:cubicBezTo>
                  <a:pt x="64656" y="3527023"/>
                  <a:pt x="-17807" y="2257436"/>
                  <a:pt x="0" y="626409"/>
                </a:cubicBezTo>
                <a:close/>
              </a:path>
              <a:path w="11520000" h="6300000" stroke="0" extrusionOk="0">
                <a:moveTo>
                  <a:pt x="0" y="626409"/>
                </a:moveTo>
                <a:cubicBezTo>
                  <a:pt x="-58320" y="244480"/>
                  <a:pt x="239568" y="15345"/>
                  <a:pt x="626409" y="0"/>
                </a:cubicBezTo>
                <a:cubicBezTo>
                  <a:pt x="3165538" y="132882"/>
                  <a:pt x="7368853" y="-84951"/>
                  <a:pt x="10893591" y="0"/>
                </a:cubicBezTo>
                <a:cubicBezTo>
                  <a:pt x="11226353" y="12885"/>
                  <a:pt x="11513444" y="316690"/>
                  <a:pt x="11520000" y="626409"/>
                </a:cubicBezTo>
                <a:cubicBezTo>
                  <a:pt x="11540187" y="1394856"/>
                  <a:pt x="11672480" y="3501445"/>
                  <a:pt x="11520000" y="5673591"/>
                </a:cubicBezTo>
                <a:cubicBezTo>
                  <a:pt x="11528983" y="6020613"/>
                  <a:pt x="11245699" y="6287340"/>
                  <a:pt x="10893591" y="6300000"/>
                </a:cubicBezTo>
                <a:cubicBezTo>
                  <a:pt x="7146538" y="6387639"/>
                  <a:pt x="3123701" y="6227321"/>
                  <a:pt x="626409" y="6300000"/>
                </a:cubicBezTo>
                <a:cubicBezTo>
                  <a:pt x="276543" y="6262714"/>
                  <a:pt x="-31107" y="6062777"/>
                  <a:pt x="0" y="5673591"/>
                </a:cubicBezTo>
                <a:cubicBezTo>
                  <a:pt x="-38581" y="3532296"/>
                  <a:pt x="63341" y="1904086"/>
                  <a:pt x="0" y="626409"/>
                </a:cubicBezTo>
                <a:close/>
              </a:path>
            </a:pathLst>
          </a:custGeom>
          <a:solidFill>
            <a:schemeClr val="bg1">
              <a:alpha val="88000"/>
            </a:schemeClr>
          </a:solidFill>
          <a:ln w="44450" cap="rnd" cmpd="thickThin">
            <a:solidFill>
              <a:srgbClr val="C00000"/>
            </a:solidFill>
            <a:prstDash val="dash"/>
            <a:round/>
            <a:extLst>
              <a:ext uri="{C807C97D-BFC1-408E-A445-0C87EB9F89A2}">
                <ask:lineSketchStyleProps xmln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descr="A round pink circle with white text and a black background&#10;&#10;AI-generated content may be incorrect.">
            <a:extLst>
              <a:ext uri="{FF2B5EF4-FFF2-40B4-BE49-F238E27FC236}">
                <a16:creationId xmlns:a16="http://schemas.microsoft.com/office/drawing/2014/main" id="{CF5E7ADD-D7A0-4357-B2DE-717AA16644A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049137" y="0"/>
            <a:ext cx="1866832" cy="1866832"/>
          </a:xfrm>
          <a:prstGeom prst="rect">
            <a:avLst/>
          </a:prstGeom>
        </p:spPr>
      </p:pic>
    </p:spTree>
    <p:extLst>
      <p:ext uri="{BB962C8B-B14F-4D97-AF65-F5344CB8AC3E}">
        <p14:creationId xmlns:p14="http://schemas.microsoft.com/office/powerpoint/2010/main" val="209178729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87CEF01D-BDE5-2EC6-F663-7853AEE6EBD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CEB480A3-AFD1-A399-9C8C-BA83F40DF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62CF71-006D-D495-C0CC-21A4D87BDD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C46C3-82B3-B196-33BE-9658F19AB4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62CF81-980A-4977-914E-0FB23C57FDEB}" type="datetimeFigureOut">
              <a:rPr lang="en-US" smtClean="0"/>
              <a:t>12/9/2025</a:t>
            </a:fld>
            <a:endParaRPr lang="en-US"/>
          </a:p>
        </p:txBody>
      </p:sp>
      <p:sp>
        <p:nvSpPr>
          <p:cNvPr id="5" name="Footer Placeholder 4">
            <a:extLst>
              <a:ext uri="{FF2B5EF4-FFF2-40B4-BE49-F238E27FC236}">
                <a16:creationId xmlns:a16="http://schemas.microsoft.com/office/drawing/2014/main" id="{1464E1C4-E208-5DDC-3542-815AA4F94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495EF17-0B57-7457-F450-663AD9BF25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2762A2-F722-4A42-8C32-E27705D61F3B}" type="slidenum">
              <a:rPr lang="en-US" smtClean="0"/>
              <a:t>‹#›</a:t>
            </a:fld>
            <a:endParaRPr lang="en-US"/>
          </a:p>
        </p:txBody>
      </p:sp>
      <p:pic>
        <p:nvPicPr>
          <p:cNvPr id="10" name="Picture 9">
            <a:extLst>
              <a:ext uri="{FF2B5EF4-FFF2-40B4-BE49-F238E27FC236}">
                <a16:creationId xmlns:a16="http://schemas.microsoft.com/office/drawing/2014/main" id="{FAFB4949-98B2-337D-4B8E-94EF39824A3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67512" y="3018997"/>
            <a:ext cx="1961823" cy="1964594"/>
          </a:xfrm>
          <a:prstGeom prst="rect">
            <a:avLst/>
          </a:prstGeom>
        </p:spPr>
      </p:pic>
      <p:pic>
        <p:nvPicPr>
          <p:cNvPr id="11" name="Picture 10">
            <a:extLst>
              <a:ext uri="{FF2B5EF4-FFF2-40B4-BE49-F238E27FC236}">
                <a16:creationId xmlns:a16="http://schemas.microsoft.com/office/drawing/2014/main" id="{275771F4-B4CC-8BAE-A674-34127BFE667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0878800" y="10943797"/>
            <a:ext cx="1961823" cy="1964594"/>
          </a:xfrm>
          <a:prstGeom prst="rect">
            <a:avLst/>
          </a:prstGeom>
        </p:spPr>
      </p:pic>
      <p:pic>
        <p:nvPicPr>
          <p:cNvPr id="9" name="Picture 8" descr="A round pink circle with white text and a black background&#10;&#10;AI-generated content may be incorrect.">
            <a:extLst>
              <a:ext uri="{FF2B5EF4-FFF2-40B4-BE49-F238E27FC236}">
                <a16:creationId xmlns:a16="http://schemas.microsoft.com/office/drawing/2014/main" id="{420294B7-9049-D499-A073-78B5FB877AE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049137" y="0"/>
            <a:ext cx="1866832" cy="1866832"/>
          </a:xfrm>
          <a:prstGeom prst="rect">
            <a:avLst/>
          </a:prstGeom>
        </p:spPr>
      </p:pic>
    </p:spTree>
    <p:extLst>
      <p:ext uri="{BB962C8B-B14F-4D97-AF65-F5344CB8AC3E}">
        <p14:creationId xmlns:p14="http://schemas.microsoft.com/office/powerpoint/2010/main" val="25855714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2.xml"/><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12.xml"/><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2.xml"/><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notesSlide" Target="../notesSlides/notesSlide2.xml"/><Relationship Id="rId9"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2.xml"/><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notesSlide" Target="../notesSlides/notesSlide3.xml"/><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2.xml"/><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notesSlide" Target="../notesSlides/notesSlide4.xml"/><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2.xml"/><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2.xml"/><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2571CB-925B-FA97-E36D-6705C457F526}"/>
              </a:ext>
            </a:extLst>
          </p:cNvPr>
          <p:cNvPicPr>
            <a:picLocks noChangeAspect="1"/>
          </p:cNvPicPr>
          <p:nvPr/>
        </p:nvPicPr>
        <p:blipFill rotWithShape="1">
          <a:blip r:embed="rId2"/>
          <a:srcRect l="77" t="2911" b="2911"/>
          <a:stretch/>
        </p:blipFill>
        <p:spPr>
          <a:xfrm>
            <a:off x="0" y="2"/>
            <a:ext cx="12192000" cy="6857998"/>
          </a:xfrm>
          <a:prstGeom prst="rect">
            <a:avLst/>
          </a:prstGeom>
        </p:spPr>
      </p:pic>
      <p:pic>
        <p:nvPicPr>
          <p:cNvPr id="1026" name="Picture 2">
            <a:extLst>
              <a:ext uri="{FF2B5EF4-FFF2-40B4-BE49-F238E27FC236}">
                <a16:creationId xmlns:a16="http://schemas.microsoft.com/office/drawing/2014/main" id="{2318FD05-12B5-19BE-6555-0827980432A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222" b="97222" l="10000" r="90000">
                        <a14:foregroundMark x1="41389" y1="6806" x2="54306" y2="5556"/>
                        <a14:foregroundMark x1="54306" y1="5556" x2="55556" y2="6250"/>
                        <a14:foregroundMark x1="52083" y1="2361" x2="52083" y2="2361"/>
                        <a14:foregroundMark x1="42500" y1="89861" x2="43056" y2="97222"/>
                        <a14:foregroundMark x1="36111" y1="31111" x2="33611" y2="32778"/>
                        <a14:foregroundMark x1="36389" y1="31111" x2="35972" y2="32917"/>
                        <a14:foregroundMark x1="36806" y1="30417" x2="39028" y2="34722"/>
                        <a14:foregroundMark x1="38194" y1="30972" x2="39306" y2="34861"/>
                        <a14:foregroundMark x1="54028" y1="30556" x2="55694" y2="35278"/>
                      </a14:backgroundRemoval>
                    </a14:imgEffect>
                  </a14:imgLayer>
                </a14:imgProps>
              </a:ext>
              <a:ext uri="{28A0092B-C50C-407E-A947-70E740481C1C}">
                <a14:useLocalDpi xmlns:a14="http://schemas.microsoft.com/office/drawing/2010/main" val="0"/>
              </a:ext>
            </a:extLst>
          </a:blip>
          <a:srcRect/>
          <a:stretch>
            <a:fillRect/>
          </a:stretch>
        </p:blipFill>
        <p:spPr bwMode="auto">
          <a:xfrm>
            <a:off x="-538909" y="903383"/>
            <a:ext cx="5954617" cy="59546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31C4F5F-6C99-0729-06C0-988F7CA27F31}"/>
              </a:ext>
            </a:extLst>
          </p:cNvPr>
          <p:cNvSpPr/>
          <p:nvPr/>
        </p:nvSpPr>
        <p:spPr>
          <a:xfrm>
            <a:off x="4527933" y="1246809"/>
            <a:ext cx="7513503" cy="3336207"/>
          </a:xfrm>
          <a:prstGeom prst="roundRect">
            <a:avLst>
              <a:gd name="adj" fmla="val 35801"/>
            </a:avLst>
          </a:prstGeom>
          <a:solidFill>
            <a:srgbClr val="FFE5FF"/>
          </a:solidFill>
          <a:ln>
            <a:solidFill>
              <a:srgbClr val="F70A58"/>
            </a:solidFill>
          </a:ln>
          <a:effectLst>
            <a:outerShdw dist="190500" dir="5400000" algn="ctr" rotWithShape="0">
              <a:srgbClr val="F70A58"/>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1. </a:t>
            </a: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Tìm</a:t>
            </a:r>
            <a:r>
              <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hiểu</a:t>
            </a:r>
            <a:r>
              <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Quốc</a:t>
            </a:r>
            <a:r>
              <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hiệu</a:t>
            </a:r>
            <a:r>
              <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Quốc</a:t>
            </a:r>
            <a:r>
              <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kì</a:t>
            </a:r>
            <a:r>
              <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Quốc</a:t>
            </a:r>
            <a:r>
              <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ca </a:t>
            </a: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Việt</a:t>
            </a:r>
            <a:r>
              <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Nam.</a:t>
            </a:r>
          </a:p>
        </p:txBody>
      </p:sp>
    </p:spTree>
    <p:extLst>
      <p:ext uri="{BB962C8B-B14F-4D97-AF65-F5344CB8AC3E}">
        <p14:creationId xmlns:p14="http://schemas.microsoft.com/office/powerpoint/2010/main" val="1055331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Cambria" panose="02040503050406030204" pitchFamily="18" charset="0"/>
                <a:ea typeface="Cambria" panose="02040503050406030204" pitchFamily="18" charset="0"/>
                <a:cs typeface="Arima Madurai" panose="00000500000000000000" pitchFamily="2" charset="0"/>
              </a:rPr>
              <a:t>theå hieän söï thaân thieän, vui veû cuûa caùc baïn trong tranh.</a:t>
            </a:r>
            <a:endParaRPr lang="zh-CN" altLang="en-US" sz="1799" dirty="0">
              <a:solidFill>
                <a:prstClr val="white"/>
              </a:solidFill>
              <a:latin typeface="Cambria" panose="02040503050406030204" pitchFamily="18"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0" y="117496"/>
            <a:ext cx="1318696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mbria" panose="02040503050406030204" pitchFamily="18" charset="0"/>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mbria" panose="02040503050406030204" pitchFamily="18" charset="0"/>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Cambria" panose="02040503050406030204" pitchFamily="18" charset="0"/>
                  <a:ea typeface="Cambria" panose="02040503050406030204" pitchFamily="18" charset="0"/>
                  <a:cs typeface="Calibri" panose="020F0502020204030204" pitchFamily="34" charset="0"/>
                </a:rPr>
                <a:t>Khi </a:t>
              </a:r>
              <a:r>
                <a:rPr lang="en-US" sz="4400" dirty="0" err="1">
                  <a:solidFill>
                    <a:srgbClr val="C00000"/>
                  </a:solidFill>
                  <a:latin typeface="Cambria" panose="02040503050406030204" pitchFamily="18" charset="0"/>
                  <a:ea typeface="Cambria" panose="02040503050406030204" pitchFamily="18" charset="0"/>
                  <a:cs typeface="Calibri" panose="020F0502020204030204" pitchFamily="34" charset="0"/>
                </a:rPr>
                <a:t>chào</a:t>
              </a:r>
              <a:r>
                <a:rPr lang="en-US" sz="44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rgbClr val="C00000"/>
                  </a:solidFill>
                  <a:latin typeface="Cambria" panose="02040503050406030204" pitchFamily="18" charset="0"/>
                  <a:ea typeface="Cambria" panose="02040503050406030204" pitchFamily="18" charset="0"/>
                  <a:cs typeface="Calibri" panose="020F0502020204030204" pitchFamily="34" charset="0"/>
                </a:rPr>
                <a:t>cờ</a:t>
              </a:r>
              <a:r>
                <a:rPr lang="en-US" sz="44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rgbClr val="C00000"/>
                  </a:solidFill>
                  <a:latin typeface="Cambria" panose="02040503050406030204" pitchFamily="18" charset="0"/>
                  <a:ea typeface="Cambria" panose="02040503050406030204" pitchFamily="18" charset="0"/>
                  <a:cs typeface="Calibri" panose="020F0502020204030204" pitchFamily="34" charset="0"/>
                </a:rPr>
                <a:t>em</a:t>
              </a:r>
              <a:r>
                <a:rPr lang="en-US" sz="44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rgbClr val="C00000"/>
                  </a:solidFill>
                  <a:latin typeface="Cambria" panose="02040503050406030204" pitchFamily="18" charset="0"/>
                  <a:ea typeface="Cambria" panose="02040503050406030204" pitchFamily="18" charset="0"/>
                  <a:cs typeface="Calibri" panose="020F0502020204030204" pitchFamily="34" charset="0"/>
                </a:rPr>
                <a:t>cần</a:t>
              </a:r>
              <a:r>
                <a:rPr lang="en-US" sz="44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rgbClr val="C00000"/>
                  </a:solidFill>
                  <a:latin typeface="Cambria" panose="02040503050406030204" pitchFamily="18" charset="0"/>
                  <a:ea typeface="Cambria" panose="02040503050406030204" pitchFamily="18" charset="0"/>
                  <a:cs typeface="Calibri" panose="020F0502020204030204" pitchFamily="34" charset="0"/>
                </a:rPr>
                <a:t>hát</a:t>
              </a:r>
              <a:r>
                <a:rPr lang="en-US" sz="44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rgbClr val="C00000"/>
                  </a:solidFill>
                  <a:latin typeface="Cambria" panose="02040503050406030204" pitchFamily="18" charset="0"/>
                  <a:ea typeface="Cambria" panose="02040503050406030204" pitchFamily="18" charset="0"/>
                  <a:cs typeface="Calibri" panose="020F0502020204030204" pitchFamily="34" charset="0"/>
                </a:rPr>
                <a:t>Quốc</a:t>
              </a:r>
              <a:r>
                <a:rPr lang="en-US" sz="4400" dirty="0">
                  <a:solidFill>
                    <a:srgbClr val="C00000"/>
                  </a:solidFill>
                  <a:latin typeface="Cambria" panose="02040503050406030204" pitchFamily="18" charset="0"/>
                  <a:ea typeface="Cambria" panose="02040503050406030204" pitchFamily="18" charset="0"/>
                  <a:cs typeface="Calibri" panose="020F0502020204030204" pitchFamily="34" charset="0"/>
                </a:rPr>
                <a:t> ca to, </a:t>
              </a:r>
              <a:r>
                <a:rPr lang="en-US" sz="4400" dirty="0" err="1">
                  <a:solidFill>
                    <a:srgbClr val="C00000"/>
                  </a:solidFill>
                  <a:latin typeface="Cambria" panose="02040503050406030204" pitchFamily="18" charset="0"/>
                  <a:ea typeface="Cambria" panose="02040503050406030204" pitchFamily="18" charset="0"/>
                  <a:cs typeface="Calibri" panose="020F0502020204030204" pitchFamily="34" charset="0"/>
                </a:rPr>
                <a:t>rõ</a:t>
              </a:r>
              <a:r>
                <a:rPr lang="en-US" sz="44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rgbClr val="C00000"/>
                  </a:solidFill>
                  <a:latin typeface="Cambria" panose="02040503050406030204" pitchFamily="18" charset="0"/>
                  <a:ea typeface="Cambria" panose="02040503050406030204" pitchFamily="18" charset="0"/>
                  <a:cs typeface="Calibri" panose="020F0502020204030204" pitchFamily="34" charset="0"/>
                </a:rPr>
                <a:t>ràng</a:t>
              </a:r>
              <a:r>
                <a:rPr lang="en-US" sz="44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rgbClr val="C00000"/>
                  </a:solidFill>
                  <a:latin typeface="Cambria" panose="02040503050406030204" pitchFamily="18" charset="0"/>
                  <a:ea typeface="Cambria" panose="02040503050406030204" pitchFamily="18" charset="0"/>
                  <a:cs typeface="Calibri" panose="020F0502020204030204" pitchFamily="34" charset="0"/>
                </a:rPr>
                <a:t>trôi</a:t>
              </a:r>
              <a:r>
                <a:rPr lang="en-US" sz="44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rgbClr val="C00000"/>
                  </a:solidFill>
                  <a:latin typeface="Cambria" panose="02040503050406030204" pitchFamily="18" charset="0"/>
                  <a:ea typeface="Cambria" panose="02040503050406030204" pitchFamily="18" charset="0"/>
                  <a:cs typeface="Calibri" panose="020F0502020204030204" pitchFamily="34" charset="0"/>
                </a:rPr>
                <a:t>chảy</a:t>
              </a:r>
              <a:r>
                <a:rPr lang="en-US" sz="44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rgbClr val="C00000"/>
                  </a:solidFill>
                  <a:latin typeface="Cambria" panose="02040503050406030204" pitchFamily="18" charset="0"/>
                  <a:ea typeface="Cambria" panose="02040503050406030204" pitchFamily="18" charset="0"/>
                  <a:cs typeface="Calibri" panose="020F0502020204030204" pitchFamily="34" charset="0"/>
                </a:rPr>
                <a:t>diễn</a:t>
              </a:r>
              <a:r>
                <a:rPr lang="en-US" sz="44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rgbClr val="C00000"/>
                  </a:solidFill>
                  <a:latin typeface="Cambria" panose="02040503050406030204" pitchFamily="18" charset="0"/>
                  <a:ea typeface="Cambria" panose="02040503050406030204" pitchFamily="18" charset="0"/>
                  <a:cs typeface="Calibri" panose="020F0502020204030204" pitchFamily="34" charset="0"/>
                </a:rPr>
                <a:t>cảm</a:t>
              </a:r>
              <a:r>
                <a:rPr lang="en-US" sz="4400" dirty="0">
                  <a:solidFill>
                    <a:srgbClr val="C00000"/>
                  </a:solidFill>
                  <a:latin typeface="Cambria" panose="02040503050406030204" pitchFamily="18" charset="0"/>
                  <a:ea typeface="Cambria" panose="02040503050406030204" pitchFamily="18" charset="0"/>
                  <a:cs typeface="Calibri" panose="020F050202020403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66208" y="387809"/>
            <a:ext cx="10158742" cy="646331"/>
          </a:xfrm>
          <a:prstGeom prst="rect">
            <a:avLst/>
          </a:prstGeom>
          <a:noFill/>
        </p:spPr>
        <p:txBody>
          <a:bodyPr wrap="square" rtlCol="0">
            <a:spAutoFit/>
          </a:bodyPr>
          <a:lstStyle/>
          <a:p>
            <a:pPr defTabSz="914126"/>
            <a:r>
              <a:rPr lang="en-US" altLang="zh-CN" sz="3600" b="1" dirty="0">
                <a:solidFill>
                  <a:prstClr val="black"/>
                </a:solidFill>
                <a:latin typeface="Cambria" panose="02040503050406030204" pitchFamily="18" charset="0"/>
                <a:ea typeface="Cambria" panose="02040503050406030204" pitchFamily="18" charset="0"/>
              </a:rPr>
              <a:t>3. </a:t>
            </a:r>
            <a:r>
              <a:rPr lang="vi-VN" altLang="zh-CN" sz="3600" b="1" dirty="0">
                <a:solidFill>
                  <a:prstClr val="black"/>
                </a:solidFill>
                <a:latin typeface="Cambria" panose="02040503050406030204" pitchFamily="18" charset="0"/>
                <a:ea typeface="Cambria" panose="02040503050406030204" pitchFamily="18" charset="0"/>
              </a:rPr>
              <a:t>Khi chào cờ, em cần hát quốc ca như thế nào?</a:t>
            </a:r>
            <a:endParaRPr lang="en-US" altLang="zh-CN" sz="3600" b="1" dirty="0">
              <a:solidFill>
                <a:prstClr val="black"/>
              </a:solidFill>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2600E3D5-AF33-4EC8-89D1-18054127A4A3}"/>
              </a:ext>
            </a:extLst>
          </p:cNvPr>
          <p:cNvPicPr>
            <a:picLocks noChangeAspect="1"/>
          </p:cNvPicPr>
          <p:nvPr/>
        </p:nvPicPr>
        <p:blipFill>
          <a:blip r:embed="rId8"/>
          <a:stretch>
            <a:fillRect/>
          </a:stretch>
        </p:blipFill>
        <p:spPr>
          <a:xfrm>
            <a:off x="391794" y="2321542"/>
            <a:ext cx="4307897" cy="3581417"/>
          </a:xfrm>
          <a:prstGeom prst="rect">
            <a:avLst/>
          </a:prstGeom>
        </p:spPr>
      </p:pic>
    </p:spTree>
    <p:extLst>
      <p:ext uri="{BB962C8B-B14F-4D97-AF65-F5344CB8AC3E}">
        <p14:creationId xmlns:p14="http://schemas.microsoft.com/office/powerpoint/2010/main" val="142631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3040" y="176241"/>
            <a:ext cx="9265920" cy="584776"/>
            <a:chOff x="3140798" y="440401"/>
            <a:chExt cx="5818792" cy="584776"/>
          </a:xfrm>
          <a:solidFill>
            <a:schemeClr val="accent4">
              <a:lumMod val="20000"/>
              <a:lumOff val="80000"/>
            </a:schemeClr>
          </a:solidFill>
        </p:grpSpPr>
        <p:sp>
          <p:nvSpPr>
            <p:cNvPr id="16" name="Google Shape;1244;p45"/>
            <p:cNvSpPr/>
            <p:nvPr/>
          </p:nvSpPr>
          <p:spPr>
            <a:xfrm>
              <a:off x="3326044" y="440401"/>
              <a:ext cx="5437491" cy="584776"/>
            </a:xfrm>
            <a:prstGeom prst="hexagon">
              <a:avLst>
                <a:gd name="adj" fmla="val 25000"/>
                <a:gd name="vf" fmla="val 115470"/>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3140798" y="440402"/>
              <a:ext cx="5818792" cy="58477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1. </a:t>
              </a:r>
              <a:r>
                <a:rPr lang="en-US" sz="32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Đọc</a:t>
              </a:r>
              <a:r>
                <a:rPr lang="en-US" sz="32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đoạn</a:t>
              </a:r>
              <a:r>
                <a:rPr lang="en-US" sz="32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hội</a:t>
              </a:r>
              <a:r>
                <a:rPr lang="en-US" sz="32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thoại</a:t>
              </a:r>
              <a:r>
                <a:rPr lang="en-US" sz="32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và</a:t>
              </a:r>
              <a:r>
                <a:rPr lang="en-US" sz="32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trả</a:t>
              </a:r>
              <a:r>
                <a:rPr lang="en-US" sz="32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lời</a:t>
              </a:r>
              <a:r>
                <a:rPr lang="en-US" sz="32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câu</a:t>
              </a:r>
              <a:r>
                <a:rPr lang="en-US" sz="32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en-US" sz="3200" b="1" i="0"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hỏi</a:t>
              </a:r>
              <a:r>
                <a:rPr lang="en-US" sz="3200" b="1" i="0" dirty="0">
                  <a:solidFill>
                    <a:srgbClr val="FF0000"/>
                  </a:solidFill>
                  <a:effectLst/>
                  <a:latin typeface="Cambria" panose="02040503050406030204" pitchFamily="18" charset="0"/>
                  <a:ea typeface="Cambria" panose="02040503050406030204" pitchFamily="18"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
        <p:nvSpPr>
          <p:cNvPr id="20" name="Rectangle 19">
            <a:extLst>
              <a:ext uri="{FF2B5EF4-FFF2-40B4-BE49-F238E27FC236}">
                <a16:creationId xmlns:a16="http://schemas.microsoft.com/office/drawing/2014/main" id="{9011D242-FE08-4E02-81D3-ADDD90A1F234}"/>
              </a:ext>
            </a:extLst>
          </p:cNvPr>
          <p:cNvSpPr/>
          <p:nvPr/>
        </p:nvSpPr>
        <p:spPr>
          <a:xfrm>
            <a:off x="691116" y="1008212"/>
            <a:ext cx="10962168"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Con được học về Quốc hiệu, Quốc kì Việt Nam. Thầy giáo khen con tích cực phát biểu 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Nghiêm trang khi chào cờ và hát Quốc ca là thể hiện tình yêu Tổ quốc niềm tự hào dân tộc, con ạ!</a:t>
            </a:r>
          </a:p>
        </p:txBody>
      </p:sp>
    </p:spTree>
    <p:extLst>
      <p:ext uri="{BB962C8B-B14F-4D97-AF65-F5344CB8AC3E}">
        <p14:creationId xmlns:p14="http://schemas.microsoft.com/office/powerpoint/2010/main" val="3788998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Cambria" panose="02040503050406030204" pitchFamily="18" charset="0"/>
                <a:ea typeface="Cambria" panose="02040503050406030204" pitchFamily="18" charset="0"/>
                <a:cs typeface="Arima Madurai" panose="00000500000000000000" pitchFamily="2" charset="0"/>
              </a:rPr>
              <a:t>theå hieän söï thaân thieän, vui veû cuûa caùc baïn trong tranh.</a:t>
            </a:r>
            <a:endParaRPr lang="zh-CN" altLang="en-US" sz="1799" dirty="0">
              <a:solidFill>
                <a:prstClr val="white"/>
              </a:solidFill>
              <a:latin typeface="Cambria" panose="02040503050406030204" pitchFamily="18"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mbria" panose="02040503050406030204" pitchFamily="18" charset="0"/>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mbria" panose="02040503050406030204" pitchFamily="18" charset="0"/>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algn="just" defTabSz="914126">
                <a:buFont typeface="Arial" panose="020B0604020202020204" pitchFamily="34" charset="0"/>
                <a:buChar char="•"/>
              </a:pPr>
              <a:endParaRPr lang="en-US" sz="4000" dirty="0">
                <a:solidFill>
                  <a:srgbClr val="C00000"/>
                </a:solidFill>
                <a:latin typeface="Cambria" panose="02040503050406030204" pitchFamily="18" charset="0"/>
                <a:ea typeface="Cambria" panose="02040503050406030204" pitchFamily="18" charset="0"/>
                <a:cs typeface="Calibri" panose="020F0502020204030204" pitchFamily="34" charset="0"/>
              </a:endParaRPr>
            </a:p>
            <a:p>
              <a:pPr marL="457200" indent="-457200" algn="just" defTabSz="914126">
                <a:buFont typeface="Arial" panose="020B0604020202020204" pitchFamily="34" charset="0"/>
                <a:buChar char="•"/>
              </a:pPr>
              <a:r>
                <a:rPr lang="vi-VN" sz="4000" dirty="0">
                  <a:solidFill>
                    <a:srgbClr val="C00000"/>
                  </a:solidFill>
                  <a:latin typeface="Cambria" panose="02040503050406030204" pitchFamily="18" charset="0"/>
                  <a:ea typeface="Cambria" panose="02040503050406030204" pitchFamily="18" charset="0"/>
                  <a:cs typeface="Calibri" panose="020F0502020204030204" pitchFamily="34" charset="0"/>
                </a:rPr>
                <a:t>Quốc hiệu là tên một nước.</a:t>
              </a:r>
              <a:endParaRPr lang="en-US" sz="4000" dirty="0">
                <a:solidFill>
                  <a:srgbClr val="C00000"/>
                </a:solidFill>
                <a:latin typeface="Cambria" panose="02040503050406030204" pitchFamily="18" charset="0"/>
                <a:ea typeface="Cambria" panose="02040503050406030204" pitchFamily="18" charset="0"/>
                <a:cs typeface="Calibri" panose="020F0502020204030204" pitchFamily="34" charset="0"/>
              </a:endParaRPr>
            </a:p>
            <a:p>
              <a:pPr marL="457200" indent="-457200" algn="just" defTabSz="914126">
                <a:buFont typeface="Arial" panose="020B0604020202020204" pitchFamily="34" charset="0"/>
                <a:buChar char="•"/>
              </a:pPr>
              <a:r>
                <a:rPr lang="vi-VN" sz="4000" dirty="0">
                  <a:solidFill>
                    <a:srgbClr val="C00000"/>
                  </a:solidFill>
                  <a:latin typeface="Cambria" panose="02040503050406030204" pitchFamily="18" charset="0"/>
                  <a:ea typeface="Cambria" panose="02040503050406030204" pitchFamily="18" charset="0"/>
                  <a:cs typeface="Calibri" panose="020F0502020204030204" pitchFamily="34" charset="0"/>
                </a:rPr>
                <a:t>Quốc hiệu của nước ta là nước Cộng hoà xã hội chủ nghĩa Việt Nam</a:t>
              </a:r>
            </a:p>
            <a:p>
              <a:pPr algn="just" defTabSz="914126"/>
              <a:endParaRPr lang="en-US" sz="4000" dirty="0">
                <a:solidFill>
                  <a:srgbClr val="C00000"/>
                </a:solidFill>
                <a:latin typeface="Cambria" panose="02040503050406030204" pitchFamily="18" charset="0"/>
                <a:ea typeface="Cambria" panose="02040503050406030204" pitchFamily="18" charset="0"/>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mbria" panose="02040503050406030204" pitchFamily="18" charset="0"/>
                <a:ea typeface="Cambria" panose="02040503050406030204" pitchFamily="18" charset="0"/>
              </a:rPr>
              <a:t>Quay </a:t>
            </a:r>
            <a:r>
              <a:rPr lang="en-US" sz="2399">
                <a:solidFill>
                  <a:prstClr val="white"/>
                </a:solidFill>
                <a:latin typeface="Cambria" panose="02040503050406030204" pitchFamily="18" charset="0"/>
                <a:ea typeface="Cambria" panose="02040503050406030204" pitchFamily="18" charset="0"/>
              </a:rPr>
              <a:t>về</a:t>
            </a:r>
            <a:endParaRPr lang="en-US" sz="2399" dirty="0">
              <a:solidFill>
                <a:prstClr val="white"/>
              </a:solidFill>
              <a:latin typeface="Cambria" panose="02040503050406030204" pitchFamily="18" charset="0"/>
              <a:ea typeface="Cambria" panose="02040503050406030204" pitchFamily="18" charset="0"/>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66208" y="417086"/>
            <a:ext cx="10158742" cy="769441"/>
          </a:xfrm>
          <a:prstGeom prst="rect">
            <a:avLst/>
          </a:prstGeom>
          <a:noFill/>
        </p:spPr>
        <p:txBody>
          <a:bodyPr wrap="square" rtlCol="0">
            <a:spAutoFit/>
          </a:bodyPr>
          <a:lstStyle/>
          <a:p>
            <a:pPr algn="ctr" defTabSz="914126"/>
            <a:r>
              <a:rPr lang="en-US" altLang="zh-CN" sz="4400" b="1" dirty="0">
                <a:solidFill>
                  <a:prstClr val="black"/>
                </a:solidFill>
                <a:latin typeface="Cambria" panose="02040503050406030204" pitchFamily="18" charset="0"/>
                <a:ea typeface="Cambria" panose="02040503050406030204" pitchFamily="18" charset="0"/>
              </a:rPr>
              <a:t>1. </a:t>
            </a:r>
            <a:r>
              <a:rPr lang="vi-VN" altLang="zh-CN" sz="4400" b="1" dirty="0">
                <a:solidFill>
                  <a:prstClr val="black"/>
                </a:solidFill>
                <a:latin typeface="Cambria" panose="02040503050406030204" pitchFamily="18" charset="0"/>
                <a:ea typeface="Cambria" panose="02040503050406030204" pitchFamily="18" charset="0"/>
              </a:rPr>
              <a:t>Quốc hiệu của nước ta là gì?</a:t>
            </a:r>
          </a:p>
        </p:txBody>
      </p:sp>
      <p:pic>
        <p:nvPicPr>
          <p:cNvPr id="1026" name="Picture 2" descr="Quốc hiệu Việt Nam qua các thời kỳ lịch sử">
            <a:extLst>
              <a:ext uri="{FF2B5EF4-FFF2-40B4-BE49-F238E27FC236}">
                <a16:creationId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8692" y="1815493"/>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8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Cambria" panose="02040503050406030204" pitchFamily="18" charset="0"/>
                <a:ea typeface="Cambria" panose="02040503050406030204" pitchFamily="18" charset="0"/>
                <a:cs typeface="Arima Madurai" panose="00000500000000000000" pitchFamily="2" charset="0"/>
              </a:rPr>
              <a:t>theå hieän söï thaân thieän, vui veû cuûa caùc baïn trong tranh.</a:t>
            </a:r>
            <a:endParaRPr lang="zh-CN" altLang="en-US" sz="1799" dirty="0">
              <a:solidFill>
                <a:prstClr val="white"/>
              </a:solidFill>
              <a:latin typeface="Cambria" panose="02040503050406030204" pitchFamily="18"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mbria" panose="02040503050406030204" pitchFamily="18" charset="0"/>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mbria" panose="02040503050406030204" pitchFamily="18" charset="0"/>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vi-VN" sz="3600" b="1" i="0" dirty="0">
                  <a:solidFill>
                    <a:srgbClr val="FF0000"/>
                  </a:solidFill>
                  <a:effectLst/>
                  <a:latin typeface="Cambria" panose="02040503050406030204" pitchFamily="18" charset="0"/>
                  <a:ea typeface="Cambria" panose="02040503050406030204" pitchFamily="18" charset="0"/>
                </a:rPr>
                <a:t>Lá cờ đỏ sao vàng là quốc kỳ của nước ta, là biểu tưởng, là hình ảnh để Việt Nam tự tin sánh vai với các quốc gia trên thế giới.</a:t>
              </a:r>
              <a:endParaRPr lang="en-US" sz="3600" dirty="0">
                <a:solidFill>
                  <a:srgbClr val="FF0000"/>
                </a:solidFill>
                <a:latin typeface="Cambria" panose="02040503050406030204" pitchFamily="18" charset="0"/>
                <a:ea typeface="Cambria" panose="020405030504060302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3" name="文本框 18">
            <a:extLst>
              <a:ext uri="{FF2B5EF4-FFF2-40B4-BE49-F238E27FC236}">
                <a16:creationId xmlns:a16="http://schemas.microsoft.com/office/drawing/2014/main" id="{94AAAAED-4D83-41E3-BB60-D604328DBD4C}"/>
              </a:ext>
            </a:extLst>
          </p:cNvPr>
          <p:cNvSpPr txBox="1"/>
          <p:nvPr/>
        </p:nvSpPr>
        <p:spPr>
          <a:xfrm>
            <a:off x="975297" y="352455"/>
            <a:ext cx="10158742" cy="830997"/>
          </a:xfrm>
          <a:prstGeom prst="rect">
            <a:avLst/>
          </a:prstGeom>
          <a:noFill/>
        </p:spPr>
        <p:txBody>
          <a:bodyPr wrap="square" rtlCol="0">
            <a:spAutoFit/>
          </a:bodyPr>
          <a:lstStyle/>
          <a:p>
            <a:pPr algn="ctr" defTabSz="914126"/>
            <a:r>
              <a:rPr lang="en-US" altLang="zh-CN" sz="4800" b="1" dirty="0">
                <a:solidFill>
                  <a:prstClr val="black"/>
                </a:solidFill>
                <a:latin typeface="Cambria" panose="02040503050406030204" pitchFamily="18" charset="0"/>
                <a:ea typeface="Cambria" panose="02040503050406030204" pitchFamily="18" charset="0"/>
              </a:rPr>
              <a:t>2. </a:t>
            </a:r>
            <a:r>
              <a:rPr lang="en-US" altLang="zh-CN" sz="4800" b="1" dirty="0" err="1">
                <a:solidFill>
                  <a:prstClr val="black"/>
                </a:solidFill>
                <a:latin typeface="Cambria" panose="02040503050406030204" pitchFamily="18" charset="0"/>
                <a:ea typeface="Cambria" panose="02040503050406030204" pitchFamily="18" charset="0"/>
              </a:rPr>
              <a:t>Hãy</a:t>
            </a:r>
            <a:r>
              <a:rPr lang="en-US" altLang="zh-CN" sz="4800" b="1" dirty="0">
                <a:solidFill>
                  <a:prstClr val="black"/>
                </a:solidFill>
                <a:latin typeface="Cambria" panose="02040503050406030204" pitchFamily="18" charset="0"/>
                <a:ea typeface="Cambria" panose="02040503050406030204" pitchFamily="18" charset="0"/>
              </a:rPr>
              <a:t> </a:t>
            </a:r>
            <a:r>
              <a:rPr lang="en-US" altLang="zh-CN" sz="4800" b="1" dirty="0" err="1">
                <a:solidFill>
                  <a:prstClr val="black"/>
                </a:solidFill>
                <a:latin typeface="Cambria" panose="02040503050406030204" pitchFamily="18" charset="0"/>
                <a:ea typeface="Cambria" panose="02040503050406030204" pitchFamily="18" charset="0"/>
              </a:rPr>
              <a:t>mô</a:t>
            </a:r>
            <a:r>
              <a:rPr lang="en-US" altLang="zh-CN" sz="4800" b="1" dirty="0">
                <a:solidFill>
                  <a:prstClr val="black"/>
                </a:solidFill>
                <a:latin typeface="Cambria" panose="02040503050406030204" pitchFamily="18" charset="0"/>
                <a:ea typeface="Cambria" panose="02040503050406030204" pitchFamily="18" charset="0"/>
              </a:rPr>
              <a:t> </a:t>
            </a:r>
            <a:r>
              <a:rPr lang="en-US" altLang="zh-CN" sz="4800" b="1" dirty="0" err="1">
                <a:solidFill>
                  <a:prstClr val="black"/>
                </a:solidFill>
                <a:latin typeface="Cambria" panose="02040503050406030204" pitchFamily="18" charset="0"/>
                <a:ea typeface="Cambria" panose="02040503050406030204" pitchFamily="18" charset="0"/>
              </a:rPr>
              <a:t>tả</a:t>
            </a:r>
            <a:r>
              <a:rPr lang="en-US" altLang="zh-CN" sz="4800" b="1" dirty="0">
                <a:solidFill>
                  <a:prstClr val="black"/>
                </a:solidFill>
                <a:latin typeface="Cambria" panose="02040503050406030204" pitchFamily="18" charset="0"/>
                <a:ea typeface="Cambria" panose="02040503050406030204" pitchFamily="18" charset="0"/>
              </a:rPr>
              <a:t> </a:t>
            </a:r>
            <a:r>
              <a:rPr lang="en-US" altLang="zh-CN" sz="4800" b="1" dirty="0" err="1">
                <a:solidFill>
                  <a:prstClr val="black"/>
                </a:solidFill>
                <a:latin typeface="Cambria" panose="02040503050406030204" pitchFamily="18" charset="0"/>
                <a:ea typeface="Cambria" panose="02040503050406030204" pitchFamily="18" charset="0"/>
              </a:rPr>
              <a:t>Quốc</a:t>
            </a:r>
            <a:r>
              <a:rPr lang="en-US" altLang="zh-CN" sz="4800" b="1" dirty="0">
                <a:solidFill>
                  <a:prstClr val="black"/>
                </a:solidFill>
                <a:latin typeface="Cambria" panose="02040503050406030204" pitchFamily="18" charset="0"/>
                <a:ea typeface="Cambria" panose="02040503050406030204" pitchFamily="18" charset="0"/>
              </a:rPr>
              <a:t> </a:t>
            </a:r>
            <a:r>
              <a:rPr lang="en-US" altLang="zh-CN" sz="4800" b="1" dirty="0" err="1">
                <a:solidFill>
                  <a:prstClr val="black"/>
                </a:solidFill>
                <a:latin typeface="Cambria" panose="02040503050406030204" pitchFamily="18" charset="0"/>
                <a:ea typeface="Cambria" panose="02040503050406030204" pitchFamily="18" charset="0"/>
              </a:rPr>
              <a:t>kì</a:t>
            </a:r>
            <a:r>
              <a:rPr lang="en-US" altLang="zh-CN" sz="4800" b="1" dirty="0">
                <a:solidFill>
                  <a:prstClr val="black"/>
                </a:solidFill>
                <a:latin typeface="Cambria" panose="02040503050406030204" pitchFamily="18" charset="0"/>
                <a:ea typeface="Cambria" panose="02040503050406030204" pitchFamily="18" charset="0"/>
              </a:rPr>
              <a:t> </a:t>
            </a:r>
            <a:r>
              <a:rPr lang="en-US" altLang="zh-CN" sz="4800" b="1" dirty="0" err="1">
                <a:solidFill>
                  <a:prstClr val="black"/>
                </a:solidFill>
                <a:latin typeface="Cambria" panose="02040503050406030204" pitchFamily="18" charset="0"/>
                <a:ea typeface="Cambria" panose="02040503050406030204" pitchFamily="18" charset="0"/>
              </a:rPr>
              <a:t>Việt</a:t>
            </a:r>
            <a:r>
              <a:rPr lang="en-US" altLang="zh-CN" sz="4800" b="1" dirty="0">
                <a:solidFill>
                  <a:prstClr val="black"/>
                </a:solidFill>
                <a:latin typeface="Cambria" panose="02040503050406030204" pitchFamily="18" charset="0"/>
                <a:ea typeface="Cambria" panose="02040503050406030204" pitchFamily="18" charset="0"/>
              </a:rPr>
              <a:t> Nam.</a:t>
            </a:r>
            <a:endParaRPr lang="zh-CN" altLang="en-US" sz="4800" dirty="0">
              <a:solidFill>
                <a:prstClr val="black"/>
              </a:solidFill>
              <a:latin typeface="Cambria" panose="02040503050406030204" pitchFamily="18" charset="0"/>
              <a:ea typeface="宋体" panose="02010600030101010101" pitchFamily="2" charset="-122"/>
            </a:endParaRPr>
          </a:p>
        </p:txBody>
      </p:sp>
      <p:pic>
        <p:nvPicPr>
          <p:cNvPr id="2050" name="Picture 2" descr="Ý nghĩa lá cờ đỏ sao vàng - quốc kỳ Việt Nam - Thông Tin - Tin Tức">
            <a:extLst>
              <a:ext uri="{FF2B5EF4-FFF2-40B4-BE49-F238E27FC236}">
                <a16:creationId xmlns:a16="http://schemas.microsoft.com/office/drawing/2014/main" id="{FDE6C869-0806-4D77-8067-AE9E2C8DBA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216" y="2676475"/>
            <a:ext cx="4318000" cy="2401888"/>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3">
            <a:hlinkClick r:id="rId9" action="ppaction://hlinksldjump"/>
            <a:extLst>
              <a:ext uri="{FF2B5EF4-FFF2-40B4-BE49-F238E27FC236}">
                <a16:creationId xmlns:a16="http://schemas.microsoft.com/office/drawing/2014/main" id="{C5496E38-6F7F-1707-8E64-50C1B5EE9223}"/>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Tree>
    <p:extLst>
      <p:ext uri="{BB962C8B-B14F-4D97-AF65-F5344CB8AC3E}">
        <p14:creationId xmlns:p14="http://schemas.microsoft.com/office/powerpoint/2010/main" val="8588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Cambria" panose="02040503050406030204" pitchFamily="18" charset="0"/>
                <a:ea typeface="Cambria" panose="02040503050406030204" pitchFamily="18" charset="0"/>
                <a:cs typeface="Arima Madurai" panose="00000500000000000000" pitchFamily="2" charset="0"/>
              </a:rPr>
              <a:t>theå hieän söï thaân thieän, vui veû cuûa caùc baïn trong tranh.</a:t>
            </a:r>
            <a:endParaRPr lang="zh-CN" altLang="en-US" sz="1799" dirty="0">
              <a:solidFill>
                <a:prstClr val="white"/>
              </a:solidFill>
              <a:latin typeface="Cambria" panose="02040503050406030204" pitchFamily="18"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mbria" panose="02040503050406030204" pitchFamily="18" charset="0"/>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mbria" panose="02040503050406030204" pitchFamily="18" charset="0"/>
                <a:ea typeface="微软雅黑" panose="020B0503020204020204" pitchFamily="34" charset="-122"/>
              </a:endParaRPr>
            </a:p>
          </p:txBody>
        </p:sp>
      </p:grpSp>
      <p:grpSp>
        <p:nvGrpSpPr>
          <p:cNvPr id="16" name="Group 15"/>
          <p:cNvGrpSpPr/>
          <p:nvPr/>
        </p:nvGrpSpPr>
        <p:grpSpPr>
          <a:xfrm>
            <a:off x="5002273" y="1496066"/>
            <a:ext cx="6391473"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800" dirty="0" err="1">
                  <a:solidFill>
                    <a:srgbClr val="FF0000"/>
                  </a:solidFill>
                  <a:latin typeface="Cambria" panose="02040503050406030204" pitchFamily="18" charset="0"/>
                  <a:ea typeface="Cambria" panose="02040503050406030204" pitchFamily="18" charset="0"/>
                </a:rPr>
                <a:t>Quốc</a:t>
              </a:r>
              <a:r>
                <a:rPr lang="en-US" sz="4800" dirty="0">
                  <a:solidFill>
                    <a:srgbClr val="FF0000"/>
                  </a:solidFill>
                  <a:latin typeface="Cambria" panose="02040503050406030204" pitchFamily="18" charset="0"/>
                  <a:ea typeface="Cambria" panose="02040503050406030204" pitchFamily="18" charset="0"/>
                </a:rPr>
                <a:t> ca </a:t>
              </a:r>
              <a:r>
                <a:rPr lang="en-US" sz="4800" dirty="0" err="1">
                  <a:solidFill>
                    <a:srgbClr val="FF0000"/>
                  </a:solidFill>
                  <a:latin typeface="Cambria" panose="02040503050406030204" pitchFamily="18" charset="0"/>
                  <a:ea typeface="Cambria" panose="02040503050406030204" pitchFamily="18" charset="0"/>
                </a:rPr>
                <a:t>Việt</a:t>
              </a:r>
              <a:r>
                <a:rPr lang="en-US" sz="4800" dirty="0">
                  <a:solidFill>
                    <a:srgbClr val="FF0000"/>
                  </a:solidFill>
                  <a:latin typeface="Cambria" panose="02040503050406030204" pitchFamily="18" charset="0"/>
                  <a:ea typeface="Cambria" panose="02040503050406030204" pitchFamily="18" charset="0"/>
                </a:rPr>
                <a:t> Nam </a:t>
              </a:r>
              <a:r>
                <a:rPr lang="en-US" sz="4800" dirty="0" err="1">
                  <a:solidFill>
                    <a:srgbClr val="FF0000"/>
                  </a:solidFill>
                  <a:latin typeface="Cambria" panose="02040503050406030204" pitchFamily="18" charset="0"/>
                  <a:ea typeface="Cambria" panose="02040503050406030204" pitchFamily="18" charset="0"/>
                </a:rPr>
                <a:t>là</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bái</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hát</a:t>
              </a:r>
              <a:r>
                <a:rPr lang="en-US" sz="4800"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Tiến</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quân</a:t>
              </a:r>
              <a:r>
                <a:rPr lang="en-US" sz="4800" b="1" dirty="0">
                  <a:solidFill>
                    <a:srgbClr val="FF0000"/>
                  </a:solidFill>
                  <a:latin typeface="Cambria" panose="02040503050406030204" pitchFamily="18" charset="0"/>
                  <a:ea typeface="Cambria" panose="02040503050406030204" pitchFamily="18" charset="0"/>
                </a:rPr>
                <a:t> ca</a:t>
              </a:r>
              <a:r>
                <a:rPr lang="en-US" sz="4800" dirty="0">
                  <a:solidFill>
                    <a:srgbClr val="FF0000"/>
                  </a:solidFill>
                  <a:latin typeface="Cambria" panose="02040503050406030204" pitchFamily="18" charset="0"/>
                  <a:ea typeface="Cambria" panose="02040503050406030204" pitchFamily="18" charset="0"/>
                </a:rPr>
                <a:t>” do </a:t>
              </a:r>
              <a:r>
                <a:rPr lang="en-US" sz="4800" dirty="0" err="1">
                  <a:solidFill>
                    <a:srgbClr val="FF0000"/>
                  </a:solidFill>
                  <a:latin typeface="Cambria" panose="02040503050406030204" pitchFamily="18" charset="0"/>
                  <a:ea typeface="Cambria" panose="02040503050406030204" pitchFamily="18" charset="0"/>
                </a:rPr>
                <a:t>cố</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nhạc</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sĩ</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Văn</a:t>
              </a:r>
              <a:r>
                <a:rPr lang="en-US" sz="4800" dirty="0">
                  <a:solidFill>
                    <a:srgbClr val="FF0000"/>
                  </a:solidFill>
                  <a:latin typeface="Cambria" panose="02040503050406030204" pitchFamily="18" charset="0"/>
                  <a:ea typeface="Cambria" panose="02040503050406030204" pitchFamily="18" charset="0"/>
                </a:rPr>
                <a:t> Cao </a:t>
              </a:r>
              <a:r>
                <a:rPr lang="en-US" sz="4800" dirty="0" err="1">
                  <a:solidFill>
                    <a:srgbClr val="FF0000"/>
                  </a:solidFill>
                  <a:latin typeface="Cambria" panose="02040503050406030204" pitchFamily="18" charset="0"/>
                  <a:ea typeface="Cambria" panose="02040503050406030204" pitchFamily="18" charset="0"/>
                </a:rPr>
                <a:t>sáng</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tác</a:t>
              </a:r>
              <a:r>
                <a:rPr lang="en-US" sz="4800" dirty="0">
                  <a:solidFill>
                    <a:srgbClr val="FF0000"/>
                  </a:solidFill>
                  <a:latin typeface="Cambria" panose="02040503050406030204" pitchFamily="18" charset="0"/>
                  <a:ea typeface="Cambria" panose="020405030504060302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92216" y="83110"/>
            <a:ext cx="10158742" cy="1446550"/>
          </a:xfrm>
          <a:prstGeom prst="rect">
            <a:avLst/>
          </a:prstGeom>
          <a:noFill/>
        </p:spPr>
        <p:txBody>
          <a:bodyPr wrap="square" rtlCol="0">
            <a:spAutoFit/>
          </a:bodyPr>
          <a:lstStyle/>
          <a:p>
            <a:pPr algn="ctr" defTabSz="914126"/>
            <a:r>
              <a:rPr lang="en-US" altLang="zh-CN" sz="4400" b="1" dirty="0">
                <a:solidFill>
                  <a:prstClr val="black"/>
                </a:solidFill>
                <a:latin typeface="Cambria" panose="02040503050406030204" pitchFamily="18" charset="0"/>
                <a:ea typeface="Cambria" panose="02040503050406030204" pitchFamily="18" charset="0"/>
              </a:rPr>
              <a:t>3. </a:t>
            </a:r>
            <a:r>
              <a:rPr lang="en-US" altLang="zh-CN" sz="4400" b="1" dirty="0" err="1">
                <a:solidFill>
                  <a:prstClr val="black"/>
                </a:solidFill>
                <a:latin typeface="Cambria" panose="02040503050406030204" pitchFamily="18" charset="0"/>
                <a:ea typeface="Cambria" panose="02040503050406030204" pitchFamily="18" charset="0"/>
              </a:rPr>
              <a:t>Nêu</a:t>
            </a:r>
            <a:r>
              <a:rPr lang="en-US" altLang="zh-CN" sz="4400" b="1" dirty="0">
                <a:solidFill>
                  <a:prstClr val="black"/>
                </a:solidFill>
                <a:latin typeface="Cambria" panose="02040503050406030204" pitchFamily="18" charset="0"/>
                <a:ea typeface="Cambria" panose="02040503050406030204" pitchFamily="18" charset="0"/>
              </a:rPr>
              <a:t> </a:t>
            </a:r>
            <a:r>
              <a:rPr lang="en-US" altLang="zh-CN" sz="4400" b="1" dirty="0" err="1">
                <a:solidFill>
                  <a:prstClr val="black"/>
                </a:solidFill>
                <a:latin typeface="Cambria" panose="02040503050406030204" pitchFamily="18" charset="0"/>
                <a:ea typeface="Cambria" panose="02040503050406030204" pitchFamily="18" charset="0"/>
              </a:rPr>
              <a:t>tên</a:t>
            </a:r>
            <a:r>
              <a:rPr lang="en-US" altLang="zh-CN" sz="4400" b="1" dirty="0">
                <a:solidFill>
                  <a:prstClr val="black"/>
                </a:solidFill>
                <a:latin typeface="Cambria" panose="02040503050406030204" pitchFamily="18" charset="0"/>
                <a:ea typeface="Cambria" panose="02040503050406030204" pitchFamily="18" charset="0"/>
              </a:rPr>
              <a:t> </a:t>
            </a:r>
            <a:r>
              <a:rPr lang="en-US" altLang="zh-CN" sz="4400" b="1" dirty="0" err="1">
                <a:solidFill>
                  <a:prstClr val="black"/>
                </a:solidFill>
                <a:latin typeface="Cambria" panose="02040503050406030204" pitchFamily="18" charset="0"/>
                <a:ea typeface="Cambria" panose="02040503050406030204" pitchFamily="18" charset="0"/>
              </a:rPr>
              <a:t>bài</a:t>
            </a:r>
            <a:r>
              <a:rPr lang="en-US" altLang="zh-CN" sz="4400" b="1" dirty="0">
                <a:solidFill>
                  <a:prstClr val="black"/>
                </a:solidFill>
                <a:latin typeface="Cambria" panose="02040503050406030204" pitchFamily="18" charset="0"/>
                <a:ea typeface="Cambria" panose="02040503050406030204" pitchFamily="18" charset="0"/>
              </a:rPr>
              <a:t> </a:t>
            </a:r>
            <a:r>
              <a:rPr lang="en-US" altLang="zh-CN" sz="4400" b="1" dirty="0" err="1">
                <a:solidFill>
                  <a:prstClr val="black"/>
                </a:solidFill>
                <a:latin typeface="Cambria" panose="02040503050406030204" pitchFamily="18" charset="0"/>
                <a:ea typeface="Cambria" panose="02040503050406030204" pitchFamily="18" charset="0"/>
              </a:rPr>
              <a:t>hát</a:t>
            </a:r>
            <a:r>
              <a:rPr lang="en-US" altLang="zh-CN" sz="4400" b="1" dirty="0">
                <a:solidFill>
                  <a:prstClr val="black"/>
                </a:solidFill>
                <a:latin typeface="Cambria" panose="02040503050406030204" pitchFamily="18" charset="0"/>
                <a:ea typeface="Cambria" panose="02040503050406030204" pitchFamily="18" charset="0"/>
              </a:rPr>
              <a:t> </a:t>
            </a:r>
            <a:r>
              <a:rPr lang="en-US" altLang="zh-CN" sz="4400" b="1" dirty="0" err="1">
                <a:solidFill>
                  <a:prstClr val="black"/>
                </a:solidFill>
                <a:latin typeface="Cambria" panose="02040503050406030204" pitchFamily="18" charset="0"/>
                <a:ea typeface="Cambria" panose="02040503050406030204" pitchFamily="18" charset="0"/>
              </a:rPr>
              <a:t>và</a:t>
            </a:r>
            <a:r>
              <a:rPr lang="en-US" altLang="zh-CN" sz="4400" b="1" dirty="0">
                <a:solidFill>
                  <a:prstClr val="black"/>
                </a:solidFill>
                <a:latin typeface="Cambria" panose="02040503050406030204" pitchFamily="18" charset="0"/>
                <a:ea typeface="Cambria" panose="02040503050406030204" pitchFamily="18" charset="0"/>
              </a:rPr>
              <a:t> </a:t>
            </a:r>
            <a:r>
              <a:rPr lang="en-US" altLang="zh-CN" sz="4400" b="1" dirty="0" err="1">
                <a:solidFill>
                  <a:prstClr val="black"/>
                </a:solidFill>
                <a:latin typeface="Cambria" panose="02040503050406030204" pitchFamily="18" charset="0"/>
                <a:ea typeface="Cambria" panose="02040503050406030204" pitchFamily="18" charset="0"/>
              </a:rPr>
              <a:t>tác</a:t>
            </a:r>
            <a:r>
              <a:rPr lang="en-US" altLang="zh-CN" sz="4400" b="1" dirty="0">
                <a:solidFill>
                  <a:prstClr val="black"/>
                </a:solidFill>
                <a:latin typeface="Cambria" panose="02040503050406030204" pitchFamily="18" charset="0"/>
                <a:ea typeface="Cambria" panose="02040503050406030204" pitchFamily="18" charset="0"/>
              </a:rPr>
              <a:t> </a:t>
            </a:r>
            <a:r>
              <a:rPr lang="en-US" altLang="zh-CN" sz="4400" b="1" dirty="0" err="1">
                <a:solidFill>
                  <a:prstClr val="black"/>
                </a:solidFill>
                <a:latin typeface="Cambria" panose="02040503050406030204" pitchFamily="18" charset="0"/>
                <a:ea typeface="Cambria" panose="02040503050406030204" pitchFamily="18" charset="0"/>
              </a:rPr>
              <a:t>giả</a:t>
            </a:r>
            <a:r>
              <a:rPr lang="en-US" altLang="zh-CN" sz="4400" b="1" dirty="0">
                <a:solidFill>
                  <a:prstClr val="black"/>
                </a:solidFill>
                <a:latin typeface="Cambria" panose="02040503050406030204" pitchFamily="18" charset="0"/>
                <a:ea typeface="Cambria" panose="02040503050406030204" pitchFamily="18" charset="0"/>
              </a:rPr>
              <a:t> </a:t>
            </a:r>
            <a:r>
              <a:rPr lang="en-US" altLang="zh-CN" sz="4400" b="1" dirty="0" err="1">
                <a:solidFill>
                  <a:prstClr val="black"/>
                </a:solidFill>
                <a:latin typeface="Cambria" panose="02040503050406030204" pitchFamily="18" charset="0"/>
                <a:ea typeface="Cambria" panose="02040503050406030204" pitchFamily="18" charset="0"/>
              </a:rPr>
              <a:t>Quốc</a:t>
            </a:r>
            <a:r>
              <a:rPr lang="en-US" altLang="zh-CN" sz="4400" b="1" dirty="0">
                <a:solidFill>
                  <a:prstClr val="black"/>
                </a:solidFill>
                <a:latin typeface="Cambria" panose="02040503050406030204" pitchFamily="18" charset="0"/>
                <a:ea typeface="Cambria" panose="02040503050406030204" pitchFamily="18" charset="0"/>
              </a:rPr>
              <a:t> ca </a:t>
            </a:r>
          </a:p>
          <a:p>
            <a:pPr algn="ctr" defTabSz="914126"/>
            <a:r>
              <a:rPr lang="en-US" altLang="zh-CN" sz="4400" b="1" dirty="0" err="1">
                <a:solidFill>
                  <a:prstClr val="black"/>
                </a:solidFill>
                <a:latin typeface="Cambria" panose="02040503050406030204" pitchFamily="18" charset="0"/>
                <a:ea typeface="Cambria" panose="02040503050406030204" pitchFamily="18" charset="0"/>
              </a:rPr>
              <a:t>Việt</a:t>
            </a:r>
            <a:r>
              <a:rPr lang="en-US" altLang="zh-CN" sz="4400" b="1" dirty="0">
                <a:solidFill>
                  <a:prstClr val="black"/>
                </a:solidFill>
                <a:latin typeface="Cambria" panose="02040503050406030204" pitchFamily="18" charset="0"/>
                <a:ea typeface="Cambria" panose="02040503050406030204" pitchFamily="18" charset="0"/>
              </a:rPr>
              <a:t> Nam</a:t>
            </a:r>
            <a:endParaRPr lang="zh-CN" altLang="en-US" sz="4400" dirty="0">
              <a:solidFill>
                <a:prstClr val="black"/>
              </a:solidFill>
              <a:latin typeface="Cambria" panose="02040503050406030204" pitchFamily="18" charset="0"/>
              <a:ea typeface="宋体" panose="02010600030101010101" pitchFamily="2" charset="-122"/>
            </a:endParaRPr>
          </a:p>
        </p:txBody>
      </p:sp>
      <p:pic>
        <p:nvPicPr>
          <p:cNvPr id="3074" name="Picture 2" descr="Đừng “nghịch dại” với Quốc ca! | Văn hóa xã hội">
            <a:extLst>
              <a:ext uri="{FF2B5EF4-FFF2-40B4-BE49-F238E27FC236}">
                <a16:creationId xmlns:a16="http://schemas.microsoft.com/office/drawing/2014/main" id="{86D55996-8923-4F48-ABB4-C5B1DEF5CF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6187" y="1890465"/>
            <a:ext cx="2645410" cy="3555659"/>
          </a:xfrm>
          <a:prstGeom prst="rect">
            <a:avLst/>
          </a:prstGeom>
          <a:noFill/>
          <a:extLst>
            <a:ext uri="{909E8E84-426E-40DD-AFC4-6F175D3DCCD1}">
              <a14:hiddenFill xmlns:a14="http://schemas.microsoft.com/office/drawing/2010/main">
                <a:solidFill>
                  <a:srgbClr val="FFFFFF"/>
                </a:solidFill>
              </a14:hiddenFill>
            </a:ext>
          </a:extLst>
        </p:spPr>
      </p:pic>
      <p:sp>
        <p:nvSpPr>
          <p:cNvPr id="2" name="Left Arrow 3">
            <a:hlinkClick r:id="rId9" action="ppaction://hlinksldjump"/>
            <a:extLst>
              <a:ext uri="{FF2B5EF4-FFF2-40B4-BE49-F238E27FC236}">
                <a16:creationId xmlns:a16="http://schemas.microsoft.com/office/drawing/2014/main" id="{213FAA6B-1999-E2C1-FF17-2FBE3379F04B}"/>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Tree>
    <p:extLst>
      <p:ext uri="{BB962C8B-B14F-4D97-AF65-F5344CB8AC3E}">
        <p14:creationId xmlns:p14="http://schemas.microsoft.com/office/powerpoint/2010/main" val="224408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Cambria" panose="02040503050406030204" pitchFamily="18"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mbria" panose="02040503050406030204" pitchFamily="18" charset="0"/>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mbria" panose="02040503050406030204" pitchFamily="18" charset="0"/>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400" dirty="0">
                  <a:solidFill>
                    <a:srgbClr val="FF0000"/>
                  </a:solidFill>
                  <a:effectLst/>
                  <a:latin typeface="Cambria" panose="02040503050406030204" pitchFamily="18" charset="0"/>
                  <a:ea typeface="Cambria" panose="02040503050406030204" pitchFamily="18" charset="0"/>
                  <a:cs typeface="Arial" panose="020B0604020202020204" pitchFamily="34" charset="0"/>
                </a:rPr>
                <a:t>Nghiêm trang khi chào cờ và hát Quốc ca là thể hiện tình yêu Tổ quốc và niềm tự hào dân tộc.</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3" name="文本框 18">
            <a:extLst>
              <a:ext uri="{FF2B5EF4-FFF2-40B4-BE49-F238E27FC236}">
                <a16:creationId xmlns:a16="http://schemas.microsoft.com/office/drawing/2014/main" id="{94AAAAED-4D83-41E3-BB60-D604328DBD4C}"/>
              </a:ext>
            </a:extLst>
          </p:cNvPr>
          <p:cNvSpPr txBox="1"/>
          <p:nvPr/>
        </p:nvSpPr>
        <p:spPr>
          <a:xfrm>
            <a:off x="894017" y="161852"/>
            <a:ext cx="10158742"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4.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Vì</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sao</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phải</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nghiêm</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trang</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khi</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chào</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cờ</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hát</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Quốc</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ca?</a:t>
            </a:r>
            <a:endParaRPr kumimoji="0" lang="zh-CN" altLang="en-US" sz="4000" b="0" i="0" u="none" strike="noStrike" kern="1200" cap="none" spc="0" normalizeH="0" baseline="0" noProof="0" dirty="0">
              <a:ln>
                <a:noFill/>
              </a:ln>
              <a:solidFill>
                <a:prstClr val="black"/>
              </a:solidFill>
              <a:effectLst/>
              <a:uLnTx/>
              <a:uFillTx/>
              <a:latin typeface="Cambria" panose="02040503050406030204" pitchFamily="18" charset="0"/>
              <a:ea typeface="宋体" panose="02010600030101010101" pitchFamily="2" charset="-122"/>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id="{21C8FEA3-0F07-49B0-A0AF-816A2011D6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255" y="2590483"/>
            <a:ext cx="3958110" cy="2519997"/>
          </a:xfrm>
          <a:prstGeom prst="rect">
            <a:avLst/>
          </a:prstGeom>
          <a:noFill/>
          <a:extLst>
            <a:ext uri="{909E8E84-426E-40DD-AFC4-6F175D3DCCD1}">
              <a14:hiddenFill xmlns:a14="http://schemas.microsoft.com/office/drawing/2010/main">
                <a:solidFill>
                  <a:srgbClr val="FFFFFF"/>
                </a:solidFill>
              </a14:hiddenFill>
            </a:ext>
          </a:extLst>
        </p:spPr>
      </p:pic>
      <p:sp>
        <p:nvSpPr>
          <p:cNvPr id="2" name="Left Arrow 3">
            <a:hlinkClick r:id="rId9" action="ppaction://hlinksldjump"/>
            <a:extLst>
              <a:ext uri="{FF2B5EF4-FFF2-40B4-BE49-F238E27FC236}">
                <a16:creationId xmlns:a16="http://schemas.microsoft.com/office/drawing/2014/main" id="{36243780-C0BE-8A47-C155-8C15E508351F}"/>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Tree>
    <p:extLst>
      <p:ext uri="{BB962C8B-B14F-4D97-AF65-F5344CB8AC3E}">
        <p14:creationId xmlns:p14="http://schemas.microsoft.com/office/powerpoint/2010/main" val="21997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D14E-A99F-52C3-9C7D-FB932ACE5A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7A6E74-0537-52A7-4AA5-D7FD4429741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F5CB603-6B7E-237B-C817-9BE2D9C7566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Lst>
          </a:blip>
          <a:stretch>
            <a:fillRect/>
          </a:stretch>
        </p:blipFill>
        <p:spPr>
          <a:xfrm>
            <a:off x="2862260" y="842502"/>
            <a:ext cx="6599056" cy="4932348"/>
          </a:xfrm>
          <a:prstGeom prst="rect">
            <a:avLst/>
          </a:prstGeom>
          <a:ln>
            <a:noFill/>
          </a:ln>
          <a:effectLst>
            <a:outerShdw blurRad="292100" dist="139700" dir="2700000" algn="tl" rotWithShape="0">
              <a:srgbClr val="333333">
                <a:alpha val="65000"/>
              </a:srgbClr>
            </a:outerShdw>
          </a:effectLst>
        </p:spPr>
      </p:pic>
      <p:sp>
        <p:nvSpPr>
          <p:cNvPr id="5" name="Google Shape;1045;p15">
            <a:extLst>
              <a:ext uri="{FF2B5EF4-FFF2-40B4-BE49-F238E27FC236}">
                <a16:creationId xmlns:a16="http://schemas.microsoft.com/office/drawing/2014/main" id="{50F8D9EE-76BD-7C7F-A3D9-1B2D75E038DB}"/>
              </a:ext>
            </a:extLst>
          </p:cNvPr>
          <p:cNvSpPr/>
          <p:nvPr/>
        </p:nvSpPr>
        <p:spPr>
          <a:xfrm>
            <a:off x="219713" y="218389"/>
            <a:ext cx="2510972" cy="5266153"/>
          </a:xfrm>
          <a:prstGeom prst="round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21884" tIns="60925" rIns="121884" bIns="60925" anchor="ctr" anchorCtr="0">
            <a:noAutofit/>
          </a:bodyPr>
          <a:lstStyle/>
          <a:p>
            <a:pPr algn="ctr" defTabSz="1219048">
              <a:buClr>
                <a:srgbClr val="000000"/>
              </a:buClr>
              <a:defRPr/>
            </a:pPr>
            <a:r>
              <a:rPr lang="en-US" sz="4267" b="1" kern="0" dirty="0">
                <a:solidFill>
                  <a:prstClr val="black"/>
                </a:solidFill>
                <a:latin typeface="Cambria" panose="02040503050406030204" pitchFamily="18" charset="0"/>
                <a:ea typeface="Cambria" panose="02040503050406030204" pitchFamily="18" charset="0"/>
                <a:cs typeface="Arial"/>
                <a:sym typeface="Arial"/>
              </a:rPr>
              <a:t>Khi </a:t>
            </a:r>
            <a:r>
              <a:rPr lang="en-US" sz="4267" b="1" kern="0" dirty="0" err="1">
                <a:solidFill>
                  <a:prstClr val="black"/>
                </a:solidFill>
                <a:latin typeface="Cambria" panose="02040503050406030204" pitchFamily="18" charset="0"/>
                <a:ea typeface="Cambria" panose="02040503050406030204" pitchFamily="18" charset="0"/>
                <a:cs typeface="Arial"/>
                <a:sym typeface="Arial"/>
              </a:rPr>
              <a:t>chuẩn</a:t>
            </a:r>
            <a:r>
              <a:rPr lang="en-US" sz="4267" b="1" kern="0" dirty="0">
                <a:solidFill>
                  <a:prstClr val="black"/>
                </a:solidFill>
                <a:latin typeface="Cambria" panose="02040503050406030204" pitchFamily="18" charset="0"/>
                <a:ea typeface="Cambria" panose="02040503050406030204" pitchFamily="18" charset="0"/>
                <a:cs typeface="Arial"/>
                <a:sym typeface="Arial"/>
              </a:rPr>
              <a:t> </a:t>
            </a:r>
            <a:r>
              <a:rPr lang="en-US" sz="4267" b="1" kern="0" dirty="0" err="1">
                <a:solidFill>
                  <a:prstClr val="black"/>
                </a:solidFill>
                <a:latin typeface="Cambria" panose="02040503050406030204" pitchFamily="18" charset="0"/>
                <a:ea typeface="Cambria" panose="02040503050406030204" pitchFamily="18" charset="0"/>
                <a:cs typeface="Arial"/>
                <a:sym typeface="Arial"/>
              </a:rPr>
              <a:t>bị</a:t>
            </a:r>
            <a:r>
              <a:rPr lang="en-US" sz="4267" b="1" kern="0" dirty="0">
                <a:solidFill>
                  <a:prstClr val="black"/>
                </a:solidFill>
                <a:latin typeface="Cambria" panose="02040503050406030204" pitchFamily="18" charset="0"/>
                <a:ea typeface="Cambria" panose="02040503050406030204" pitchFamily="18" charset="0"/>
                <a:cs typeface="Arial"/>
                <a:sym typeface="Arial"/>
              </a:rPr>
              <a:t> </a:t>
            </a:r>
            <a:r>
              <a:rPr lang="en-US" sz="4267" b="1" kern="0" dirty="0" err="1">
                <a:solidFill>
                  <a:prstClr val="black"/>
                </a:solidFill>
                <a:latin typeface="Cambria" panose="02040503050406030204" pitchFamily="18" charset="0"/>
                <a:ea typeface="Cambria" panose="02040503050406030204" pitchFamily="18" charset="0"/>
                <a:cs typeface="Arial"/>
                <a:sym typeface="Arial"/>
              </a:rPr>
              <a:t>chào</a:t>
            </a:r>
            <a:r>
              <a:rPr lang="en-US" sz="4267" b="1" kern="0" dirty="0">
                <a:solidFill>
                  <a:prstClr val="black"/>
                </a:solidFill>
                <a:latin typeface="Cambria" panose="02040503050406030204" pitchFamily="18" charset="0"/>
                <a:ea typeface="Cambria" panose="02040503050406030204" pitchFamily="18" charset="0"/>
                <a:cs typeface="Arial"/>
                <a:sym typeface="Arial"/>
              </a:rPr>
              <a:t> </a:t>
            </a:r>
            <a:r>
              <a:rPr lang="en-US" sz="4267" b="1" kern="0" dirty="0" err="1">
                <a:solidFill>
                  <a:prstClr val="black"/>
                </a:solidFill>
                <a:latin typeface="Cambria" panose="02040503050406030204" pitchFamily="18" charset="0"/>
                <a:ea typeface="Cambria" panose="02040503050406030204" pitchFamily="18" charset="0"/>
                <a:cs typeface="Arial"/>
                <a:sym typeface="Arial"/>
              </a:rPr>
              <a:t>cờ</a:t>
            </a:r>
            <a:r>
              <a:rPr lang="en-US" sz="4267" b="1" kern="0" dirty="0">
                <a:solidFill>
                  <a:prstClr val="black"/>
                </a:solidFill>
                <a:latin typeface="Cambria" panose="02040503050406030204" pitchFamily="18" charset="0"/>
                <a:ea typeface="Cambria" panose="02040503050406030204" pitchFamily="18" charset="0"/>
                <a:cs typeface="Arial"/>
                <a:sym typeface="Arial"/>
              </a:rPr>
              <a:t>, </a:t>
            </a:r>
            <a:r>
              <a:rPr lang="en-US" sz="4267" b="1" kern="0" dirty="0" err="1">
                <a:solidFill>
                  <a:prstClr val="black"/>
                </a:solidFill>
                <a:latin typeface="Cambria" panose="02040503050406030204" pitchFamily="18" charset="0"/>
                <a:ea typeface="Cambria" panose="02040503050406030204" pitchFamily="18" charset="0"/>
                <a:cs typeface="Arial"/>
                <a:sym typeface="Arial"/>
              </a:rPr>
              <a:t>em</a:t>
            </a:r>
            <a:r>
              <a:rPr lang="en-US" sz="4267" b="1" kern="0" dirty="0">
                <a:solidFill>
                  <a:prstClr val="black"/>
                </a:solidFill>
                <a:latin typeface="Cambria" panose="02040503050406030204" pitchFamily="18" charset="0"/>
                <a:ea typeface="Cambria" panose="02040503050406030204" pitchFamily="18" charset="0"/>
                <a:cs typeface="Arial"/>
                <a:sym typeface="Arial"/>
              </a:rPr>
              <a:t> </a:t>
            </a:r>
            <a:r>
              <a:rPr lang="en-US" sz="4267" b="1" kern="0" dirty="0" err="1">
                <a:solidFill>
                  <a:prstClr val="black"/>
                </a:solidFill>
                <a:latin typeface="Cambria" panose="02040503050406030204" pitchFamily="18" charset="0"/>
                <a:ea typeface="Cambria" panose="02040503050406030204" pitchFamily="18" charset="0"/>
                <a:cs typeface="Arial"/>
                <a:sym typeface="Arial"/>
              </a:rPr>
              <a:t>cần</a:t>
            </a:r>
            <a:r>
              <a:rPr lang="en-US" sz="4267" b="1" kern="0" dirty="0">
                <a:solidFill>
                  <a:prstClr val="black"/>
                </a:solidFill>
                <a:latin typeface="Cambria" panose="02040503050406030204" pitchFamily="18" charset="0"/>
                <a:ea typeface="Cambria" panose="02040503050406030204" pitchFamily="18" charset="0"/>
                <a:cs typeface="Arial"/>
                <a:sym typeface="Arial"/>
              </a:rPr>
              <a:t> </a:t>
            </a:r>
            <a:r>
              <a:rPr lang="en-US" sz="4267" b="1" kern="0" dirty="0" err="1">
                <a:solidFill>
                  <a:prstClr val="black"/>
                </a:solidFill>
                <a:latin typeface="Cambria" panose="02040503050406030204" pitchFamily="18" charset="0"/>
                <a:ea typeface="Cambria" panose="02040503050406030204" pitchFamily="18" charset="0"/>
                <a:cs typeface="Arial"/>
                <a:sym typeface="Arial"/>
              </a:rPr>
              <a:t>phải</a:t>
            </a:r>
            <a:r>
              <a:rPr lang="en-US" sz="4267" b="1" kern="0" dirty="0">
                <a:solidFill>
                  <a:prstClr val="black"/>
                </a:solidFill>
                <a:latin typeface="Cambria" panose="02040503050406030204" pitchFamily="18" charset="0"/>
                <a:ea typeface="Cambria" panose="02040503050406030204" pitchFamily="18" charset="0"/>
                <a:cs typeface="Arial"/>
                <a:sym typeface="Arial"/>
              </a:rPr>
              <a:t> </a:t>
            </a:r>
            <a:r>
              <a:rPr lang="en-US" sz="4267" b="1" kern="0" dirty="0" err="1">
                <a:solidFill>
                  <a:prstClr val="black"/>
                </a:solidFill>
                <a:latin typeface="Cambria" panose="02040503050406030204" pitchFamily="18" charset="0"/>
                <a:ea typeface="Cambria" panose="02040503050406030204" pitchFamily="18" charset="0"/>
                <a:cs typeface="Arial"/>
                <a:sym typeface="Arial"/>
              </a:rPr>
              <a:t>làm</a:t>
            </a:r>
            <a:r>
              <a:rPr lang="en-US" sz="4267" b="1" kern="0" dirty="0">
                <a:solidFill>
                  <a:prstClr val="black"/>
                </a:solidFill>
                <a:latin typeface="Cambria" panose="02040503050406030204" pitchFamily="18" charset="0"/>
                <a:ea typeface="Cambria" panose="02040503050406030204" pitchFamily="18" charset="0"/>
                <a:cs typeface="Arial"/>
                <a:sym typeface="Arial"/>
              </a:rPr>
              <a:t> </a:t>
            </a:r>
            <a:r>
              <a:rPr lang="en-US" sz="4267" b="1" kern="0" dirty="0" err="1">
                <a:solidFill>
                  <a:prstClr val="black"/>
                </a:solidFill>
                <a:latin typeface="Cambria" panose="02040503050406030204" pitchFamily="18" charset="0"/>
                <a:ea typeface="Cambria" panose="02040503050406030204" pitchFamily="18" charset="0"/>
                <a:cs typeface="Arial"/>
                <a:sym typeface="Arial"/>
              </a:rPr>
              <a:t>gì</a:t>
            </a:r>
            <a:r>
              <a:rPr lang="en-US" sz="4267" b="1" kern="0" dirty="0">
                <a:solidFill>
                  <a:prstClr val="black"/>
                </a:solidFill>
                <a:latin typeface="Cambria" panose="02040503050406030204" pitchFamily="18" charset="0"/>
                <a:ea typeface="Cambria" panose="02040503050406030204" pitchFamily="18" charset="0"/>
                <a:cs typeface="Arial"/>
                <a:sym typeface="Arial"/>
              </a:rPr>
              <a:t>?</a:t>
            </a:r>
            <a:endParaRPr sz="4267" b="1" kern="0" dirty="0">
              <a:solidFill>
                <a:prstClr val="black"/>
              </a:solidFill>
              <a:latin typeface="Cambria" panose="02040503050406030204" pitchFamily="18" charset="0"/>
              <a:ea typeface="Cambria" panose="02040503050406030204" pitchFamily="18" charset="0"/>
              <a:cs typeface="Arial"/>
              <a:sym typeface="Arial"/>
            </a:endParaRPr>
          </a:p>
        </p:txBody>
      </p:sp>
      <p:sp>
        <p:nvSpPr>
          <p:cNvPr id="6" name="Google Shape;1045;p15">
            <a:extLst>
              <a:ext uri="{FF2B5EF4-FFF2-40B4-BE49-F238E27FC236}">
                <a16:creationId xmlns:a16="http://schemas.microsoft.com/office/drawing/2014/main" id="{87ADA1BA-FA35-A406-71DE-09F22D64C2F4}"/>
              </a:ext>
            </a:extLst>
          </p:cNvPr>
          <p:cNvSpPr/>
          <p:nvPr/>
        </p:nvSpPr>
        <p:spPr>
          <a:xfrm>
            <a:off x="9592893" y="1436915"/>
            <a:ext cx="2379395" cy="5261428"/>
          </a:xfrm>
          <a:prstGeom prst="roundRect">
            <a:avLst/>
          </a:prstGeom>
          <a:solidFill>
            <a:schemeClr val="accent4">
              <a:lumMod val="20000"/>
              <a:lumOff val="80000"/>
            </a:schemeClr>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121884" tIns="60925" rIns="121884" bIns="60925" anchor="ctr" anchorCtr="0">
            <a:noAutofit/>
          </a:bodyPr>
          <a:lstStyle/>
          <a:p>
            <a:pPr algn="ctr" defTabSz="1219048">
              <a:buClr>
                <a:srgbClr val="000000"/>
              </a:buClr>
              <a:defRPr/>
            </a:pPr>
            <a:r>
              <a:rPr lang="vi-VN" sz="4267" b="1" kern="0">
                <a:solidFill>
                  <a:prstClr val="black"/>
                </a:solidFill>
                <a:latin typeface="Cambria" panose="02040503050406030204" pitchFamily="18" charset="0"/>
                <a:ea typeface="Cambria" panose="02040503050406030204" pitchFamily="18" charset="0"/>
                <a:cs typeface="Arial"/>
                <a:sym typeface="Arial"/>
              </a:rPr>
              <a:t>Khi chào cờ, em cần giữ tư thế như thế nào?</a:t>
            </a:r>
            <a:endParaRPr sz="4267" b="1" kern="0" dirty="0">
              <a:solidFill>
                <a:prstClr val="black"/>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265543037"/>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Cambria" panose="02040503050406030204" pitchFamily="18"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mbria" panose="02040503050406030204" pitchFamily="18" charset="0"/>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mbria" panose="02040503050406030204" pitchFamily="18" charset="0"/>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Khi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chuẩn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bị</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chào</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cờ</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em</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cần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chỉnh</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sửa</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trang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phục</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bỏ</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mũ</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nón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1488687" y="459763"/>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Khi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chuẩn</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bị</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chào</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cờ</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em</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cần</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phải</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làm</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gì</a:t>
            </a:r>
            <a:r>
              <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BB65C40D-6118-4A98-8EE1-2FE516459D85}"/>
              </a:ext>
            </a:extLst>
          </p:cNvPr>
          <p:cNvPicPr>
            <a:picLocks noChangeAspect="1"/>
          </p:cNvPicPr>
          <p:nvPr/>
        </p:nvPicPr>
        <p:blipFill>
          <a:blip r:embed="rId8"/>
          <a:stretch>
            <a:fillRect/>
          </a:stretch>
        </p:blipFill>
        <p:spPr>
          <a:xfrm>
            <a:off x="1104970" y="2104939"/>
            <a:ext cx="2513935" cy="3974735"/>
          </a:xfrm>
          <a:prstGeom prst="rect">
            <a:avLst/>
          </a:prstGeom>
        </p:spPr>
      </p:pic>
    </p:spTree>
    <p:extLst>
      <p:ext uri="{BB962C8B-B14F-4D97-AF65-F5344CB8AC3E}">
        <p14:creationId xmlns:p14="http://schemas.microsoft.com/office/powerpoint/2010/main" val="39458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Cambria" panose="02040503050406030204" pitchFamily="18"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mbria" panose="02040503050406030204" pitchFamily="18" charset="0"/>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mbria" panose="02040503050406030204" pitchFamily="18" charset="0"/>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777487" y="459116"/>
            <a:ext cx="10158742" cy="646331"/>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vi-VN"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Khi chào cờ, em cần giữ tư thế như thế nào?</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3ED6224E-0635-47D4-BDE3-33A0F05E7B13}"/>
              </a:ext>
            </a:extLst>
          </p:cNvPr>
          <p:cNvPicPr>
            <a:picLocks noChangeAspect="1"/>
          </p:cNvPicPr>
          <p:nvPr/>
        </p:nvPicPr>
        <p:blipFill>
          <a:blip r:embed="rId8"/>
          <a:stretch>
            <a:fillRect/>
          </a:stretch>
        </p:blipFill>
        <p:spPr>
          <a:xfrm>
            <a:off x="1026231" y="1755604"/>
            <a:ext cx="2976880" cy="4650159"/>
          </a:xfrm>
          <a:prstGeom prst="rect">
            <a:avLst/>
          </a:prstGeom>
        </p:spPr>
      </p:pic>
    </p:spTree>
    <p:extLst>
      <p:ext uri="{BB962C8B-B14F-4D97-AF65-F5344CB8AC3E}">
        <p14:creationId xmlns:p14="http://schemas.microsoft.com/office/powerpoint/2010/main" val="19214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e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663</Words>
  <Application>Microsoft Office PowerPoint</Application>
  <PresentationFormat>Widescreen</PresentationFormat>
  <Paragraphs>53</Paragraphs>
  <Slides>10</Slides>
  <Notes>7</Notes>
  <HiddenSlides>0</HiddenSlides>
  <MMClips>7</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10</vt:i4>
      </vt:variant>
    </vt:vector>
  </HeadingPairs>
  <TitlesOfParts>
    <vt:vector size="25" baseType="lpstr">
      <vt:lpstr>微软雅黑</vt:lpstr>
      <vt:lpstr>宋体</vt:lpstr>
      <vt:lpstr>Aptos</vt:lpstr>
      <vt:lpstr>Aptos Display</vt:lpstr>
      <vt:lpstr>Arial</vt:lpstr>
      <vt:lpstr>Arima Madurai</vt:lpstr>
      <vt:lpstr>Calibri</vt:lpstr>
      <vt:lpstr>Cambria</vt:lpstr>
      <vt:lpstr>等线</vt:lpstr>
      <vt:lpstr>等线 Light</vt:lpstr>
      <vt:lpstr>仓耳今楷05-6763 W05</vt:lpstr>
      <vt:lpstr>Office 主题​​</vt:lpstr>
      <vt:lpstr>jeppt.com</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51</cp:revision>
  <dcterms:created xsi:type="dcterms:W3CDTF">2022-07-08T01:07:08Z</dcterms:created>
  <dcterms:modified xsi:type="dcterms:W3CDTF">2025-09-12T09:47:45Z</dcterms:modified>
</cp:coreProperties>
</file>