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5" r:id="rId2"/>
  </p:sldMasterIdLst>
  <p:notesMasterIdLst>
    <p:notesMasterId r:id="rId11"/>
  </p:notesMasterIdLst>
  <p:sldIdLst>
    <p:sldId id="2007577170" r:id="rId3"/>
    <p:sldId id="315" r:id="rId4"/>
    <p:sldId id="316" r:id="rId5"/>
    <p:sldId id="319" r:id="rId6"/>
    <p:sldId id="322" r:id="rId7"/>
    <p:sldId id="323" r:id="rId8"/>
    <p:sldId id="324" r:id="rId9"/>
    <p:sldId id="20075771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92DA8-3B41-42D4-A97C-2BFCE838938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5FB1-CBFB-4994-8F29-55C829A6C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1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683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353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0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411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113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41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86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1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18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58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250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07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284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6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644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737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5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3331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953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1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1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6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7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7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762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104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4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1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350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963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5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75905" y="442748"/>
            <a:ext cx="517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 NĂM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43757" y="1738264"/>
            <a:ext cx="903545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PHẠM VI </a:t>
            </a:r>
            <a:r>
              <a:rPr kumimoji="0" lang="vi-VN" sz="4400" b="1" i="0" u="none" strike="noStrike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3 – Luyện tập, tr 120)</a:t>
            </a:r>
            <a:endParaRPr kumimoji="0" lang="vi-VN" sz="4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1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564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646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546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482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783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745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347 + 30 – 96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377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218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281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95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340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: 119 cm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: 98 cm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 : … cm?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Mai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119 – 98 = 21 (cm)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Đáp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21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làm</a:t>
            </a:r>
            <a:endParaRPr kumimoji="0" lang="en-US" sz="2800" b="0" i="1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là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là100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là:</a:t>
            </a:r>
            <a:r>
              <a:rPr kumimoji="0" lang="en-US" sz="2800" b="0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987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100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887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53" y="572621"/>
            <a:ext cx="2657988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BD6E-691F-46B8-9F0C-54F488264C6A}"/>
              </a:ext>
            </a:extLst>
          </p:cNvPr>
          <p:cNvSpPr txBox="1"/>
          <p:nvPr/>
        </p:nvSpPr>
        <p:spPr>
          <a:xfrm>
            <a:off x="2367913" y="2309092"/>
            <a:ext cx="694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242</Words>
  <Application>Microsoft Office PowerPoint</Application>
  <PresentationFormat>Widescreen</PresentationFormat>
  <Paragraphs>67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等线</vt:lpstr>
      <vt:lpstr>黑体</vt:lpstr>
      <vt:lpstr>UTM Cookies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Admin</cp:lastModifiedBy>
  <cp:revision>8</cp:revision>
  <dcterms:created xsi:type="dcterms:W3CDTF">2022-03-31T11:34:41Z</dcterms:created>
  <dcterms:modified xsi:type="dcterms:W3CDTF">2025-05-05T04:28:57Z</dcterms:modified>
</cp:coreProperties>
</file>