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495" r:id="rId2"/>
    <p:sldId id="306" r:id="rId3"/>
    <p:sldId id="324" r:id="rId4"/>
    <p:sldId id="307" r:id="rId5"/>
    <p:sldId id="315" r:id="rId6"/>
    <p:sldId id="310" r:id="rId7"/>
    <p:sldId id="328" r:id="rId8"/>
  </p:sldIdLst>
  <p:sldSz cx="9144000" cy="5143500" type="screen16x9"/>
  <p:notesSz cx="6858000" cy="9144000"/>
  <p:embeddedFontLst>
    <p:embeddedFont>
      <p:font typeface="Pangolin" panose="020B0604020202020204" charset="-93"/>
      <p:regular r:id="rId10"/>
    </p:embeddedFont>
    <p:embeddedFont>
      <p:font typeface="Baloo 2" panose="020B0604020202020204" charset="-93"/>
      <p:regular r:id="rId11"/>
      <p:bold r:id="rId12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6464"/>
    <a:srgbClr val="1A8C54"/>
    <a:srgbClr val="E6E6E6"/>
    <a:srgbClr val="00A651"/>
    <a:srgbClr val="AC98C9"/>
    <a:srgbClr val="E5E1EE"/>
    <a:srgbClr val="A165AB"/>
    <a:srgbClr val="FAD5E6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7" autoAdjust="0"/>
    <p:restoredTop sz="94660"/>
  </p:normalViewPr>
  <p:slideViewPr>
    <p:cSldViewPr snapToGrid="0">
      <p:cViewPr varScale="1">
        <p:scale>
          <a:sx n="96" d="100"/>
          <a:sy n="96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24334" y="551480"/>
            <a:ext cx="362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627A3-7933-4243-AE51-BC07C0CEF327}"/>
              </a:ext>
            </a:extLst>
          </p:cNvPr>
          <p:cNvSpPr/>
          <p:nvPr/>
        </p:nvSpPr>
        <p:spPr>
          <a:xfrm>
            <a:off x="436753" y="1489936"/>
            <a:ext cx="8430851" cy="8143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ĐÓN MÙA HÈ TRẢI NGHIỆM.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E4E2E-E950-4B24-9E33-B675D23A1835}"/>
              </a:ext>
            </a:extLst>
          </p:cNvPr>
          <p:cNvSpPr txBox="1"/>
          <p:nvPr/>
        </p:nvSpPr>
        <p:spPr>
          <a:xfrm>
            <a:off x="2474843" y="2484476"/>
            <a:ext cx="379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70C0"/>
                </a:solidFill>
              </a:rPr>
              <a:t>TUẦN 35</a:t>
            </a:r>
            <a:endParaRPr lang="vi-VN" sz="3600" b="1" dirty="0" smtClean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33853-ADFD-4F6F-A6FF-955D71122E8F}"/>
              </a:ext>
            </a:extLst>
          </p:cNvPr>
          <p:cNvSpPr/>
          <p:nvPr/>
        </p:nvSpPr>
        <p:spPr>
          <a:xfrm>
            <a:off x="972215" y="686538"/>
            <a:ext cx="719957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HOẠT ĐỘNG TRẢI NGHIỆM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4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BB7BD5-223E-4C83-A007-227979450CA8}"/>
              </a:ext>
            </a:extLst>
          </p:cNvPr>
          <p:cNvSpPr txBox="1"/>
          <p:nvPr/>
        </p:nvSpPr>
        <p:spPr>
          <a:xfrm>
            <a:off x="589875" y="312908"/>
            <a:ext cx="8189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Nghe </a:t>
            </a:r>
            <a:r>
              <a:rPr lang="en-US" sz="2000" b="1" dirty="0" err="1"/>
              <a:t>phổ</a:t>
            </a:r>
            <a:r>
              <a:rPr lang="en-US" sz="2000" b="1" dirty="0"/>
              <a:t> </a:t>
            </a:r>
            <a:r>
              <a:rPr lang="en-US" sz="2000" b="1" dirty="0" err="1"/>
              <a:t>biến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việc</a:t>
            </a:r>
            <a:r>
              <a:rPr lang="en-US" sz="2000" b="1" dirty="0"/>
              <a:t> </a:t>
            </a:r>
            <a:r>
              <a:rPr lang="en-US" sz="2000" b="1" dirty="0" err="1"/>
              <a:t>chuẩn</a:t>
            </a:r>
            <a:r>
              <a:rPr lang="en-US" sz="2000" b="1" dirty="0"/>
              <a:t> </a:t>
            </a:r>
            <a:r>
              <a:rPr lang="en-US" sz="2000" b="1" dirty="0" err="1"/>
              <a:t>bị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hoạt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tổng</a:t>
            </a:r>
            <a:r>
              <a:rPr lang="en-US" sz="2000" b="1" dirty="0"/>
              <a:t> </a:t>
            </a:r>
            <a:r>
              <a:rPr lang="en-US" sz="2000" b="1" dirty="0" err="1"/>
              <a:t>kết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r>
              <a:rPr lang="en-US" sz="2000" b="1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102E7C-6B3B-4977-847E-FEBD3036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90" y="798078"/>
            <a:ext cx="7967819" cy="388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C84796-2917-4C87-9E7D-0EE470E8A99B}"/>
              </a:ext>
            </a:extLst>
          </p:cNvPr>
          <p:cNvGrpSpPr/>
          <p:nvPr/>
        </p:nvGrpSpPr>
        <p:grpSpPr>
          <a:xfrm>
            <a:off x="1690573" y="1350334"/>
            <a:ext cx="6337004" cy="2171429"/>
            <a:chOff x="871866" y="1403497"/>
            <a:chExt cx="6337004" cy="21714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26440C-DBD9-4F95-9EB8-AC677D582BDC}"/>
                </a:ext>
              </a:extLst>
            </p:cNvPr>
            <p:cNvSpPr txBox="1"/>
            <p:nvPr/>
          </p:nvSpPr>
          <p:spPr>
            <a:xfrm>
              <a:off x="871866" y="1403498"/>
              <a:ext cx="6337004" cy="217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rgbClr val="FF7C0A"/>
                  </a:solidFill>
                </a:rPr>
                <a:t>         </a:t>
              </a:r>
              <a:r>
                <a:rPr lang="en-US" sz="48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giáo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dục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theo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chủ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đề</a:t>
              </a:r>
              <a:endParaRPr lang="en-US" sz="4800" b="1" dirty="0">
                <a:solidFill>
                  <a:srgbClr val="FF7C0A"/>
                </a:solidFill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1F5D728-0C4F-49AE-9F67-4F918CCF9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471" y="1403497"/>
              <a:ext cx="1389222" cy="1350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9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AEC808-EE43-4FC8-800E-48D5A70A3A96}"/>
              </a:ext>
            </a:extLst>
          </p:cNvPr>
          <p:cNvSpPr txBox="1"/>
          <p:nvPr/>
        </p:nvSpPr>
        <p:spPr>
          <a:xfrm>
            <a:off x="42124" y="1415249"/>
            <a:ext cx="3150647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Chơi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trò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b="1" i="1" dirty="0" err="1">
                <a:solidFill>
                  <a:srgbClr val="0000CC"/>
                </a:solidFill>
              </a:rPr>
              <a:t>Chinh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phục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quần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đảo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trải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nghiệm</a:t>
            </a:r>
            <a:r>
              <a:rPr lang="en-US" sz="2800" b="1" i="1" dirty="0">
                <a:solidFill>
                  <a:srgbClr val="0000CC"/>
                </a:solidFill>
              </a:rPr>
              <a:t>.</a:t>
            </a:r>
            <a:endParaRPr lang="en-US" sz="2800" b="1" dirty="0">
              <a:solidFill>
                <a:srgbClr val="0000CC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E389AF-7EA1-4D61-AE57-618A7D835F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4480" y="487769"/>
            <a:ext cx="5954231" cy="4167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13967D-4B77-4E8F-BE0A-8AB4DD0894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702" y="219703"/>
            <a:ext cx="7296595" cy="4538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10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478231" y="1262204"/>
            <a:ext cx="4093769" cy="2597827"/>
          </a:xfrm>
          <a:prstGeom prst="rect">
            <a:avLst/>
          </a:prstGeom>
          <a:noFill/>
          <a:ln w="28575">
            <a:solidFill>
              <a:srgbClr val="1A8C54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Xin ý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xét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trải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nghiệm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69497CA-4146-425C-8F0E-4951BCF822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CFADA"/>
              </a:clrFrom>
              <a:clrTo>
                <a:srgbClr val="DCFA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155976"/>
            <a:ext cx="4327451" cy="4831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55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116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5.Donmuahetrainghiem[202106101658431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66</Words>
  <Application>Microsoft Office PowerPoint</Application>
  <PresentationFormat>On-screen Show (16:9)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Pangolin</vt:lpstr>
      <vt:lpstr>UTM Cookies</vt:lpstr>
      <vt:lpstr>Arial</vt:lpstr>
      <vt:lpstr>Baloo 2</vt:lpstr>
      <vt:lpstr>UTM Androgyne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74</cp:revision>
  <dcterms:modified xsi:type="dcterms:W3CDTF">2025-05-19T03:42:03Z</dcterms:modified>
</cp:coreProperties>
</file>