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95" r:id="rId2"/>
  </p:sldMasterIdLst>
  <p:notesMasterIdLst>
    <p:notesMasterId r:id="rId13"/>
  </p:notesMasterIdLst>
  <p:sldIdLst>
    <p:sldId id="346" r:id="rId3"/>
    <p:sldId id="265" r:id="rId4"/>
    <p:sldId id="291" r:id="rId5"/>
    <p:sldId id="330" r:id="rId6"/>
    <p:sldId id="340" r:id="rId7"/>
    <p:sldId id="331" r:id="rId8"/>
    <p:sldId id="341" r:id="rId9"/>
    <p:sldId id="318" r:id="rId10"/>
    <p:sldId id="342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87E8-89D2-48FB-83B9-D3E83420C706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BD85-5B73-457F-B022-97BF7071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1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5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00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7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39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2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3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1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8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1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34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89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9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26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8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377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3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4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3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3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9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3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2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4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363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48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4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60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0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5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90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87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CUỐI NĂM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50963" y="1712249"/>
            <a:ext cx="9035459" cy="271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72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</a:t>
            </a:r>
            <a:r>
              <a:rPr kumimoji="0" lang="en-US" sz="4800" b="1" i="0" u="none" strike="noStrike" kern="1200" cap="none" spc="0" normalizeH="0" baseline="0" noProof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HÌNH </a:t>
            </a:r>
            <a:r>
              <a:rPr kumimoji="0" lang="en-US" sz="4800" b="1" i="0" u="none" strike="noStrike" kern="1200" cap="none" spc="0" normalizeH="0" baseline="0" noProof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UTM Cookies"/>
              </a:rPr>
              <a:t>(Tiết 2 – Luyện tập, tr 129)</a:t>
            </a:r>
            <a:endParaRPr kumimoji="0" lang="vi-VN" sz="40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8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190002" y="1610576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881938" y="2646696"/>
            <a:ext cx="86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Củng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kĩ năng tính độ dài đoạn thẳng, tính độ dài đường gấp khúc.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8453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             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13359" y="4250762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7040459" y="4816580"/>
            <a:ext cx="52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Arial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6756776" y="5554350"/>
            <a:ext cx="4372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smtClean="0">
                <a:solidFill>
                  <a:srgbClr val="FF0000"/>
                </a:solidFill>
                <a:latin typeface="Arial"/>
              </a:rPr>
              <a:t>8 + 5 = 13 (cm)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4853751" y="3567851"/>
            <a:ext cx="1226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FF0000"/>
                </a:solidFill>
                <a:latin typeface="Arial"/>
              </a:rPr>
              <a:t>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ABC,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18 + 9 = 27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9 + 14 = 23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593672" y="1651566"/>
            <a:ext cx="67076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593671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+ 27 = 39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+ 27 = 36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– 36 = 3 (cm)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ABCDEGHO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110m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 – 110 = 50 (m)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460</Words>
  <Application>Microsoft Office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Cambria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Admin</cp:lastModifiedBy>
  <cp:revision>7</cp:revision>
  <dcterms:created xsi:type="dcterms:W3CDTF">2022-03-31T13:51:29Z</dcterms:created>
  <dcterms:modified xsi:type="dcterms:W3CDTF">2025-05-13T04:32:40Z</dcterms:modified>
</cp:coreProperties>
</file>