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  <p:sldMasterId id="2147483761" r:id="rId2"/>
    <p:sldMasterId id="2147483827" r:id="rId3"/>
    <p:sldMasterId id="2147483899" r:id="rId4"/>
    <p:sldMasterId id="2147483913" r:id="rId5"/>
  </p:sldMasterIdLst>
  <p:notesMasterIdLst>
    <p:notesMasterId r:id="rId12"/>
  </p:notesMasterIdLst>
  <p:sldIdLst>
    <p:sldId id="2884" r:id="rId6"/>
    <p:sldId id="2892" r:id="rId7"/>
    <p:sldId id="2007577116" r:id="rId8"/>
    <p:sldId id="2007577121" r:id="rId9"/>
    <p:sldId id="265" r:id="rId10"/>
    <p:sldId id="289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9F9"/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7" autoAdjust="0"/>
    <p:restoredTop sz="94660"/>
  </p:normalViewPr>
  <p:slideViewPr>
    <p:cSldViewPr snapToGrid="0">
      <p:cViewPr varScale="1">
        <p:scale>
          <a:sx n="77" d="100"/>
          <a:sy n="77" d="100"/>
        </p:scale>
        <p:origin x="30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680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C5B1B-5542-44F1-9EC5-FEF3A0AEF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2603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0492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855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0148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293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7027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19898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87203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5182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06811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70075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75415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0528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5222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10402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19150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84853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60002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2797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73349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969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63808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23069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3423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4293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68114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80277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3249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" y="-1"/>
            <a:ext cx="12179121" cy="691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6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7DD7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61257" y="261257"/>
            <a:ext cx="11683093" cy="63572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4714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592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552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500DBD-92F3-431A-B21E-BFB344A61A87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58019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  <p:sldLayoutId id="214748391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CCAA99-4439-4DFD-9FD7-FE41E23FFDD0}"/>
              </a:ext>
            </a:extLst>
          </p:cNvPr>
          <p:cNvSpPr txBox="1"/>
          <p:nvPr userDrawn="1"/>
        </p:nvSpPr>
        <p:spPr>
          <a:xfrm>
            <a:off x="8920716" y="-37306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err="1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66774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</p:sldLayoutIdLs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6.png"/><Relationship Id="rId5" Type="http://schemas.openxmlformats.org/officeDocument/2006/relationships/image" Target="../media/image22.gif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1314849" y="444802"/>
            <a:ext cx="9505552" cy="362599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 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61: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Phép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trừ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phạm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vi 1000</a:t>
            </a:r>
            <a:endParaRPr kumimoji="0" lang="vi-VN" sz="6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文本框 11">
            <a:extLst>
              <a:ext uri="{FF2B5EF4-FFF2-40B4-BE49-F238E27FC236}">
                <a16:creationId xmlns:a16="http://schemas.microsoft.com/office/drawing/2014/main" id="{0CC9BDAA-6055-4D04-825A-5D28DDA60E80}"/>
              </a:ext>
            </a:extLst>
          </p:cNvPr>
          <p:cNvSpPr txBox="1"/>
          <p:nvPr/>
        </p:nvSpPr>
        <p:spPr>
          <a:xfrm>
            <a:off x="1698881" y="2814184"/>
            <a:ext cx="92216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Tiết</a:t>
            </a:r>
            <a:r>
              <a:rPr kumimoji="0" lang="en-US" altLang="zh-CN" sz="6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 2: </a:t>
            </a:r>
            <a:r>
              <a:rPr kumimoji="0" lang="en-US" altLang="zh-CN" sz="600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Luyện</a:t>
            </a:r>
            <a:r>
              <a:rPr kumimoji="0" lang="en-US" altLang="zh-CN" sz="60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 tập (trang 88)</a:t>
            </a:r>
            <a:endParaRPr kumimoji="0" lang="zh-CN" altLang="en-US" sz="6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方正静蕾简体" panose="020000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06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2" name="Google Shape;1028;p30" descr="C:\Users\TUAN\Downloads\Luyện tập 1.png">
            <a:extLst>
              <a:ext uri="{FF2B5EF4-FFF2-40B4-BE49-F238E27FC236}">
                <a16:creationId xmlns:a16="http://schemas.microsoft.com/office/drawing/2014/main" id="{CDCA11FE-E53B-4AAE-BF44-9EB6FEC7012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872" y="169947"/>
            <a:ext cx="2237784" cy="8634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oogle Shape;3347;p11">
            <a:extLst>
              <a:ext uri="{FF2B5EF4-FFF2-40B4-BE49-F238E27FC236}">
                <a16:creationId xmlns:a16="http://schemas.microsoft.com/office/drawing/2014/main" id="{34E184D8-6972-4D51-A072-E2CE04DCA097}"/>
              </a:ext>
            </a:extLst>
          </p:cNvPr>
          <p:cNvGrpSpPr/>
          <p:nvPr/>
        </p:nvGrpSpPr>
        <p:grpSpPr>
          <a:xfrm>
            <a:off x="1552649" y="1153350"/>
            <a:ext cx="6154437" cy="1247656"/>
            <a:chOff x="1296327" y="1647588"/>
            <a:chExt cx="4382024" cy="1247656"/>
          </a:xfrm>
        </p:grpSpPr>
        <p:sp>
          <p:nvSpPr>
            <p:cNvPr id="4" name="Google Shape;3348;p11">
              <a:extLst>
                <a:ext uri="{FF2B5EF4-FFF2-40B4-BE49-F238E27FC236}">
                  <a16:creationId xmlns:a16="http://schemas.microsoft.com/office/drawing/2014/main" id="{DA45704A-6D01-448C-9EA6-D697D8FE7382}"/>
                </a:ext>
              </a:extLst>
            </p:cNvPr>
            <p:cNvSpPr txBox="1"/>
            <p:nvPr/>
          </p:nvSpPr>
          <p:spPr>
            <a:xfrm>
              <a:off x="1866915" y="1694956"/>
              <a:ext cx="3811436" cy="1200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Tìm chữ số thích hợp.</a:t>
              </a: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  <p:sp>
          <p:nvSpPr>
            <p:cNvPr id="5" name="Google Shape;3349;p11">
              <a:extLst>
                <a:ext uri="{FF2B5EF4-FFF2-40B4-BE49-F238E27FC236}">
                  <a16:creationId xmlns:a16="http://schemas.microsoft.com/office/drawing/2014/main" id="{18189906-4CAB-41C1-935D-6C860D3C9449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rgbClr val="7030A0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kumimoji="0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" name="Google Shape;3350;p11">
            <a:extLst>
              <a:ext uri="{FF2B5EF4-FFF2-40B4-BE49-F238E27FC236}">
                <a16:creationId xmlns:a16="http://schemas.microsoft.com/office/drawing/2014/main" id="{BAFDE58B-2CA9-4BDC-864C-11A2C2849484}"/>
              </a:ext>
            </a:extLst>
          </p:cNvPr>
          <p:cNvGrpSpPr/>
          <p:nvPr/>
        </p:nvGrpSpPr>
        <p:grpSpPr>
          <a:xfrm>
            <a:off x="1633722" y="2501204"/>
            <a:ext cx="1969573" cy="2040125"/>
            <a:chOff x="1566470" y="2095726"/>
            <a:chExt cx="1147790" cy="2040125"/>
          </a:xfrm>
        </p:grpSpPr>
        <p:grpSp>
          <p:nvGrpSpPr>
            <p:cNvPr id="7" name="Google Shape;3351;p11">
              <a:extLst>
                <a:ext uri="{FF2B5EF4-FFF2-40B4-BE49-F238E27FC236}">
                  <a16:creationId xmlns:a16="http://schemas.microsoft.com/office/drawing/2014/main" id="{32671237-60C9-467E-A9EF-53E2DF0F51D1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998176"/>
              <a:chOff x="1697011" y="2095726"/>
              <a:chExt cx="1147790" cy="1998176"/>
            </a:xfrm>
          </p:grpSpPr>
          <p:sp>
            <p:nvSpPr>
              <p:cNvPr id="9" name="Google Shape;3352;p11">
                <a:extLst>
                  <a:ext uri="{FF2B5EF4-FFF2-40B4-BE49-F238E27FC236}">
                    <a16:creationId xmlns:a16="http://schemas.microsoft.com/office/drawing/2014/main" id="{98986A1A-7944-43D3-ACD6-DD61856B2F0D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9981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srgbClr val="E36C09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7</a:t>
                </a:r>
                <a:r>
                  <a: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 7 6</a:t>
                </a: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2 4 </a:t>
                </a:r>
                <a:r>
                  <a: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srgbClr val="E36C09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6</a:t>
                </a: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endParaRPr>
              </a:p>
            </p:txBody>
          </p:sp>
          <p:sp>
            <p:nvSpPr>
              <p:cNvPr id="10" name="Google Shape;3353;p11">
                <a:extLst>
                  <a:ext uri="{FF2B5EF4-FFF2-40B4-BE49-F238E27FC236}">
                    <a16:creationId xmlns:a16="http://schemas.microsoft.com/office/drawing/2014/main" id="{86698535-3FA8-40F8-A733-4C8637B97F93}"/>
                  </a:ext>
                </a:extLst>
              </p:cNvPr>
              <p:cNvSpPr txBox="1"/>
              <p:nvPr/>
            </p:nvSpPr>
            <p:spPr>
              <a:xfrm>
                <a:off x="1697011" y="2523394"/>
                <a:ext cx="237760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endParaRPr>
              </a:p>
            </p:txBody>
          </p:sp>
        </p:grpSp>
        <p:cxnSp>
          <p:nvCxnSpPr>
            <p:cNvPr id="8" name="Google Shape;3354;p11">
              <a:extLst>
                <a:ext uri="{FF2B5EF4-FFF2-40B4-BE49-F238E27FC236}">
                  <a16:creationId xmlns:a16="http://schemas.microsoft.com/office/drawing/2014/main" id="{60E54EEC-0787-4418-AEDC-7B7F17C4529E}"/>
                </a:ext>
              </a:extLst>
            </p:cNvPr>
            <p:cNvCxnSpPr/>
            <p:nvPr/>
          </p:nvCxnSpPr>
          <p:spPr>
            <a:xfrm>
              <a:off x="1701799" y="4135851"/>
              <a:ext cx="977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1" name="Google Shape;3355;p11">
            <a:extLst>
              <a:ext uri="{FF2B5EF4-FFF2-40B4-BE49-F238E27FC236}">
                <a16:creationId xmlns:a16="http://schemas.microsoft.com/office/drawing/2014/main" id="{7F68A13C-8387-48A7-B6DB-076DD5F52186}"/>
              </a:ext>
            </a:extLst>
          </p:cNvPr>
          <p:cNvSpPr txBox="1"/>
          <p:nvPr/>
        </p:nvSpPr>
        <p:spPr>
          <a:xfrm>
            <a:off x="2041711" y="4477656"/>
            <a:ext cx="1561584" cy="982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5 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0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  <p:sp>
        <p:nvSpPr>
          <p:cNvPr id="12" name="Google Shape;3356;p11">
            <a:extLst>
              <a:ext uri="{FF2B5EF4-FFF2-40B4-BE49-F238E27FC236}">
                <a16:creationId xmlns:a16="http://schemas.microsoft.com/office/drawing/2014/main" id="{96419CCE-D922-4C05-9610-F38932E1B0A4}"/>
              </a:ext>
            </a:extLst>
          </p:cNvPr>
          <p:cNvSpPr/>
          <p:nvPr/>
        </p:nvSpPr>
        <p:spPr>
          <a:xfrm>
            <a:off x="2010457" y="2770674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?</a:t>
            </a:r>
            <a:endParaRPr kumimoji="0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3357;p11">
            <a:extLst>
              <a:ext uri="{FF2B5EF4-FFF2-40B4-BE49-F238E27FC236}">
                <a16:creationId xmlns:a16="http://schemas.microsoft.com/office/drawing/2014/main" id="{507D147B-F790-4F58-97DF-9E7199DB2205}"/>
              </a:ext>
            </a:extLst>
          </p:cNvPr>
          <p:cNvSpPr/>
          <p:nvPr/>
        </p:nvSpPr>
        <p:spPr>
          <a:xfrm>
            <a:off x="2953111" y="3791032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?</a:t>
            </a:r>
            <a:endParaRPr kumimoji="0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3358;p11">
            <a:extLst>
              <a:ext uri="{FF2B5EF4-FFF2-40B4-BE49-F238E27FC236}">
                <a16:creationId xmlns:a16="http://schemas.microsoft.com/office/drawing/2014/main" id="{E9C2899A-337C-480A-9E38-CE8BBB7EC014}"/>
              </a:ext>
            </a:extLst>
          </p:cNvPr>
          <p:cNvSpPr/>
          <p:nvPr/>
        </p:nvSpPr>
        <p:spPr>
          <a:xfrm>
            <a:off x="2461778" y="4764638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?</a:t>
            </a:r>
            <a:endParaRPr kumimoji="0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" name="Google Shape;3359;p11">
            <a:extLst>
              <a:ext uri="{FF2B5EF4-FFF2-40B4-BE49-F238E27FC236}">
                <a16:creationId xmlns:a16="http://schemas.microsoft.com/office/drawing/2014/main" id="{1925BC47-83E5-44F8-9250-0F27E9E73472}"/>
              </a:ext>
            </a:extLst>
          </p:cNvPr>
          <p:cNvGrpSpPr/>
          <p:nvPr/>
        </p:nvGrpSpPr>
        <p:grpSpPr>
          <a:xfrm>
            <a:off x="5111213" y="2501204"/>
            <a:ext cx="1969573" cy="2123658"/>
            <a:chOff x="1566470" y="2095726"/>
            <a:chExt cx="1147790" cy="2123658"/>
          </a:xfrm>
        </p:grpSpPr>
        <p:grpSp>
          <p:nvGrpSpPr>
            <p:cNvPr id="16" name="Google Shape;3360;p11">
              <a:extLst>
                <a:ext uri="{FF2B5EF4-FFF2-40B4-BE49-F238E27FC236}">
                  <a16:creationId xmlns:a16="http://schemas.microsoft.com/office/drawing/2014/main" id="{D83A60AB-3ED0-4E88-9CDB-FBD3C0271C3B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2123658"/>
              <a:chOff x="1697011" y="2095726"/>
              <a:chExt cx="1147790" cy="2123658"/>
            </a:xfrm>
          </p:grpSpPr>
          <p:sp>
            <p:nvSpPr>
              <p:cNvPr id="18" name="Google Shape;3361;p11">
                <a:extLst>
                  <a:ext uri="{FF2B5EF4-FFF2-40B4-BE49-F238E27FC236}">
                    <a16:creationId xmlns:a16="http://schemas.microsoft.com/office/drawing/2014/main" id="{817F8373-0CB0-4C6A-AA67-8B19D49C0EAA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21236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7 </a:t>
                </a:r>
                <a:r>
                  <a: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srgbClr val="E36C09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r>
                  <a: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 9</a:t>
                </a: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srgbClr val="E36C09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5</a:t>
                </a:r>
                <a:r>
                  <a: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 0 1</a:t>
                </a:r>
                <a:endParaRPr kumimoji="0" sz="4400" b="1" i="0" u="none" strike="noStrike" kern="1200" cap="none" spc="0" normalizeH="0" baseline="0" noProof="0">
                  <a:ln>
                    <a:noFill/>
                  </a:ln>
                  <a:solidFill>
                    <a:srgbClr val="E36C09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3362;p11">
                <a:extLst>
                  <a:ext uri="{FF2B5EF4-FFF2-40B4-BE49-F238E27FC236}">
                    <a16:creationId xmlns:a16="http://schemas.microsoft.com/office/drawing/2014/main" id="{AE00D6EA-8B02-4A2E-89C6-CD47735F888C}"/>
                  </a:ext>
                </a:extLst>
              </p:cNvPr>
              <p:cNvSpPr txBox="1"/>
              <p:nvPr/>
            </p:nvSpPr>
            <p:spPr>
              <a:xfrm>
                <a:off x="1697011" y="2523394"/>
                <a:ext cx="237760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endParaRPr>
              </a:p>
            </p:txBody>
          </p:sp>
        </p:grpSp>
        <p:cxnSp>
          <p:nvCxnSpPr>
            <p:cNvPr id="17" name="Google Shape;3363;p11">
              <a:extLst>
                <a:ext uri="{FF2B5EF4-FFF2-40B4-BE49-F238E27FC236}">
                  <a16:creationId xmlns:a16="http://schemas.microsoft.com/office/drawing/2014/main" id="{60C74439-3F27-4BBA-B82B-74405227EA83}"/>
                </a:ext>
              </a:extLst>
            </p:cNvPr>
            <p:cNvCxnSpPr/>
            <p:nvPr/>
          </p:nvCxnSpPr>
          <p:spPr>
            <a:xfrm>
              <a:off x="1701799" y="4135851"/>
              <a:ext cx="977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0" name="Google Shape;3364;p11">
            <a:extLst>
              <a:ext uri="{FF2B5EF4-FFF2-40B4-BE49-F238E27FC236}">
                <a16:creationId xmlns:a16="http://schemas.microsoft.com/office/drawing/2014/main" id="{1794C04B-0FA4-4C4B-B03E-F7EE8520FA3D}"/>
              </a:ext>
            </a:extLst>
          </p:cNvPr>
          <p:cNvSpPr txBox="1"/>
          <p:nvPr/>
        </p:nvSpPr>
        <p:spPr>
          <a:xfrm>
            <a:off x="5519202" y="4477656"/>
            <a:ext cx="1561584" cy="982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2 3 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  <p:sp>
        <p:nvSpPr>
          <p:cNvPr id="21" name="Google Shape;3365;p11">
            <a:extLst>
              <a:ext uri="{FF2B5EF4-FFF2-40B4-BE49-F238E27FC236}">
                <a16:creationId xmlns:a16="http://schemas.microsoft.com/office/drawing/2014/main" id="{B7774196-E7D5-44BE-A97A-FCB6F130D0F6}"/>
              </a:ext>
            </a:extLst>
          </p:cNvPr>
          <p:cNvSpPr/>
          <p:nvPr/>
        </p:nvSpPr>
        <p:spPr>
          <a:xfrm>
            <a:off x="5927191" y="2759459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?</a:t>
            </a:r>
            <a:endParaRPr kumimoji="0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3366;p11">
            <a:extLst>
              <a:ext uri="{FF2B5EF4-FFF2-40B4-BE49-F238E27FC236}">
                <a16:creationId xmlns:a16="http://schemas.microsoft.com/office/drawing/2014/main" id="{07A480D7-97AB-4914-A3FC-9663137DA29D}"/>
              </a:ext>
            </a:extLst>
          </p:cNvPr>
          <p:cNvSpPr/>
          <p:nvPr/>
        </p:nvSpPr>
        <p:spPr>
          <a:xfrm>
            <a:off x="5426292" y="3791031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?</a:t>
            </a:r>
            <a:endParaRPr kumimoji="0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3367;p11">
            <a:extLst>
              <a:ext uri="{FF2B5EF4-FFF2-40B4-BE49-F238E27FC236}">
                <a16:creationId xmlns:a16="http://schemas.microsoft.com/office/drawing/2014/main" id="{327EEF2D-A03E-49E9-B993-D8B9341C3609}"/>
              </a:ext>
            </a:extLst>
          </p:cNvPr>
          <p:cNvSpPr/>
          <p:nvPr/>
        </p:nvSpPr>
        <p:spPr>
          <a:xfrm>
            <a:off x="6430602" y="4740962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?</a:t>
            </a:r>
            <a:endParaRPr kumimoji="0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" name="Google Shape;3368;p11">
            <a:extLst>
              <a:ext uri="{FF2B5EF4-FFF2-40B4-BE49-F238E27FC236}">
                <a16:creationId xmlns:a16="http://schemas.microsoft.com/office/drawing/2014/main" id="{B3EB584B-38A5-42F4-B56A-467AE3899CCA}"/>
              </a:ext>
            </a:extLst>
          </p:cNvPr>
          <p:cNvGrpSpPr/>
          <p:nvPr/>
        </p:nvGrpSpPr>
        <p:grpSpPr>
          <a:xfrm>
            <a:off x="8372667" y="2501204"/>
            <a:ext cx="1969573" cy="2123658"/>
            <a:chOff x="1566470" y="2095726"/>
            <a:chExt cx="1147790" cy="2123658"/>
          </a:xfrm>
        </p:grpSpPr>
        <p:grpSp>
          <p:nvGrpSpPr>
            <p:cNvPr id="25" name="Google Shape;3369;p11">
              <a:extLst>
                <a:ext uri="{FF2B5EF4-FFF2-40B4-BE49-F238E27FC236}">
                  <a16:creationId xmlns:a16="http://schemas.microsoft.com/office/drawing/2014/main" id="{0FB28362-C4B5-4163-BC7E-57DCBF9F05CF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2123658"/>
              <a:chOff x="1697011" y="2095726"/>
              <a:chExt cx="1147790" cy="2123658"/>
            </a:xfrm>
          </p:grpSpPr>
          <p:sp>
            <p:nvSpPr>
              <p:cNvPr id="27" name="Google Shape;3370;p11">
                <a:extLst>
                  <a:ext uri="{FF2B5EF4-FFF2-40B4-BE49-F238E27FC236}">
                    <a16:creationId xmlns:a16="http://schemas.microsoft.com/office/drawing/2014/main" id="{F4249BA6-E3A7-46E5-9F44-3D16304D906C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21236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8 6 </a:t>
                </a:r>
                <a:r>
                  <a: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srgbClr val="E36C09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9</a:t>
                </a:r>
                <a:endParaRPr kumimoji="0" sz="4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7 </a:t>
                </a:r>
                <a:r>
                  <a: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srgbClr val="E36C09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4</a:t>
                </a:r>
                <a:r>
                  <a: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 5</a:t>
                </a:r>
                <a:endParaRPr kumimoji="0" sz="4400" b="1" i="0" u="none" strike="noStrike" kern="1200" cap="none" spc="0" normalizeH="0" baseline="0" noProof="0">
                  <a:ln>
                    <a:noFill/>
                  </a:ln>
                  <a:solidFill>
                    <a:srgbClr val="E36C09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3371;p11">
                <a:extLst>
                  <a:ext uri="{FF2B5EF4-FFF2-40B4-BE49-F238E27FC236}">
                    <a16:creationId xmlns:a16="http://schemas.microsoft.com/office/drawing/2014/main" id="{5CA563B7-DC70-49EB-80D7-1C38E24F5C28}"/>
                  </a:ext>
                </a:extLst>
              </p:cNvPr>
              <p:cNvSpPr txBox="1"/>
              <p:nvPr/>
            </p:nvSpPr>
            <p:spPr>
              <a:xfrm>
                <a:off x="1697011" y="2523394"/>
                <a:ext cx="237760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endParaRPr>
              </a:p>
            </p:txBody>
          </p:sp>
        </p:grpSp>
        <p:cxnSp>
          <p:nvCxnSpPr>
            <p:cNvPr id="26" name="Google Shape;3372;p11">
              <a:extLst>
                <a:ext uri="{FF2B5EF4-FFF2-40B4-BE49-F238E27FC236}">
                  <a16:creationId xmlns:a16="http://schemas.microsoft.com/office/drawing/2014/main" id="{D73723BD-0E12-46C9-9D74-CC1EB1F30E65}"/>
                </a:ext>
              </a:extLst>
            </p:cNvPr>
            <p:cNvCxnSpPr/>
            <p:nvPr/>
          </p:nvCxnSpPr>
          <p:spPr>
            <a:xfrm>
              <a:off x="1701799" y="4135851"/>
              <a:ext cx="977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9" name="Google Shape;3373;p11">
            <a:extLst>
              <a:ext uri="{FF2B5EF4-FFF2-40B4-BE49-F238E27FC236}">
                <a16:creationId xmlns:a16="http://schemas.microsoft.com/office/drawing/2014/main" id="{AF9C04C2-1F4C-4867-AA50-7B5007797D9B}"/>
              </a:ext>
            </a:extLst>
          </p:cNvPr>
          <p:cNvSpPr txBox="1"/>
          <p:nvPr/>
        </p:nvSpPr>
        <p:spPr>
          <a:xfrm>
            <a:off x="8780656" y="4477656"/>
            <a:ext cx="1561584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2 4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  <p:sp>
        <p:nvSpPr>
          <p:cNvPr id="30" name="Google Shape;3374;p11">
            <a:extLst>
              <a:ext uri="{FF2B5EF4-FFF2-40B4-BE49-F238E27FC236}">
                <a16:creationId xmlns:a16="http://schemas.microsoft.com/office/drawing/2014/main" id="{99439FC3-4396-4FD0-9AB8-FE60B40D9B99}"/>
              </a:ext>
            </a:extLst>
          </p:cNvPr>
          <p:cNvSpPr/>
          <p:nvPr/>
        </p:nvSpPr>
        <p:spPr>
          <a:xfrm>
            <a:off x="9718655" y="2770674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?</a:t>
            </a:r>
            <a:endParaRPr kumimoji="0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375;p11">
            <a:extLst>
              <a:ext uri="{FF2B5EF4-FFF2-40B4-BE49-F238E27FC236}">
                <a16:creationId xmlns:a16="http://schemas.microsoft.com/office/drawing/2014/main" id="{BB5832BE-CE46-4103-87CB-42E39A0B7B52}"/>
              </a:ext>
            </a:extLst>
          </p:cNvPr>
          <p:cNvSpPr/>
          <p:nvPr/>
        </p:nvSpPr>
        <p:spPr>
          <a:xfrm>
            <a:off x="9200723" y="3791032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?</a:t>
            </a:r>
            <a:endParaRPr kumimoji="0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376;p11">
            <a:extLst>
              <a:ext uri="{FF2B5EF4-FFF2-40B4-BE49-F238E27FC236}">
                <a16:creationId xmlns:a16="http://schemas.microsoft.com/office/drawing/2014/main" id="{22556EF4-5132-4CEB-B3B1-DC99C565D686}"/>
              </a:ext>
            </a:extLst>
          </p:cNvPr>
          <p:cNvSpPr/>
          <p:nvPr/>
        </p:nvSpPr>
        <p:spPr>
          <a:xfrm>
            <a:off x="8701254" y="4722758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?</a:t>
            </a:r>
            <a:endParaRPr kumimoji="0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709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8" name="图片 9">
            <a:extLst>
              <a:ext uri="{FF2B5EF4-FFF2-40B4-BE49-F238E27FC236}">
                <a16:creationId xmlns:a16="http://schemas.microsoft.com/office/drawing/2014/main" id="{3DF19191-1013-4466-B7DC-8403FA532F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162" y="4051004"/>
            <a:ext cx="2209838" cy="2806995"/>
          </a:xfrm>
          <a:prstGeom prst="rect">
            <a:avLst/>
          </a:prstGeom>
        </p:spPr>
      </p:pic>
      <p:grpSp>
        <p:nvGrpSpPr>
          <p:cNvPr id="5" name="Google Shape;3381;p12">
            <a:extLst>
              <a:ext uri="{FF2B5EF4-FFF2-40B4-BE49-F238E27FC236}">
                <a16:creationId xmlns:a16="http://schemas.microsoft.com/office/drawing/2014/main" id="{0EE8D62B-7FD2-404E-937B-7750DA377741}"/>
              </a:ext>
            </a:extLst>
          </p:cNvPr>
          <p:cNvGrpSpPr/>
          <p:nvPr/>
        </p:nvGrpSpPr>
        <p:grpSpPr>
          <a:xfrm>
            <a:off x="1363153" y="265501"/>
            <a:ext cx="7937016" cy="1247656"/>
            <a:chOff x="1296327" y="1647588"/>
            <a:chExt cx="5988754" cy="1247656"/>
          </a:xfrm>
        </p:grpSpPr>
        <p:sp>
          <p:nvSpPr>
            <p:cNvPr id="6" name="Google Shape;3382;p12">
              <a:extLst>
                <a:ext uri="{FF2B5EF4-FFF2-40B4-BE49-F238E27FC236}">
                  <a16:creationId xmlns:a16="http://schemas.microsoft.com/office/drawing/2014/main" id="{22FA2E82-E935-4C55-9D3A-81714F1A9585}"/>
                </a:ext>
              </a:extLst>
            </p:cNvPr>
            <p:cNvSpPr txBox="1"/>
            <p:nvPr/>
          </p:nvSpPr>
          <p:spPr>
            <a:xfrm>
              <a:off x="1866914" y="1694956"/>
              <a:ext cx="5418167" cy="1200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Quan sát tranh và trả lời câu hỏi</a:t>
              </a: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3383;p12">
              <a:extLst>
                <a:ext uri="{FF2B5EF4-FFF2-40B4-BE49-F238E27FC236}">
                  <a16:creationId xmlns:a16="http://schemas.microsoft.com/office/drawing/2014/main" id="{8AB1B57B-140C-4CD9-BCC2-9B3B20FD59BF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kumimoji="0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" name="Google Shape;3384;p12">
            <a:extLst>
              <a:ext uri="{FF2B5EF4-FFF2-40B4-BE49-F238E27FC236}">
                <a16:creationId xmlns:a16="http://schemas.microsoft.com/office/drawing/2014/main" id="{C7190EDE-DAD0-4C49-BF66-5FE423F0B4EE}"/>
              </a:ext>
            </a:extLst>
          </p:cNvPr>
          <p:cNvGrpSpPr/>
          <p:nvPr/>
        </p:nvGrpSpPr>
        <p:grpSpPr>
          <a:xfrm>
            <a:off x="2527300" y="1308100"/>
            <a:ext cx="6954820" cy="2063750"/>
            <a:chOff x="1701800" y="1714500"/>
            <a:chExt cx="6954820" cy="2063750"/>
          </a:xfrm>
        </p:grpSpPr>
        <p:pic>
          <p:nvPicPr>
            <p:cNvPr id="10" name="Google Shape;3385;p12" descr="Screen Clipping">
              <a:extLst>
                <a:ext uri="{FF2B5EF4-FFF2-40B4-BE49-F238E27FC236}">
                  <a16:creationId xmlns:a16="http://schemas.microsoft.com/office/drawing/2014/main" id="{D0CD5DA8-49C2-48DA-BD35-E263F9F90FE0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759557" y="1726376"/>
              <a:ext cx="6897063" cy="20481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Google Shape;3386;p12">
              <a:extLst>
                <a:ext uri="{FF2B5EF4-FFF2-40B4-BE49-F238E27FC236}">
                  <a16:creationId xmlns:a16="http://schemas.microsoft.com/office/drawing/2014/main" id="{AAA70952-84C6-4D29-A8F2-7F93D711870E}"/>
                </a:ext>
              </a:extLst>
            </p:cNvPr>
            <p:cNvSpPr/>
            <p:nvPr/>
          </p:nvSpPr>
          <p:spPr>
            <a:xfrm>
              <a:off x="1701800" y="1714500"/>
              <a:ext cx="450850" cy="2063750"/>
            </a:xfrm>
            <a:custGeom>
              <a:avLst/>
              <a:gdLst/>
              <a:ahLst/>
              <a:cxnLst/>
              <a:rect l="l" t="t" r="r" b="b"/>
              <a:pathLst>
                <a:path w="450850" h="2063750" extrusionOk="0">
                  <a:moveTo>
                    <a:pt x="0" y="0"/>
                  </a:moveTo>
                  <a:lnTo>
                    <a:pt x="450850" y="0"/>
                  </a:lnTo>
                  <a:lnTo>
                    <a:pt x="355600" y="679450"/>
                  </a:lnTo>
                  <a:lnTo>
                    <a:pt x="260350" y="895350"/>
                  </a:lnTo>
                  <a:lnTo>
                    <a:pt x="215900" y="1092200"/>
                  </a:lnTo>
                  <a:lnTo>
                    <a:pt x="317500" y="1276350"/>
                  </a:lnTo>
                  <a:lnTo>
                    <a:pt x="228600" y="1409700"/>
                  </a:lnTo>
                  <a:lnTo>
                    <a:pt x="76200" y="1543050"/>
                  </a:lnTo>
                  <a:lnTo>
                    <a:pt x="76200" y="1574800"/>
                  </a:lnTo>
                  <a:lnTo>
                    <a:pt x="190500" y="1606550"/>
                  </a:lnTo>
                  <a:lnTo>
                    <a:pt x="266700" y="1631950"/>
                  </a:lnTo>
                  <a:lnTo>
                    <a:pt x="279400" y="2063750"/>
                  </a:lnTo>
                  <a:lnTo>
                    <a:pt x="12700" y="2063750"/>
                  </a:lnTo>
                  <a:cubicBezTo>
                    <a:pt x="8467" y="1375833"/>
                    <a:pt x="4233" y="687917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" name="Google Shape;3387;p12">
            <a:extLst>
              <a:ext uri="{FF2B5EF4-FFF2-40B4-BE49-F238E27FC236}">
                <a16:creationId xmlns:a16="http://schemas.microsoft.com/office/drawing/2014/main" id="{46DE21EE-001C-478C-A695-D75EF0AB56DD}"/>
              </a:ext>
            </a:extLst>
          </p:cNvPr>
          <p:cNvSpPr txBox="1"/>
          <p:nvPr/>
        </p:nvSpPr>
        <p:spPr>
          <a:xfrm>
            <a:off x="1180665" y="4229432"/>
            <a:ext cx="9646542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Arial"/>
              <a:buAutoNum type="alphaLcParenR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 bọ rùa có 2 chấm ở cánh đậu trên bông hoa ghi phép tính có kết quả bằng bao nhiêu?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Arial"/>
              <a:buAutoNum type="alphaLcParenR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Hai bông hoa nào ghi phép tính có kết quả bằng nhau?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  <p:sp>
        <p:nvSpPr>
          <p:cNvPr id="13" name="Google Shape;3388;p12">
            <a:extLst>
              <a:ext uri="{FF2B5EF4-FFF2-40B4-BE49-F238E27FC236}">
                <a16:creationId xmlns:a16="http://schemas.microsoft.com/office/drawing/2014/main" id="{00A827DE-A707-447D-BEA1-0505796F2240}"/>
              </a:ext>
            </a:extLst>
          </p:cNvPr>
          <p:cNvSpPr txBox="1"/>
          <p:nvPr/>
        </p:nvSpPr>
        <p:spPr>
          <a:xfrm>
            <a:off x="8140701" y="3368137"/>
            <a:ext cx="9271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B5457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412</a:t>
            </a:r>
            <a:endParaRPr kumimoji="0" sz="2800" b="1" i="0" u="none" strike="noStrike" kern="1200" cap="none" spc="0" normalizeH="0" baseline="0" noProof="0">
              <a:ln>
                <a:noFill/>
              </a:ln>
              <a:solidFill>
                <a:srgbClr val="B5457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3389;p12">
            <a:extLst>
              <a:ext uri="{FF2B5EF4-FFF2-40B4-BE49-F238E27FC236}">
                <a16:creationId xmlns:a16="http://schemas.microsoft.com/office/drawing/2014/main" id="{95444E88-004F-4CAF-B379-2B640D44F423}"/>
              </a:ext>
            </a:extLst>
          </p:cNvPr>
          <p:cNvSpPr txBox="1"/>
          <p:nvPr/>
        </p:nvSpPr>
        <p:spPr>
          <a:xfrm>
            <a:off x="5570038" y="3368137"/>
            <a:ext cx="9271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D6470B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311</a:t>
            </a:r>
            <a:endParaRPr kumimoji="0" sz="2800" b="1" i="0" u="none" strike="noStrike" kern="1200" cap="none" spc="0" normalizeH="0" baseline="0" noProof="0">
              <a:ln>
                <a:noFill/>
              </a:ln>
              <a:solidFill>
                <a:srgbClr val="D6470B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3390;p12">
            <a:extLst>
              <a:ext uri="{FF2B5EF4-FFF2-40B4-BE49-F238E27FC236}">
                <a16:creationId xmlns:a16="http://schemas.microsoft.com/office/drawing/2014/main" id="{53440784-8E3F-48B1-AE54-FDB6EF214F24}"/>
              </a:ext>
            </a:extLst>
          </p:cNvPr>
          <p:cNvSpPr txBox="1"/>
          <p:nvPr/>
        </p:nvSpPr>
        <p:spPr>
          <a:xfrm>
            <a:off x="2999375" y="3368137"/>
            <a:ext cx="9271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1BA7A8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311</a:t>
            </a:r>
            <a:endParaRPr kumimoji="0" sz="2800" b="1" i="0" u="none" strike="noStrike" kern="1200" cap="none" spc="0" normalizeH="0" baseline="0" noProof="0">
              <a:ln>
                <a:noFill/>
              </a:ln>
              <a:solidFill>
                <a:srgbClr val="1BA7A8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3391;p12">
            <a:extLst>
              <a:ext uri="{FF2B5EF4-FFF2-40B4-BE49-F238E27FC236}">
                <a16:creationId xmlns:a16="http://schemas.microsoft.com/office/drawing/2014/main" id="{6348A1C6-D189-4C93-A46A-584583666724}"/>
              </a:ext>
            </a:extLst>
          </p:cNvPr>
          <p:cNvSpPr txBox="1"/>
          <p:nvPr/>
        </p:nvSpPr>
        <p:spPr>
          <a:xfrm>
            <a:off x="4404561" y="3368137"/>
            <a:ext cx="9271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=</a:t>
            </a:r>
            <a:endParaRPr kumimoji="0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659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grpSp>
        <p:nvGrpSpPr>
          <p:cNvPr id="4" name="Google Shape;4386;p6">
            <a:extLst>
              <a:ext uri="{FF2B5EF4-FFF2-40B4-BE49-F238E27FC236}">
                <a16:creationId xmlns:a16="http://schemas.microsoft.com/office/drawing/2014/main" id="{6C90B0BA-3409-4C26-BDCB-937AD5AADE90}"/>
              </a:ext>
            </a:extLst>
          </p:cNvPr>
          <p:cNvGrpSpPr/>
          <p:nvPr/>
        </p:nvGrpSpPr>
        <p:grpSpPr>
          <a:xfrm>
            <a:off x="432132" y="252865"/>
            <a:ext cx="7030148" cy="675638"/>
            <a:chOff x="1183343" y="1464304"/>
            <a:chExt cx="7030148" cy="675638"/>
          </a:xfrm>
        </p:grpSpPr>
        <p:sp>
          <p:nvSpPr>
            <p:cNvPr id="5" name="Google Shape;4387;p6">
              <a:extLst>
                <a:ext uri="{FF2B5EF4-FFF2-40B4-BE49-F238E27FC236}">
                  <a16:creationId xmlns:a16="http://schemas.microsoft.com/office/drawing/2014/main" id="{44A3C0BF-7DB6-412B-B060-46F9B1C689B4}"/>
                </a:ext>
              </a:extLst>
            </p:cNvPr>
            <p:cNvSpPr txBox="1"/>
            <p:nvPr/>
          </p:nvSpPr>
          <p:spPr>
            <a:xfrm>
              <a:off x="1804762" y="1493652"/>
              <a:ext cx="6408729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 ô che mưa thích hợp.</a:t>
              </a:r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Google Shape;4388;p6">
              <a:extLst>
                <a:ext uri="{FF2B5EF4-FFF2-40B4-BE49-F238E27FC236}">
                  <a16:creationId xmlns:a16="http://schemas.microsoft.com/office/drawing/2014/main" id="{EE02FE6F-563E-4C72-82E7-B0BCE1319401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2000"/>
            </a:p>
          </p:txBody>
        </p:sp>
      </p:grpSp>
      <p:grpSp>
        <p:nvGrpSpPr>
          <p:cNvPr id="7" name="Google Shape;3400;p13">
            <a:extLst>
              <a:ext uri="{FF2B5EF4-FFF2-40B4-BE49-F238E27FC236}">
                <a16:creationId xmlns:a16="http://schemas.microsoft.com/office/drawing/2014/main" id="{82706101-10CC-4954-8BB7-7D744D6B3651}"/>
              </a:ext>
            </a:extLst>
          </p:cNvPr>
          <p:cNvGrpSpPr/>
          <p:nvPr/>
        </p:nvGrpSpPr>
        <p:grpSpPr>
          <a:xfrm>
            <a:off x="763831" y="1179149"/>
            <a:ext cx="2519201" cy="2137389"/>
            <a:chOff x="1045182" y="1179149"/>
            <a:chExt cx="2519201" cy="2137389"/>
          </a:xfrm>
        </p:grpSpPr>
        <p:grpSp>
          <p:nvGrpSpPr>
            <p:cNvPr id="8" name="Google Shape;3401;p13">
              <a:extLst>
                <a:ext uri="{FF2B5EF4-FFF2-40B4-BE49-F238E27FC236}">
                  <a16:creationId xmlns:a16="http://schemas.microsoft.com/office/drawing/2014/main" id="{EED6D349-F939-433F-997E-7792EB7A90A5}"/>
                </a:ext>
              </a:extLst>
            </p:cNvPr>
            <p:cNvGrpSpPr/>
            <p:nvPr/>
          </p:nvGrpSpPr>
          <p:grpSpPr>
            <a:xfrm>
              <a:off x="1045182" y="1179149"/>
              <a:ext cx="2519201" cy="1914525"/>
              <a:chOff x="-2627170" y="-782744"/>
              <a:chExt cx="2519201" cy="1914525"/>
            </a:xfrm>
          </p:grpSpPr>
          <p:pic>
            <p:nvPicPr>
              <p:cNvPr id="24" name="Google Shape;3402;p13" descr="Cartoon Cloud - Cliparts.co">
                <a:extLst>
                  <a:ext uri="{FF2B5EF4-FFF2-40B4-BE49-F238E27FC236}">
                    <a16:creationId xmlns:a16="http://schemas.microsoft.com/office/drawing/2014/main" id="{8FDC3E49-9BE5-418E-81F3-9D863F168046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-2627170" y="-782744"/>
                <a:ext cx="2390775" cy="19145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5" name="Google Shape;3403;p13">
                <a:extLst>
                  <a:ext uri="{FF2B5EF4-FFF2-40B4-BE49-F238E27FC236}">
                    <a16:creationId xmlns:a16="http://schemas.microsoft.com/office/drawing/2014/main" id="{4E0E6595-0B7F-4111-ABFC-4988D382C9B1}"/>
                  </a:ext>
                </a:extLst>
              </p:cNvPr>
              <p:cNvSpPr txBox="1"/>
              <p:nvPr/>
            </p:nvSpPr>
            <p:spPr>
              <a:xfrm>
                <a:off x="-2498744" y="-144463"/>
                <a:ext cx="2390775" cy="6462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r>
                  <a:rPr lang="en-US" sz="3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362 </a:t>
                </a:r>
                <a:r>
                  <a:rPr lang="en-US" sz="3600">
                    <a:solidFill>
                      <a:schemeClr val="dk1"/>
                    </a:solidFill>
                  </a:rPr>
                  <a:t>–</a:t>
                </a:r>
                <a:r>
                  <a:rPr lang="en-US" sz="3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150</a:t>
                </a:r>
                <a:endParaRPr sz="3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" name="Google Shape;3404;p13">
              <a:extLst>
                <a:ext uri="{FF2B5EF4-FFF2-40B4-BE49-F238E27FC236}">
                  <a16:creationId xmlns:a16="http://schemas.microsoft.com/office/drawing/2014/main" id="{D0552D1E-615E-4FC1-8090-9C940C7CC3F2}"/>
                </a:ext>
              </a:extLst>
            </p:cNvPr>
            <p:cNvGrpSpPr/>
            <p:nvPr/>
          </p:nvGrpSpPr>
          <p:grpSpPr>
            <a:xfrm>
              <a:off x="1234111" y="2637525"/>
              <a:ext cx="326533" cy="326533"/>
              <a:chOff x="-249694" y="-528547"/>
              <a:chExt cx="2438402" cy="2438400"/>
            </a:xfrm>
          </p:grpSpPr>
          <p:sp>
            <p:nvSpPr>
              <p:cNvPr id="22" name="Google Shape;3405;p13">
                <a:extLst>
                  <a:ext uri="{FF2B5EF4-FFF2-40B4-BE49-F238E27FC236}">
                    <a16:creationId xmlns:a16="http://schemas.microsoft.com/office/drawing/2014/main" id="{96D7BD0D-F3E4-4595-ACA5-9D6C0BE6E2AD}"/>
                  </a:ext>
                </a:extLst>
              </p:cNvPr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A8DFF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23" name="Google Shape;3406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A19870DF-2241-4DED-8A6B-C67C87B6B05C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0" name="Google Shape;3407;p13">
              <a:extLst>
                <a:ext uri="{FF2B5EF4-FFF2-40B4-BE49-F238E27FC236}">
                  <a16:creationId xmlns:a16="http://schemas.microsoft.com/office/drawing/2014/main" id="{A4DEC6D6-E62D-46EE-96DA-75DEC71BC06D}"/>
                </a:ext>
              </a:extLst>
            </p:cNvPr>
            <p:cNvGrpSpPr/>
            <p:nvPr/>
          </p:nvGrpSpPr>
          <p:grpSpPr>
            <a:xfrm>
              <a:off x="1616348" y="2961543"/>
              <a:ext cx="326533" cy="326533"/>
              <a:chOff x="-249694" y="-528547"/>
              <a:chExt cx="2438402" cy="2438400"/>
            </a:xfrm>
          </p:grpSpPr>
          <p:sp>
            <p:nvSpPr>
              <p:cNvPr id="20" name="Google Shape;3408;p13">
                <a:extLst>
                  <a:ext uri="{FF2B5EF4-FFF2-40B4-BE49-F238E27FC236}">
                    <a16:creationId xmlns:a16="http://schemas.microsoft.com/office/drawing/2014/main" id="{9E523C07-A016-43AE-9928-5BA2567295E0}"/>
                  </a:ext>
                </a:extLst>
              </p:cNvPr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A8DFF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21" name="Google Shape;3409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2552A9D1-C8D2-47D6-A369-44E63D2634D6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1" name="Google Shape;3410;p13">
              <a:extLst>
                <a:ext uri="{FF2B5EF4-FFF2-40B4-BE49-F238E27FC236}">
                  <a16:creationId xmlns:a16="http://schemas.microsoft.com/office/drawing/2014/main" id="{25FFC91F-C072-42B8-980F-587824686751}"/>
                </a:ext>
              </a:extLst>
            </p:cNvPr>
            <p:cNvGrpSpPr/>
            <p:nvPr/>
          </p:nvGrpSpPr>
          <p:grpSpPr>
            <a:xfrm>
              <a:off x="2008721" y="2678932"/>
              <a:ext cx="326533" cy="326533"/>
              <a:chOff x="-249694" y="-528547"/>
              <a:chExt cx="2438402" cy="2438400"/>
            </a:xfrm>
          </p:grpSpPr>
          <p:sp>
            <p:nvSpPr>
              <p:cNvPr id="18" name="Google Shape;3411;p13">
                <a:extLst>
                  <a:ext uri="{FF2B5EF4-FFF2-40B4-BE49-F238E27FC236}">
                    <a16:creationId xmlns:a16="http://schemas.microsoft.com/office/drawing/2014/main" id="{3B10F997-0E77-4E94-846B-75F5DFC58071}"/>
                  </a:ext>
                </a:extLst>
              </p:cNvPr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A8DFF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9" name="Google Shape;3412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0AD2CD87-E783-4825-BBF7-90BA6AE58689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2" name="Google Shape;3413;p13">
              <a:extLst>
                <a:ext uri="{FF2B5EF4-FFF2-40B4-BE49-F238E27FC236}">
                  <a16:creationId xmlns:a16="http://schemas.microsoft.com/office/drawing/2014/main" id="{C2B61ACF-AFFA-405D-9506-65EC5053A777}"/>
                </a:ext>
              </a:extLst>
            </p:cNvPr>
            <p:cNvGrpSpPr/>
            <p:nvPr/>
          </p:nvGrpSpPr>
          <p:grpSpPr>
            <a:xfrm>
              <a:off x="2366399" y="2990005"/>
              <a:ext cx="326533" cy="326533"/>
              <a:chOff x="-249694" y="-528547"/>
              <a:chExt cx="2438402" cy="2438400"/>
            </a:xfrm>
          </p:grpSpPr>
          <p:sp>
            <p:nvSpPr>
              <p:cNvPr id="16" name="Google Shape;3414;p13">
                <a:extLst>
                  <a:ext uri="{FF2B5EF4-FFF2-40B4-BE49-F238E27FC236}">
                    <a16:creationId xmlns:a16="http://schemas.microsoft.com/office/drawing/2014/main" id="{DE8316B0-CB17-43C5-A408-33EC27651FF1}"/>
                  </a:ext>
                </a:extLst>
              </p:cNvPr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A8DFF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7" name="Google Shape;3415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7F0AF1DB-7325-4E0E-A087-8DD071BA241B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3" name="Google Shape;3416;p13">
              <a:extLst>
                <a:ext uri="{FF2B5EF4-FFF2-40B4-BE49-F238E27FC236}">
                  <a16:creationId xmlns:a16="http://schemas.microsoft.com/office/drawing/2014/main" id="{1B212425-846E-4B6B-8046-58DF3E51C238}"/>
                </a:ext>
              </a:extLst>
            </p:cNvPr>
            <p:cNvGrpSpPr/>
            <p:nvPr/>
          </p:nvGrpSpPr>
          <p:grpSpPr>
            <a:xfrm>
              <a:off x="2787515" y="2704123"/>
              <a:ext cx="326533" cy="326533"/>
              <a:chOff x="-249694" y="-528547"/>
              <a:chExt cx="2438402" cy="2438400"/>
            </a:xfrm>
          </p:grpSpPr>
          <p:sp>
            <p:nvSpPr>
              <p:cNvPr id="14" name="Google Shape;3417;p13">
                <a:extLst>
                  <a:ext uri="{FF2B5EF4-FFF2-40B4-BE49-F238E27FC236}">
                    <a16:creationId xmlns:a16="http://schemas.microsoft.com/office/drawing/2014/main" id="{4503791A-A0D8-4D3A-B8A3-75EEAC7E284F}"/>
                  </a:ext>
                </a:extLst>
              </p:cNvPr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A8DFF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5" name="Google Shape;3418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DB0561FA-4AC6-4250-9BAB-B3CA31F17847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6" name="Google Shape;3419;p13">
            <a:extLst>
              <a:ext uri="{FF2B5EF4-FFF2-40B4-BE49-F238E27FC236}">
                <a16:creationId xmlns:a16="http://schemas.microsoft.com/office/drawing/2014/main" id="{E014AA8C-72B5-4D0E-8BB7-27A44D543C7B}"/>
              </a:ext>
            </a:extLst>
          </p:cNvPr>
          <p:cNvGrpSpPr/>
          <p:nvPr/>
        </p:nvGrpSpPr>
        <p:grpSpPr>
          <a:xfrm>
            <a:off x="3432924" y="1179149"/>
            <a:ext cx="2410598" cy="2137389"/>
            <a:chOff x="1045182" y="1179149"/>
            <a:chExt cx="2410598" cy="2137389"/>
          </a:xfrm>
        </p:grpSpPr>
        <p:grpSp>
          <p:nvGrpSpPr>
            <p:cNvPr id="27" name="Google Shape;3420;p13">
              <a:extLst>
                <a:ext uri="{FF2B5EF4-FFF2-40B4-BE49-F238E27FC236}">
                  <a16:creationId xmlns:a16="http://schemas.microsoft.com/office/drawing/2014/main" id="{D338582C-AE27-4FBB-90B5-D73FC32E4E05}"/>
                </a:ext>
              </a:extLst>
            </p:cNvPr>
            <p:cNvGrpSpPr/>
            <p:nvPr/>
          </p:nvGrpSpPr>
          <p:grpSpPr>
            <a:xfrm>
              <a:off x="1045182" y="1179149"/>
              <a:ext cx="2410598" cy="1914525"/>
              <a:chOff x="-2627170" y="-782744"/>
              <a:chExt cx="2410598" cy="1914525"/>
            </a:xfrm>
          </p:grpSpPr>
          <p:pic>
            <p:nvPicPr>
              <p:cNvPr id="43" name="Google Shape;3421;p13" descr="Cartoon Cloud - Cliparts.co">
                <a:extLst>
                  <a:ext uri="{FF2B5EF4-FFF2-40B4-BE49-F238E27FC236}">
                    <a16:creationId xmlns:a16="http://schemas.microsoft.com/office/drawing/2014/main" id="{B4E5A286-9B89-4349-9E81-1897A5BC3270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-2627170" y="-782744"/>
                <a:ext cx="2390775" cy="19145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4" name="Google Shape;3422;p13">
                <a:extLst>
                  <a:ext uri="{FF2B5EF4-FFF2-40B4-BE49-F238E27FC236}">
                    <a16:creationId xmlns:a16="http://schemas.microsoft.com/office/drawing/2014/main" id="{8AFAA232-AD9F-4E15-AF21-517745D1A586}"/>
                  </a:ext>
                </a:extLst>
              </p:cNvPr>
              <p:cNvSpPr txBox="1"/>
              <p:nvPr/>
            </p:nvSpPr>
            <p:spPr>
              <a:xfrm>
                <a:off x="-2544760" y="-114032"/>
                <a:ext cx="2328188" cy="6462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r>
                  <a:rPr lang="en-US" sz="3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729 </a:t>
                </a:r>
                <a:r>
                  <a:rPr lang="en-US" sz="3600">
                    <a:solidFill>
                      <a:schemeClr val="dk1"/>
                    </a:solidFill>
                  </a:rPr>
                  <a:t>–</a:t>
                </a:r>
                <a:r>
                  <a:rPr lang="en-US" sz="3600"/>
                  <a:t> </a:t>
                </a:r>
                <a:r>
                  <a:rPr lang="en-US" sz="3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407</a:t>
                </a:r>
                <a:endParaRPr sz="3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" name="Google Shape;3423;p13">
              <a:extLst>
                <a:ext uri="{FF2B5EF4-FFF2-40B4-BE49-F238E27FC236}">
                  <a16:creationId xmlns:a16="http://schemas.microsoft.com/office/drawing/2014/main" id="{1336F6B4-5CCD-4D5B-BEB6-BC21023BDB48}"/>
                </a:ext>
              </a:extLst>
            </p:cNvPr>
            <p:cNvGrpSpPr/>
            <p:nvPr/>
          </p:nvGrpSpPr>
          <p:grpSpPr>
            <a:xfrm>
              <a:off x="1234111" y="2637525"/>
              <a:ext cx="326533" cy="326533"/>
              <a:chOff x="-249694" y="-528547"/>
              <a:chExt cx="2438402" cy="2438400"/>
            </a:xfrm>
          </p:grpSpPr>
          <p:sp>
            <p:nvSpPr>
              <p:cNvPr id="41" name="Google Shape;3424;p13">
                <a:extLst>
                  <a:ext uri="{FF2B5EF4-FFF2-40B4-BE49-F238E27FC236}">
                    <a16:creationId xmlns:a16="http://schemas.microsoft.com/office/drawing/2014/main" id="{80C0EE4A-B388-48A9-8EFF-202EB22C54CE}"/>
                  </a:ext>
                </a:extLst>
              </p:cNvPr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FFF6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42" name="Google Shape;3425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A5888429-4AB8-4509-810E-ABCE2F7A9C52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9" name="Google Shape;3426;p13">
              <a:extLst>
                <a:ext uri="{FF2B5EF4-FFF2-40B4-BE49-F238E27FC236}">
                  <a16:creationId xmlns:a16="http://schemas.microsoft.com/office/drawing/2014/main" id="{D22D3A58-9978-47BF-82F3-2725A152A890}"/>
                </a:ext>
              </a:extLst>
            </p:cNvPr>
            <p:cNvGrpSpPr/>
            <p:nvPr/>
          </p:nvGrpSpPr>
          <p:grpSpPr>
            <a:xfrm>
              <a:off x="1616348" y="2961543"/>
              <a:ext cx="326533" cy="326533"/>
              <a:chOff x="-249694" y="-528547"/>
              <a:chExt cx="2438402" cy="2438400"/>
            </a:xfrm>
          </p:grpSpPr>
          <p:sp>
            <p:nvSpPr>
              <p:cNvPr id="39" name="Google Shape;3427;p13">
                <a:extLst>
                  <a:ext uri="{FF2B5EF4-FFF2-40B4-BE49-F238E27FC236}">
                    <a16:creationId xmlns:a16="http://schemas.microsoft.com/office/drawing/2014/main" id="{029336B9-2A4C-4D44-95E7-28961D444B39}"/>
                  </a:ext>
                </a:extLst>
              </p:cNvPr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FFF6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40" name="Google Shape;3428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5EA2141B-900D-405A-8AA2-B881A0AA94BC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0" name="Google Shape;3429;p13">
              <a:extLst>
                <a:ext uri="{FF2B5EF4-FFF2-40B4-BE49-F238E27FC236}">
                  <a16:creationId xmlns:a16="http://schemas.microsoft.com/office/drawing/2014/main" id="{65BE7113-1F1D-4546-9C48-5F199B2E30DD}"/>
                </a:ext>
              </a:extLst>
            </p:cNvPr>
            <p:cNvGrpSpPr/>
            <p:nvPr/>
          </p:nvGrpSpPr>
          <p:grpSpPr>
            <a:xfrm>
              <a:off x="2008721" y="2678932"/>
              <a:ext cx="326533" cy="326533"/>
              <a:chOff x="-249694" y="-528547"/>
              <a:chExt cx="2438402" cy="2438400"/>
            </a:xfrm>
          </p:grpSpPr>
          <p:sp>
            <p:nvSpPr>
              <p:cNvPr id="37" name="Google Shape;3430;p13">
                <a:extLst>
                  <a:ext uri="{FF2B5EF4-FFF2-40B4-BE49-F238E27FC236}">
                    <a16:creationId xmlns:a16="http://schemas.microsoft.com/office/drawing/2014/main" id="{886987FE-EA2E-4CFE-BB10-8DE6EA53FEB4}"/>
                  </a:ext>
                </a:extLst>
              </p:cNvPr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FFF6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8" name="Google Shape;3431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FBE4E39C-49CE-429F-B066-3EBBEBD406DC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1" name="Google Shape;3432;p13">
              <a:extLst>
                <a:ext uri="{FF2B5EF4-FFF2-40B4-BE49-F238E27FC236}">
                  <a16:creationId xmlns:a16="http://schemas.microsoft.com/office/drawing/2014/main" id="{ECD39A41-AD6A-4C2D-801F-170ABF77ECE7}"/>
                </a:ext>
              </a:extLst>
            </p:cNvPr>
            <p:cNvGrpSpPr/>
            <p:nvPr/>
          </p:nvGrpSpPr>
          <p:grpSpPr>
            <a:xfrm>
              <a:off x="2366399" y="2990005"/>
              <a:ext cx="326533" cy="326533"/>
              <a:chOff x="-249694" y="-528547"/>
              <a:chExt cx="2438402" cy="2438400"/>
            </a:xfrm>
          </p:grpSpPr>
          <p:sp>
            <p:nvSpPr>
              <p:cNvPr id="35" name="Google Shape;3433;p13">
                <a:extLst>
                  <a:ext uri="{FF2B5EF4-FFF2-40B4-BE49-F238E27FC236}">
                    <a16:creationId xmlns:a16="http://schemas.microsoft.com/office/drawing/2014/main" id="{0A78D10B-9CB2-43FC-BAEA-2A58E243E996}"/>
                  </a:ext>
                </a:extLst>
              </p:cNvPr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FFF6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6" name="Google Shape;3434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D9719934-84E8-474D-94ED-07E92B34CD55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2" name="Google Shape;3435;p13">
              <a:extLst>
                <a:ext uri="{FF2B5EF4-FFF2-40B4-BE49-F238E27FC236}">
                  <a16:creationId xmlns:a16="http://schemas.microsoft.com/office/drawing/2014/main" id="{9B60F0DF-595F-4072-81EF-ED6B669C61C0}"/>
                </a:ext>
              </a:extLst>
            </p:cNvPr>
            <p:cNvGrpSpPr/>
            <p:nvPr/>
          </p:nvGrpSpPr>
          <p:grpSpPr>
            <a:xfrm>
              <a:off x="2787515" y="2704123"/>
              <a:ext cx="326533" cy="326533"/>
              <a:chOff x="-249694" y="-528547"/>
              <a:chExt cx="2438402" cy="2438400"/>
            </a:xfrm>
          </p:grpSpPr>
          <p:sp>
            <p:nvSpPr>
              <p:cNvPr id="33" name="Google Shape;3436;p13">
                <a:extLst>
                  <a:ext uri="{FF2B5EF4-FFF2-40B4-BE49-F238E27FC236}">
                    <a16:creationId xmlns:a16="http://schemas.microsoft.com/office/drawing/2014/main" id="{5D157603-F9EA-418E-ADEB-287B990CAC5D}"/>
                  </a:ext>
                </a:extLst>
              </p:cNvPr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FFF6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" name="Google Shape;3437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F4B971B8-EDF5-4A8E-AE05-AFF790F9D466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45" name="Google Shape;3438;p13">
            <a:extLst>
              <a:ext uri="{FF2B5EF4-FFF2-40B4-BE49-F238E27FC236}">
                <a16:creationId xmlns:a16="http://schemas.microsoft.com/office/drawing/2014/main" id="{9C87707E-8A10-4CA0-83AD-3CCF340B2A75}"/>
              </a:ext>
            </a:extLst>
          </p:cNvPr>
          <p:cNvGrpSpPr/>
          <p:nvPr/>
        </p:nvGrpSpPr>
        <p:grpSpPr>
          <a:xfrm>
            <a:off x="6105691" y="1179149"/>
            <a:ext cx="2519201" cy="2137389"/>
            <a:chOff x="1045182" y="1179149"/>
            <a:chExt cx="2519201" cy="2137389"/>
          </a:xfrm>
        </p:grpSpPr>
        <p:grpSp>
          <p:nvGrpSpPr>
            <p:cNvPr id="46" name="Google Shape;3439;p13">
              <a:extLst>
                <a:ext uri="{FF2B5EF4-FFF2-40B4-BE49-F238E27FC236}">
                  <a16:creationId xmlns:a16="http://schemas.microsoft.com/office/drawing/2014/main" id="{6833B900-86D7-4F7F-BD41-8A9612E77836}"/>
                </a:ext>
              </a:extLst>
            </p:cNvPr>
            <p:cNvGrpSpPr/>
            <p:nvPr/>
          </p:nvGrpSpPr>
          <p:grpSpPr>
            <a:xfrm>
              <a:off x="1045182" y="1179149"/>
              <a:ext cx="2519201" cy="1914525"/>
              <a:chOff x="-2627170" y="-782744"/>
              <a:chExt cx="2519201" cy="1914525"/>
            </a:xfrm>
          </p:grpSpPr>
          <p:pic>
            <p:nvPicPr>
              <p:cNvPr id="62" name="Google Shape;3440;p13" descr="Cartoon Cloud - Cliparts.co">
                <a:extLst>
                  <a:ext uri="{FF2B5EF4-FFF2-40B4-BE49-F238E27FC236}">
                    <a16:creationId xmlns:a16="http://schemas.microsoft.com/office/drawing/2014/main" id="{800AD56C-91F2-43D7-AB24-D4CF350FE442}"/>
                  </a:ext>
                </a:extLst>
              </p:cNvPr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-2627170" y="-782744"/>
                <a:ext cx="2390775" cy="19145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3" name="Google Shape;3441;p13">
                <a:extLst>
                  <a:ext uri="{FF2B5EF4-FFF2-40B4-BE49-F238E27FC236}">
                    <a16:creationId xmlns:a16="http://schemas.microsoft.com/office/drawing/2014/main" id="{19918C9A-53BD-44BC-91D2-780F4D769FA7}"/>
                  </a:ext>
                </a:extLst>
              </p:cNvPr>
              <p:cNvSpPr txBox="1"/>
              <p:nvPr/>
            </p:nvSpPr>
            <p:spPr>
              <a:xfrm>
                <a:off x="-2498743" y="-144463"/>
                <a:ext cx="2390774" cy="6462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r>
                  <a:rPr lang="en-US" sz="3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474 </a:t>
                </a:r>
                <a:r>
                  <a:rPr lang="en-US" sz="3600">
                    <a:solidFill>
                      <a:schemeClr val="dk1"/>
                    </a:solidFill>
                  </a:rPr>
                  <a:t>–</a:t>
                </a:r>
                <a:r>
                  <a:rPr lang="en-US" sz="3600"/>
                  <a:t> </a:t>
                </a:r>
                <a:r>
                  <a:rPr lang="en-US" sz="3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374</a:t>
                </a:r>
                <a:endParaRPr sz="3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" name="Google Shape;3442;p13">
              <a:extLst>
                <a:ext uri="{FF2B5EF4-FFF2-40B4-BE49-F238E27FC236}">
                  <a16:creationId xmlns:a16="http://schemas.microsoft.com/office/drawing/2014/main" id="{189B335E-4154-4C16-9A16-C91D2C70B685}"/>
                </a:ext>
              </a:extLst>
            </p:cNvPr>
            <p:cNvGrpSpPr/>
            <p:nvPr/>
          </p:nvGrpSpPr>
          <p:grpSpPr>
            <a:xfrm>
              <a:off x="1234111" y="2637525"/>
              <a:ext cx="326533" cy="326533"/>
              <a:chOff x="-249694" y="-528547"/>
              <a:chExt cx="2438402" cy="2438400"/>
            </a:xfrm>
          </p:grpSpPr>
          <p:sp>
            <p:nvSpPr>
              <p:cNvPr id="60" name="Google Shape;3443;p13">
                <a:extLst>
                  <a:ext uri="{FF2B5EF4-FFF2-40B4-BE49-F238E27FC236}">
                    <a16:creationId xmlns:a16="http://schemas.microsoft.com/office/drawing/2014/main" id="{66CFB60A-6BB6-487C-9EF9-D253C9A1655E}"/>
                  </a:ext>
                </a:extLst>
              </p:cNvPr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4928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61" name="Google Shape;3444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D9FAE369-90AD-4D5B-91ED-50299ECEFB81}"/>
                  </a:ext>
                </a:extLst>
              </p:cNvPr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8" name="Google Shape;3445;p13">
              <a:extLst>
                <a:ext uri="{FF2B5EF4-FFF2-40B4-BE49-F238E27FC236}">
                  <a16:creationId xmlns:a16="http://schemas.microsoft.com/office/drawing/2014/main" id="{88404D44-732F-4E62-AF7C-18B3FF498E88}"/>
                </a:ext>
              </a:extLst>
            </p:cNvPr>
            <p:cNvGrpSpPr/>
            <p:nvPr/>
          </p:nvGrpSpPr>
          <p:grpSpPr>
            <a:xfrm>
              <a:off x="1616348" y="2961543"/>
              <a:ext cx="326533" cy="326533"/>
              <a:chOff x="-249694" y="-528547"/>
              <a:chExt cx="2438402" cy="2438400"/>
            </a:xfrm>
          </p:grpSpPr>
          <p:sp>
            <p:nvSpPr>
              <p:cNvPr id="58" name="Google Shape;3446;p13">
                <a:extLst>
                  <a:ext uri="{FF2B5EF4-FFF2-40B4-BE49-F238E27FC236}">
                    <a16:creationId xmlns:a16="http://schemas.microsoft.com/office/drawing/2014/main" id="{39D43948-611E-4D3B-93F0-EBFF83C4FA41}"/>
                  </a:ext>
                </a:extLst>
              </p:cNvPr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4928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59" name="Google Shape;3447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C8DED949-85F8-414E-BE62-D1E308376478}"/>
                  </a:ext>
                </a:extLst>
              </p:cNvPr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9" name="Google Shape;3448;p13">
              <a:extLst>
                <a:ext uri="{FF2B5EF4-FFF2-40B4-BE49-F238E27FC236}">
                  <a16:creationId xmlns:a16="http://schemas.microsoft.com/office/drawing/2014/main" id="{04763B26-6666-4F9A-83B0-B5CA317A20EF}"/>
                </a:ext>
              </a:extLst>
            </p:cNvPr>
            <p:cNvGrpSpPr/>
            <p:nvPr/>
          </p:nvGrpSpPr>
          <p:grpSpPr>
            <a:xfrm>
              <a:off x="2008721" y="2678932"/>
              <a:ext cx="326533" cy="326533"/>
              <a:chOff x="-249694" y="-528547"/>
              <a:chExt cx="2438402" cy="2438400"/>
            </a:xfrm>
          </p:grpSpPr>
          <p:sp>
            <p:nvSpPr>
              <p:cNvPr id="56" name="Google Shape;3449;p13">
                <a:extLst>
                  <a:ext uri="{FF2B5EF4-FFF2-40B4-BE49-F238E27FC236}">
                    <a16:creationId xmlns:a16="http://schemas.microsoft.com/office/drawing/2014/main" id="{EDD17F0E-F652-45F4-80F7-2AD310813D05}"/>
                  </a:ext>
                </a:extLst>
              </p:cNvPr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4928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57" name="Google Shape;3450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6D3B6BAF-485B-425F-B52F-6E9892B562F3}"/>
                  </a:ext>
                </a:extLst>
              </p:cNvPr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0" name="Google Shape;3451;p13">
              <a:extLst>
                <a:ext uri="{FF2B5EF4-FFF2-40B4-BE49-F238E27FC236}">
                  <a16:creationId xmlns:a16="http://schemas.microsoft.com/office/drawing/2014/main" id="{5A7114D6-05DC-4407-8E89-2C289BFB5C93}"/>
                </a:ext>
              </a:extLst>
            </p:cNvPr>
            <p:cNvGrpSpPr/>
            <p:nvPr/>
          </p:nvGrpSpPr>
          <p:grpSpPr>
            <a:xfrm>
              <a:off x="2366399" y="2990005"/>
              <a:ext cx="326533" cy="326533"/>
              <a:chOff x="-249694" y="-528547"/>
              <a:chExt cx="2438402" cy="2438400"/>
            </a:xfrm>
          </p:grpSpPr>
          <p:sp>
            <p:nvSpPr>
              <p:cNvPr id="54" name="Google Shape;3452;p13">
                <a:extLst>
                  <a:ext uri="{FF2B5EF4-FFF2-40B4-BE49-F238E27FC236}">
                    <a16:creationId xmlns:a16="http://schemas.microsoft.com/office/drawing/2014/main" id="{F18BC241-D4D3-4C93-AABC-8F45923D6CFA}"/>
                  </a:ext>
                </a:extLst>
              </p:cNvPr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4928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55" name="Google Shape;3453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1F31E7CA-EFD9-4184-A7BD-318237DBE87F}"/>
                  </a:ext>
                </a:extLst>
              </p:cNvPr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1" name="Google Shape;3454;p13">
              <a:extLst>
                <a:ext uri="{FF2B5EF4-FFF2-40B4-BE49-F238E27FC236}">
                  <a16:creationId xmlns:a16="http://schemas.microsoft.com/office/drawing/2014/main" id="{34ACD87D-BD36-43FA-A67C-81E318B8EC87}"/>
                </a:ext>
              </a:extLst>
            </p:cNvPr>
            <p:cNvGrpSpPr/>
            <p:nvPr/>
          </p:nvGrpSpPr>
          <p:grpSpPr>
            <a:xfrm>
              <a:off x="2787515" y="2704123"/>
              <a:ext cx="326533" cy="326533"/>
              <a:chOff x="-249694" y="-528547"/>
              <a:chExt cx="2438402" cy="2438400"/>
            </a:xfrm>
          </p:grpSpPr>
          <p:sp>
            <p:nvSpPr>
              <p:cNvPr id="52" name="Google Shape;3455;p13">
                <a:extLst>
                  <a:ext uri="{FF2B5EF4-FFF2-40B4-BE49-F238E27FC236}">
                    <a16:creationId xmlns:a16="http://schemas.microsoft.com/office/drawing/2014/main" id="{BC7BB41D-DFF9-4E5F-BA97-CC52CA43D08A}"/>
                  </a:ext>
                </a:extLst>
              </p:cNvPr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4928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53" name="Google Shape;3456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F7BEAA1B-2303-44B1-AF5A-9C091A36C90E}"/>
                  </a:ext>
                </a:extLst>
              </p:cNvPr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64" name="Google Shape;3457;p13">
            <a:extLst>
              <a:ext uri="{FF2B5EF4-FFF2-40B4-BE49-F238E27FC236}">
                <a16:creationId xmlns:a16="http://schemas.microsoft.com/office/drawing/2014/main" id="{5A9105C1-27D5-4AA8-B0F4-A9189E3F8841}"/>
              </a:ext>
            </a:extLst>
          </p:cNvPr>
          <p:cNvGrpSpPr/>
          <p:nvPr/>
        </p:nvGrpSpPr>
        <p:grpSpPr>
          <a:xfrm>
            <a:off x="8728768" y="1179149"/>
            <a:ext cx="2623077" cy="2137389"/>
            <a:chOff x="1045182" y="1179149"/>
            <a:chExt cx="2623077" cy="2137389"/>
          </a:xfrm>
        </p:grpSpPr>
        <p:grpSp>
          <p:nvGrpSpPr>
            <p:cNvPr id="65" name="Google Shape;3458;p13">
              <a:extLst>
                <a:ext uri="{FF2B5EF4-FFF2-40B4-BE49-F238E27FC236}">
                  <a16:creationId xmlns:a16="http://schemas.microsoft.com/office/drawing/2014/main" id="{5003BB0A-3864-4838-9BD7-E9A950224BE4}"/>
                </a:ext>
              </a:extLst>
            </p:cNvPr>
            <p:cNvGrpSpPr/>
            <p:nvPr/>
          </p:nvGrpSpPr>
          <p:grpSpPr>
            <a:xfrm>
              <a:off x="1045182" y="1179149"/>
              <a:ext cx="2623077" cy="1914525"/>
              <a:chOff x="-2627170" y="-782744"/>
              <a:chExt cx="2623077" cy="1914525"/>
            </a:xfrm>
          </p:grpSpPr>
          <p:pic>
            <p:nvPicPr>
              <p:cNvPr id="80" name="Google Shape;3459;p13" descr="Cartoon Cloud - Cliparts.co">
                <a:extLst>
                  <a:ext uri="{FF2B5EF4-FFF2-40B4-BE49-F238E27FC236}">
                    <a16:creationId xmlns:a16="http://schemas.microsoft.com/office/drawing/2014/main" id="{353708CE-D746-49B7-94E3-0988E90F82CD}"/>
                  </a:ext>
                </a:extLst>
              </p:cNvPr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-2627170" y="-782744"/>
                <a:ext cx="2390775" cy="19145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1" name="Google Shape;3460;p13">
                <a:extLst>
                  <a:ext uri="{FF2B5EF4-FFF2-40B4-BE49-F238E27FC236}">
                    <a16:creationId xmlns:a16="http://schemas.microsoft.com/office/drawing/2014/main" id="{9DAE4EAB-3B1A-4EC1-909F-5A6110D61E1B}"/>
                  </a:ext>
                </a:extLst>
              </p:cNvPr>
              <p:cNvSpPr txBox="1"/>
              <p:nvPr/>
            </p:nvSpPr>
            <p:spPr>
              <a:xfrm>
                <a:off x="-2544905" y="-141075"/>
                <a:ext cx="2540812" cy="6462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r>
                  <a:rPr lang="en-US" sz="3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835 </a:t>
                </a:r>
                <a:r>
                  <a:rPr lang="en-US" sz="3600">
                    <a:solidFill>
                      <a:schemeClr val="dk1"/>
                    </a:solidFill>
                  </a:rPr>
                  <a:t>–</a:t>
                </a:r>
                <a:r>
                  <a:rPr lang="en-US" sz="3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30</a:t>
                </a:r>
                <a:endParaRPr sz="3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6" name="Google Shape;3461;p13">
              <a:extLst>
                <a:ext uri="{FF2B5EF4-FFF2-40B4-BE49-F238E27FC236}">
                  <a16:creationId xmlns:a16="http://schemas.microsoft.com/office/drawing/2014/main" id="{9C388990-3790-4163-8F68-4D29061C006B}"/>
                </a:ext>
              </a:extLst>
            </p:cNvPr>
            <p:cNvGrpSpPr/>
            <p:nvPr/>
          </p:nvGrpSpPr>
          <p:grpSpPr>
            <a:xfrm>
              <a:off x="1234111" y="2637525"/>
              <a:ext cx="326533" cy="326533"/>
              <a:chOff x="-249694" y="-528547"/>
              <a:chExt cx="2438402" cy="2438400"/>
            </a:xfrm>
          </p:grpSpPr>
          <p:sp>
            <p:nvSpPr>
              <p:cNvPr id="78" name="Google Shape;3462;p13">
                <a:extLst>
                  <a:ext uri="{FF2B5EF4-FFF2-40B4-BE49-F238E27FC236}">
                    <a16:creationId xmlns:a16="http://schemas.microsoft.com/office/drawing/2014/main" id="{DB0F5A58-D675-466B-B304-7712049E760C}"/>
                  </a:ext>
                </a:extLst>
              </p:cNvPr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E0FF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79" name="Google Shape;3463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9030B524-56A9-4FCC-8920-A3A16B1452CF}"/>
                  </a:ext>
                </a:extLst>
              </p:cNvPr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7" name="Google Shape;3464;p13">
              <a:extLst>
                <a:ext uri="{FF2B5EF4-FFF2-40B4-BE49-F238E27FC236}">
                  <a16:creationId xmlns:a16="http://schemas.microsoft.com/office/drawing/2014/main" id="{010E441A-B3AB-4A37-B889-17F7F0F52ABD}"/>
                </a:ext>
              </a:extLst>
            </p:cNvPr>
            <p:cNvGrpSpPr/>
            <p:nvPr/>
          </p:nvGrpSpPr>
          <p:grpSpPr>
            <a:xfrm>
              <a:off x="1616348" y="2653542"/>
              <a:ext cx="726881" cy="634534"/>
              <a:chOff x="-249694" y="-2828557"/>
              <a:chExt cx="5428021" cy="4738410"/>
            </a:xfrm>
          </p:grpSpPr>
          <p:sp>
            <p:nvSpPr>
              <p:cNvPr id="74" name="Google Shape;3465;p13">
                <a:extLst>
                  <a:ext uri="{FF2B5EF4-FFF2-40B4-BE49-F238E27FC236}">
                    <a16:creationId xmlns:a16="http://schemas.microsoft.com/office/drawing/2014/main" id="{5C93F565-A018-4912-A9BD-9596431ECDEF}"/>
                  </a:ext>
                </a:extLst>
              </p:cNvPr>
              <p:cNvSpPr/>
              <p:nvPr/>
            </p:nvSpPr>
            <p:spPr>
              <a:xfrm>
                <a:off x="245606" y="-340432"/>
                <a:ext cx="1447802" cy="2062162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E0FF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3466;p13">
                <a:extLst>
                  <a:ext uri="{FF2B5EF4-FFF2-40B4-BE49-F238E27FC236}">
                    <a16:creationId xmlns:a16="http://schemas.microsoft.com/office/drawing/2014/main" id="{A97B5D48-C27F-4220-B05E-3374E39594CE}"/>
                  </a:ext>
                </a:extLst>
              </p:cNvPr>
              <p:cNvSpPr/>
              <p:nvPr/>
            </p:nvSpPr>
            <p:spPr>
              <a:xfrm>
                <a:off x="3239781" y="-2638957"/>
                <a:ext cx="1447802" cy="2062162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E0FF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76" name="Google Shape;3467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305B4C9C-8C21-44BB-A5BE-BBE630F81D04}"/>
                  </a:ext>
                </a:extLst>
              </p:cNvPr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7" name="Google Shape;3468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719F6681-6083-4733-9E55-CFA0C8481443}"/>
                  </a:ext>
                </a:extLst>
              </p:cNvPr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2739925" y="-2828557"/>
                <a:ext cx="2438402" cy="24383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8" name="Google Shape;3469;p13">
              <a:extLst>
                <a:ext uri="{FF2B5EF4-FFF2-40B4-BE49-F238E27FC236}">
                  <a16:creationId xmlns:a16="http://schemas.microsoft.com/office/drawing/2014/main" id="{9F0562D1-0471-421E-97A1-C8E3A25D93DE}"/>
                </a:ext>
              </a:extLst>
            </p:cNvPr>
            <p:cNvGrpSpPr/>
            <p:nvPr/>
          </p:nvGrpSpPr>
          <p:grpSpPr>
            <a:xfrm>
              <a:off x="2366399" y="2990005"/>
              <a:ext cx="326533" cy="326533"/>
              <a:chOff x="-249694" y="-528547"/>
              <a:chExt cx="2438402" cy="2438400"/>
            </a:xfrm>
          </p:grpSpPr>
          <p:sp>
            <p:nvSpPr>
              <p:cNvPr id="72" name="Google Shape;3470;p13">
                <a:extLst>
                  <a:ext uri="{FF2B5EF4-FFF2-40B4-BE49-F238E27FC236}">
                    <a16:creationId xmlns:a16="http://schemas.microsoft.com/office/drawing/2014/main" id="{0A908C11-C85B-4252-A609-2EA34863438C}"/>
                  </a:ext>
                </a:extLst>
              </p:cNvPr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E0FF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73" name="Google Shape;3471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90EB0B50-88A6-4576-83FD-1175E25712FE}"/>
                  </a:ext>
                </a:extLst>
              </p:cNvPr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9" name="Google Shape;3472;p13">
              <a:extLst>
                <a:ext uri="{FF2B5EF4-FFF2-40B4-BE49-F238E27FC236}">
                  <a16:creationId xmlns:a16="http://schemas.microsoft.com/office/drawing/2014/main" id="{AF1642F4-C1AA-448D-8D78-50891F074A8E}"/>
                </a:ext>
              </a:extLst>
            </p:cNvPr>
            <p:cNvGrpSpPr/>
            <p:nvPr/>
          </p:nvGrpSpPr>
          <p:grpSpPr>
            <a:xfrm>
              <a:off x="2787515" y="2704123"/>
              <a:ext cx="326533" cy="326533"/>
              <a:chOff x="-249694" y="-528547"/>
              <a:chExt cx="2438402" cy="2438400"/>
            </a:xfrm>
          </p:grpSpPr>
          <p:sp>
            <p:nvSpPr>
              <p:cNvPr id="70" name="Google Shape;3473;p13">
                <a:extLst>
                  <a:ext uri="{FF2B5EF4-FFF2-40B4-BE49-F238E27FC236}">
                    <a16:creationId xmlns:a16="http://schemas.microsoft.com/office/drawing/2014/main" id="{0BC99F0A-4669-4D81-860B-45336D5F880D}"/>
                  </a:ext>
                </a:extLst>
              </p:cNvPr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E0FF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71" name="Google Shape;3474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A0DEDDDF-1311-4A76-89BA-9061B1A6BEE7}"/>
                  </a:ext>
                </a:extLst>
              </p:cNvPr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82" name="Google Shape;3475;p13">
            <a:extLst>
              <a:ext uri="{FF2B5EF4-FFF2-40B4-BE49-F238E27FC236}">
                <a16:creationId xmlns:a16="http://schemas.microsoft.com/office/drawing/2014/main" id="{34ACA684-5819-4C6C-AC25-327D273C92D2}"/>
              </a:ext>
            </a:extLst>
          </p:cNvPr>
          <p:cNvGrpSpPr/>
          <p:nvPr/>
        </p:nvGrpSpPr>
        <p:grpSpPr>
          <a:xfrm>
            <a:off x="690352" y="3692915"/>
            <a:ext cx="2732755" cy="2885290"/>
            <a:chOff x="690352" y="3692915"/>
            <a:chExt cx="2732755" cy="2885290"/>
          </a:xfrm>
        </p:grpSpPr>
        <p:pic>
          <p:nvPicPr>
            <p:cNvPr id="83" name="Google Shape;3476;p13" descr="Umbrella Clipart Seven - Yellow Umbrella Cartoon Png | Full Size PNG  Download | SeekPNG">
              <a:extLst>
                <a:ext uri="{FF2B5EF4-FFF2-40B4-BE49-F238E27FC236}">
                  <a16:creationId xmlns:a16="http://schemas.microsoft.com/office/drawing/2014/main" id="{23640E2D-DEEB-42ED-A6E3-62F96A934A45}"/>
                </a:ext>
              </a:extLst>
            </p:cNvPr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 rot="1587922">
              <a:off x="1094087" y="4003263"/>
              <a:ext cx="1925286" cy="226459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4" name="Google Shape;3477;p13">
              <a:extLst>
                <a:ext uri="{FF2B5EF4-FFF2-40B4-BE49-F238E27FC236}">
                  <a16:creationId xmlns:a16="http://schemas.microsoft.com/office/drawing/2014/main" id="{EAE9C662-96F8-4E91-9401-5E9C555E461F}"/>
                </a:ext>
              </a:extLst>
            </p:cNvPr>
            <p:cNvGrpSpPr/>
            <p:nvPr/>
          </p:nvGrpSpPr>
          <p:grpSpPr>
            <a:xfrm>
              <a:off x="1679650" y="4256127"/>
              <a:ext cx="956240" cy="647565"/>
              <a:chOff x="1238228" y="4587596"/>
              <a:chExt cx="956240" cy="647565"/>
            </a:xfrm>
          </p:grpSpPr>
          <p:sp>
            <p:nvSpPr>
              <p:cNvPr id="85" name="Google Shape;3478;p13">
                <a:extLst>
                  <a:ext uri="{FF2B5EF4-FFF2-40B4-BE49-F238E27FC236}">
                    <a16:creationId xmlns:a16="http://schemas.microsoft.com/office/drawing/2014/main" id="{A4F2A169-D02F-4F8A-98D3-ABDC455F1F9A}"/>
                  </a:ext>
                </a:extLst>
              </p:cNvPr>
              <p:cNvSpPr txBox="1"/>
              <p:nvPr/>
            </p:nvSpPr>
            <p:spPr>
              <a:xfrm>
                <a:off x="1238228" y="4587596"/>
                <a:ext cx="954107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100</a:t>
                </a:r>
                <a:endParaRPr sz="3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3479;p13">
                <a:extLst>
                  <a:ext uri="{FF2B5EF4-FFF2-40B4-BE49-F238E27FC236}">
                    <a16:creationId xmlns:a16="http://schemas.microsoft.com/office/drawing/2014/main" id="{23B364F1-46C5-42EF-8EE1-E11E9775C9D8}"/>
                  </a:ext>
                </a:extLst>
              </p:cNvPr>
              <p:cNvSpPr txBox="1"/>
              <p:nvPr/>
            </p:nvSpPr>
            <p:spPr>
              <a:xfrm>
                <a:off x="1240361" y="4588830"/>
                <a:ext cx="954107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100</a:t>
                </a:r>
                <a:endParaRPr sz="3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7" name="Google Shape;3480;p13">
            <a:extLst>
              <a:ext uri="{FF2B5EF4-FFF2-40B4-BE49-F238E27FC236}">
                <a16:creationId xmlns:a16="http://schemas.microsoft.com/office/drawing/2014/main" id="{FD67493D-6298-47B5-8515-06CF8CA9E6B8}"/>
              </a:ext>
            </a:extLst>
          </p:cNvPr>
          <p:cNvGrpSpPr/>
          <p:nvPr/>
        </p:nvGrpSpPr>
        <p:grpSpPr>
          <a:xfrm>
            <a:off x="3234218" y="3652265"/>
            <a:ext cx="2732755" cy="2885290"/>
            <a:chOff x="4091468" y="3652265"/>
            <a:chExt cx="2732755" cy="2885290"/>
          </a:xfrm>
        </p:grpSpPr>
        <p:pic>
          <p:nvPicPr>
            <p:cNvPr id="88" name="Google Shape;3481;p13" descr="Umbrella Clipart Seven - Yellow Umbrella Cartoon Png | Full Size PNG  Download | SeekPNG">
              <a:extLst>
                <a:ext uri="{FF2B5EF4-FFF2-40B4-BE49-F238E27FC236}">
                  <a16:creationId xmlns:a16="http://schemas.microsoft.com/office/drawing/2014/main" id="{C6B72E73-1142-4447-85B0-6B5D2DAE9927}"/>
                </a:ext>
              </a:extLst>
            </p:cNvPr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 rot="1587922">
              <a:off x="4495203" y="3962613"/>
              <a:ext cx="1925286" cy="226459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9" name="Google Shape;3482;p13">
              <a:extLst>
                <a:ext uri="{FF2B5EF4-FFF2-40B4-BE49-F238E27FC236}">
                  <a16:creationId xmlns:a16="http://schemas.microsoft.com/office/drawing/2014/main" id="{15C15332-DD1E-4641-9B02-19BC060099A3}"/>
                </a:ext>
              </a:extLst>
            </p:cNvPr>
            <p:cNvGrpSpPr/>
            <p:nvPr/>
          </p:nvGrpSpPr>
          <p:grpSpPr>
            <a:xfrm>
              <a:off x="5113421" y="4210421"/>
              <a:ext cx="957045" cy="646447"/>
              <a:chOff x="1238228" y="4587480"/>
              <a:chExt cx="957045" cy="646447"/>
            </a:xfrm>
          </p:grpSpPr>
          <p:sp>
            <p:nvSpPr>
              <p:cNvPr id="90" name="Google Shape;3483;p13">
                <a:extLst>
                  <a:ext uri="{FF2B5EF4-FFF2-40B4-BE49-F238E27FC236}">
                    <a16:creationId xmlns:a16="http://schemas.microsoft.com/office/drawing/2014/main" id="{105E2EA9-B4DB-4804-8FE0-AEDA8A76E082}"/>
                  </a:ext>
                </a:extLst>
              </p:cNvPr>
              <p:cNvSpPr txBox="1"/>
              <p:nvPr/>
            </p:nvSpPr>
            <p:spPr>
              <a:xfrm>
                <a:off x="1238228" y="4587596"/>
                <a:ext cx="954107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322</a:t>
                </a:r>
                <a:endParaRPr sz="3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3484;p13">
                <a:extLst>
                  <a:ext uri="{FF2B5EF4-FFF2-40B4-BE49-F238E27FC236}">
                    <a16:creationId xmlns:a16="http://schemas.microsoft.com/office/drawing/2014/main" id="{AC52ABDF-881C-456B-8F32-3EE1BB34AA4A}"/>
                  </a:ext>
                </a:extLst>
              </p:cNvPr>
              <p:cNvSpPr txBox="1"/>
              <p:nvPr/>
            </p:nvSpPr>
            <p:spPr>
              <a:xfrm>
                <a:off x="1241166" y="4587480"/>
                <a:ext cx="954107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322</a:t>
                </a:r>
                <a:endParaRPr sz="3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92" name="Google Shape;3485;p13">
            <a:extLst>
              <a:ext uri="{FF2B5EF4-FFF2-40B4-BE49-F238E27FC236}">
                <a16:creationId xmlns:a16="http://schemas.microsoft.com/office/drawing/2014/main" id="{A2E10EC0-ACE2-4DED-9FAE-E3E51ED26728}"/>
              </a:ext>
            </a:extLst>
          </p:cNvPr>
          <p:cNvGrpSpPr/>
          <p:nvPr/>
        </p:nvGrpSpPr>
        <p:grpSpPr>
          <a:xfrm>
            <a:off x="5851768" y="3652149"/>
            <a:ext cx="2732755" cy="2885290"/>
            <a:chOff x="5851768" y="3652149"/>
            <a:chExt cx="2732755" cy="2885290"/>
          </a:xfrm>
        </p:grpSpPr>
        <p:pic>
          <p:nvPicPr>
            <p:cNvPr id="93" name="Google Shape;3486;p13" descr="Umbrella Clipart Seven - Yellow Umbrella Cartoon Png | Full Size PNG  Download | SeekPNG">
              <a:extLst>
                <a:ext uri="{FF2B5EF4-FFF2-40B4-BE49-F238E27FC236}">
                  <a16:creationId xmlns:a16="http://schemas.microsoft.com/office/drawing/2014/main" id="{CAD7CAA7-8CEE-46F0-A7DB-93830E76A229}"/>
                </a:ext>
              </a:extLst>
            </p:cNvPr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 rot="1587922">
              <a:off x="6255502" y="3962497"/>
              <a:ext cx="1925286" cy="226459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4" name="Google Shape;3487;p13">
              <a:extLst>
                <a:ext uri="{FF2B5EF4-FFF2-40B4-BE49-F238E27FC236}">
                  <a16:creationId xmlns:a16="http://schemas.microsoft.com/office/drawing/2014/main" id="{48A751B6-11C2-4A29-B954-1E8971400A04}"/>
                </a:ext>
              </a:extLst>
            </p:cNvPr>
            <p:cNvGrpSpPr/>
            <p:nvPr/>
          </p:nvGrpSpPr>
          <p:grpSpPr>
            <a:xfrm>
              <a:off x="6878551" y="4195531"/>
              <a:ext cx="954108" cy="661221"/>
              <a:chOff x="1238227" y="4587596"/>
              <a:chExt cx="954108" cy="661221"/>
            </a:xfrm>
          </p:grpSpPr>
          <p:sp>
            <p:nvSpPr>
              <p:cNvPr id="95" name="Google Shape;3488;p13">
                <a:extLst>
                  <a:ext uri="{FF2B5EF4-FFF2-40B4-BE49-F238E27FC236}">
                    <a16:creationId xmlns:a16="http://schemas.microsoft.com/office/drawing/2014/main" id="{8EEB17F5-AF8F-4B9B-A057-AB4E60ABB14D}"/>
                  </a:ext>
                </a:extLst>
              </p:cNvPr>
              <p:cNvSpPr txBox="1"/>
              <p:nvPr/>
            </p:nvSpPr>
            <p:spPr>
              <a:xfrm>
                <a:off x="1238228" y="4587596"/>
                <a:ext cx="954107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805</a:t>
                </a:r>
                <a:endParaRPr sz="3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3489;p13">
                <a:extLst>
                  <a:ext uri="{FF2B5EF4-FFF2-40B4-BE49-F238E27FC236}">
                    <a16:creationId xmlns:a16="http://schemas.microsoft.com/office/drawing/2014/main" id="{774F07A7-2AF1-4521-9BF5-C13347E10176}"/>
                  </a:ext>
                </a:extLst>
              </p:cNvPr>
              <p:cNvSpPr txBox="1"/>
              <p:nvPr/>
            </p:nvSpPr>
            <p:spPr>
              <a:xfrm>
                <a:off x="1238227" y="4602486"/>
                <a:ext cx="954107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805</a:t>
                </a:r>
                <a:endParaRPr sz="3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97" name="Google Shape;3490;p13">
            <a:extLst>
              <a:ext uri="{FF2B5EF4-FFF2-40B4-BE49-F238E27FC236}">
                <a16:creationId xmlns:a16="http://schemas.microsoft.com/office/drawing/2014/main" id="{2FDA8B1E-7D03-42C3-95A5-92919476BE3B}"/>
              </a:ext>
            </a:extLst>
          </p:cNvPr>
          <p:cNvGrpSpPr/>
          <p:nvPr/>
        </p:nvGrpSpPr>
        <p:grpSpPr>
          <a:xfrm>
            <a:off x="8505353" y="3628524"/>
            <a:ext cx="2732755" cy="2885290"/>
            <a:chOff x="8333903" y="3418974"/>
            <a:chExt cx="2732755" cy="2885290"/>
          </a:xfrm>
        </p:grpSpPr>
        <p:pic>
          <p:nvPicPr>
            <p:cNvPr id="98" name="Google Shape;3491;p13" descr="Umbrella Clipart Seven - Yellow Umbrella Cartoon Png | Full Size PNG  Download | SeekPNG">
              <a:extLst>
                <a:ext uri="{FF2B5EF4-FFF2-40B4-BE49-F238E27FC236}">
                  <a16:creationId xmlns:a16="http://schemas.microsoft.com/office/drawing/2014/main" id="{48DBEE55-7504-4F4B-A6B5-26E435FF85B8}"/>
                </a:ext>
              </a:extLst>
            </p:cNvPr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 rot="1587922">
              <a:off x="8737638" y="3729322"/>
              <a:ext cx="1925286" cy="226459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9" name="Google Shape;3492;p13">
              <a:extLst>
                <a:ext uri="{FF2B5EF4-FFF2-40B4-BE49-F238E27FC236}">
                  <a16:creationId xmlns:a16="http://schemas.microsoft.com/office/drawing/2014/main" id="{B2554FD6-45B9-49A7-B6D6-17203693C7AE}"/>
                </a:ext>
              </a:extLst>
            </p:cNvPr>
            <p:cNvGrpSpPr/>
            <p:nvPr/>
          </p:nvGrpSpPr>
          <p:grpSpPr>
            <a:xfrm>
              <a:off x="9319932" y="3925515"/>
              <a:ext cx="957462" cy="646332"/>
              <a:chOff x="1238228" y="4587595"/>
              <a:chExt cx="957462" cy="646332"/>
            </a:xfrm>
          </p:grpSpPr>
          <p:sp>
            <p:nvSpPr>
              <p:cNvPr id="100" name="Google Shape;3493;p13">
                <a:extLst>
                  <a:ext uri="{FF2B5EF4-FFF2-40B4-BE49-F238E27FC236}">
                    <a16:creationId xmlns:a16="http://schemas.microsoft.com/office/drawing/2014/main" id="{9915D507-5C0A-489C-9BBB-BCD3E97BF48F}"/>
                  </a:ext>
                </a:extLst>
              </p:cNvPr>
              <p:cNvSpPr txBox="1"/>
              <p:nvPr/>
            </p:nvSpPr>
            <p:spPr>
              <a:xfrm>
                <a:off x="1238228" y="4587596"/>
                <a:ext cx="954107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212</a:t>
                </a:r>
                <a:endParaRPr sz="3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3494;p13">
                <a:extLst>
                  <a:ext uri="{FF2B5EF4-FFF2-40B4-BE49-F238E27FC236}">
                    <a16:creationId xmlns:a16="http://schemas.microsoft.com/office/drawing/2014/main" id="{D6288E5B-076C-47EB-810E-A69E8ADE3627}"/>
                  </a:ext>
                </a:extLst>
              </p:cNvPr>
              <p:cNvSpPr txBox="1"/>
              <p:nvPr/>
            </p:nvSpPr>
            <p:spPr>
              <a:xfrm>
                <a:off x="1241583" y="4587595"/>
                <a:ext cx="954107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212</a:t>
                </a:r>
                <a:endParaRPr sz="3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cxnSp>
        <p:nvCxnSpPr>
          <p:cNvPr id="102" name="Google Shape;3495;p13">
            <a:extLst>
              <a:ext uri="{FF2B5EF4-FFF2-40B4-BE49-F238E27FC236}">
                <a16:creationId xmlns:a16="http://schemas.microsoft.com/office/drawing/2014/main" id="{28F2CBC0-5ACE-4153-8A74-55DCCE1DF458}"/>
              </a:ext>
            </a:extLst>
          </p:cNvPr>
          <p:cNvCxnSpPr>
            <a:stCxn id="57" idx="2"/>
          </p:cNvCxnSpPr>
          <p:nvPr/>
        </p:nvCxnSpPr>
        <p:spPr>
          <a:xfrm rot="5400000">
            <a:off x="4210896" y="978965"/>
            <a:ext cx="995100" cy="5048100"/>
          </a:xfrm>
          <a:prstGeom prst="curvedConnector2">
            <a:avLst/>
          </a:prstGeom>
          <a:noFill/>
          <a:ln w="381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3" name="Google Shape;3496;p13">
            <a:extLst>
              <a:ext uri="{FF2B5EF4-FFF2-40B4-BE49-F238E27FC236}">
                <a16:creationId xmlns:a16="http://schemas.microsoft.com/office/drawing/2014/main" id="{97D8227A-F86E-4CF6-857E-E83D8896E474}"/>
              </a:ext>
            </a:extLst>
          </p:cNvPr>
          <p:cNvCxnSpPr>
            <a:endCxn id="77" idx="2"/>
          </p:cNvCxnSpPr>
          <p:nvPr/>
        </p:nvCxnSpPr>
        <p:spPr>
          <a:xfrm rot="10800000" flipH="1">
            <a:off x="7300948" y="2980075"/>
            <a:ext cx="2562600" cy="1020300"/>
          </a:xfrm>
          <a:prstGeom prst="curvedConnector2">
            <a:avLst/>
          </a:prstGeom>
          <a:noFill/>
          <a:ln w="381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" name="Google Shape;3497;p13">
            <a:extLst>
              <a:ext uri="{FF2B5EF4-FFF2-40B4-BE49-F238E27FC236}">
                <a16:creationId xmlns:a16="http://schemas.microsoft.com/office/drawing/2014/main" id="{56BCAAE0-3133-477C-A426-EF3BF5539C5F}"/>
              </a:ext>
            </a:extLst>
          </p:cNvPr>
          <p:cNvCxnSpPr>
            <a:stCxn id="38" idx="2"/>
          </p:cNvCxnSpPr>
          <p:nvPr/>
        </p:nvCxnSpPr>
        <p:spPr>
          <a:xfrm rot="-5400000" flipH="1">
            <a:off x="4062479" y="3502715"/>
            <a:ext cx="995100" cy="600"/>
          </a:xfrm>
          <a:prstGeom prst="curvedConnector3">
            <a:avLst>
              <a:gd name="adj1" fmla="val 44254"/>
            </a:avLst>
          </a:prstGeom>
          <a:noFill/>
          <a:ln w="381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" name="Google Shape;3497;p13">
            <a:extLst>
              <a:ext uri="{FF2B5EF4-FFF2-40B4-BE49-F238E27FC236}">
                <a16:creationId xmlns:a16="http://schemas.microsoft.com/office/drawing/2014/main" id="{5EB46B4B-D80B-4EE9-9BB6-F669735BCEB4}"/>
              </a:ext>
            </a:extLst>
          </p:cNvPr>
          <p:cNvCxnSpPr>
            <a:cxnSpLocks/>
          </p:cNvCxnSpPr>
          <p:nvPr/>
        </p:nvCxnSpPr>
        <p:spPr>
          <a:xfrm>
            <a:off x="2784748" y="2673576"/>
            <a:ext cx="6943328" cy="1326800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74227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-42125"/>
            <a:ext cx="12219444" cy="6857999"/>
          </a:xfrm>
          <a:prstGeom prst="rect">
            <a:avLst/>
          </a:prstGeom>
        </p:spPr>
      </p:pic>
      <p:sp>
        <p:nvSpPr>
          <p:cNvPr id="93" name="矩形 92"/>
          <p:cNvSpPr/>
          <p:nvPr/>
        </p:nvSpPr>
        <p:spPr>
          <a:xfrm>
            <a:off x="4141654" y="0"/>
            <a:ext cx="3908692" cy="647700"/>
          </a:xfrm>
          <a:prstGeom prst="rect">
            <a:avLst/>
          </a:prstGeom>
          <a:solidFill>
            <a:srgbClr val="7DD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4" name="等腰三角形 93"/>
          <p:cNvSpPr/>
          <p:nvPr/>
        </p:nvSpPr>
        <p:spPr>
          <a:xfrm flipV="1">
            <a:off x="8035741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5" name="等腰三角形 94"/>
          <p:cNvSpPr/>
          <p:nvPr/>
        </p:nvSpPr>
        <p:spPr>
          <a:xfrm flipH="1" flipV="1">
            <a:off x="3795395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5" name="Google Shape;3502;p14" descr="Screen Clipping">
            <a:extLst>
              <a:ext uri="{FF2B5EF4-FFF2-40B4-BE49-F238E27FC236}">
                <a16:creationId xmlns:a16="http://schemas.microsoft.com/office/drawing/2014/main" id="{29D75569-593C-4AE9-A36B-78329EEEDD9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070" y="2512809"/>
            <a:ext cx="10555173" cy="164805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oogle Shape;3503;p14">
            <a:extLst>
              <a:ext uri="{FF2B5EF4-FFF2-40B4-BE49-F238E27FC236}">
                <a16:creationId xmlns:a16="http://schemas.microsoft.com/office/drawing/2014/main" id="{DDC3E174-0FBA-4BFF-9C5B-95B6A7D59B07}"/>
              </a:ext>
            </a:extLst>
          </p:cNvPr>
          <p:cNvGrpSpPr/>
          <p:nvPr/>
        </p:nvGrpSpPr>
        <p:grpSpPr>
          <a:xfrm>
            <a:off x="774070" y="1320582"/>
            <a:ext cx="5988754" cy="693658"/>
            <a:chOff x="1296327" y="1647588"/>
            <a:chExt cx="5988754" cy="693658"/>
          </a:xfrm>
        </p:grpSpPr>
        <p:sp>
          <p:nvSpPr>
            <p:cNvPr id="7" name="Google Shape;3504;p14">
              <a:extLst>
                <a:ext uri="{FF2B5EF4-FFF2-40B4-BE49-F238E27FC236}">
                  <a16:creationId xmlns:a16="http://schemas.microsoft.com/office/drawing/2014/main" id="{422E4B2D-3CA6-408A-B5F6-6BAD286DC5D5}"/>
                </a:ext>
              </a:extLst>
            </p:cNvPr>
            <p:cNvSpPr txBox="1"/>
            <p:nvPr/>
          </p:nvSpPr>
          <p:spPr>
            <a:xfrm>
              <a:off x="1866914" y="1694956"/>
              <a:ext cx="5418167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Tìm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chữ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số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thích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hợp</a:t>
              </a:r>
              <a:endParaRPr kumimoji="0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" name="Google Shape;3505;p14">
              <a:extLst>
                <a:ext uri="{FF2B5EF4-FFF2-40B4-BE49-F238E27FC236}">
                  <a16:creationId xmlns:a16="http://schemas.microsoft.com/office/drawing/2014/main" id="{2226B903-9751-4486-B019-A3D1ABD36CDD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4</a:t>
              </a:r>
              <a:endParaRPr kumimoji="0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9" name="Google Shape;3506;p14">
            <a:extLst>
              <a:ext uri="{FF2B5EF4-FFF2-40B4-BE49-F238E27FC236}">
                <a16:creationId xmlns:a16="http://schemas.microsoft.com/office/drawing/2014/main" id="{534B581E-0C58-43D9-BE13-02DAE5F27086}"/>
              </a:ext>
            </a:extLst>
          </p:cNvPr>
          <p:cNvGrpSpPr/>
          <p:nvPr/>
        </p:nvGrpSpPr>
        <p:grpSpPr>
          <a:xfrm>
            <a:off x="3176254" y="2627903"/>
            <a:ext cx="892172" cy="989805"/>
            <a:chOff x="3603406" y="2624137"/>
            <a:chExt cx="837004" cy="989805"/>
          </a:xfrm>
        </p:grpSpPr>
        <p:sp>
          <p:nvSpPr>
            <p:cNvPr id="10" name="Google Shape;3507;p14">
              <a:extLst>
                <a:ext uri="{FF2B5EF4-FFF2-40B4-BE49-F238E27FC236}">
                  <a16:creationId xmlns:a16="http://schemas.microsoft.com/office/drawing/2014/main" id="{871C16FB-4D62-4496-B723-AC3C2D64DC6D}"/>
                </a:ext>
              </a:extLst>
            </p:cNvPr>
            <p:cNvSpPr/>
            <p:nvPr/>
          </p:nvSpPr>
          <p:spPr>
            <a:xfrm>
              <a:off x="3619455" y="2624137"/>
              <a:ext cx="820955" cy="989805"/>
            </a:xfrm>
            <a:prstGeom prst="cube">
              <a:avLst>
                <a:gd name="adj" fmla="val 22218"/>
              </a:avLst>
            </a:prstGeom>
            <a:solidFill>
              <a:srgbClr val="F8D53C"/>
            </a:solidFill>
            <a:ln w="12700" cap="flat" cmpd="sng">
              <a:solidFill>
                <a:srgbClr val="97480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grpSp>
          <p:nvGrpSpPr>
            <p:cNvPr id="11" name="Google Shape;3508;p14">
              <a:extLst>
                <a:ext uri="{FF2B5EF4-FFF2-40B4-BE49-F238E27FC236}">
                  <a16:creationId xmlns:a16="http://schemas.microsoft.com/office/drawing/2014/main" id="{324B0AC6-C99C-4219-9F52-0D840E403F27}"/>
                </a:ext>
              </a:extLst>
            </p:cNvPr>
            <p:cNvGrpSpPr/>
            <p:nvPr/>
          </p:nvGrpSpPr>
          <p:grpSpPr>
            <a:xfrm>
              <a:off x="3603406" y="2940379"/>
              <a:ext cx="699231" cy="461665"/>
              <a:chOff x="3646268" y="2929742"/>
              <a:chExt cx="699231" cy="461665"/>
            </a:xfrm>
          </p:grpSpPr>
          <p:sp>
            <p:nvSpPr>
              <p:cNvPr id="12" name="Google Shape;3509;p14">
                <a:extLst>
                  <a:ext uri="{FF2B5EF4-FFF2-40B4-BE49-F238E27FC236}">
                    <a16:creationId xmlns:a16="http://schemas.microsoft.com/office/drawing/2014/main" id="{A01C5A39-0ED8-44C1-A466-A23ED8DE20C8}"/>
                  </a:ext>
                </a:extLst>
              </p:cNvPr>
              <p:cNvSpPr txBox="1"/>
              <p:nvPr/>
            </p:nvSpPr>
            <p:spPr>
              <a:xfrm>
                <a:off x="3646268" y="2929742"/>
                <a:ext cx="69923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120</a:t>
                </a:r>
                <a:endParaRPr kumimoji="0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3" name="Google Shape;3510;p14">
                <a:extLst>
                  <a:ext uri="{FF2B5EF4-FFF2-40B4-BE49-F238E27FC236}">
                    <a16:creationId xmlns:a16="http://schemas.microsoft.com/office/drawing/2014/main" id="{D004823F-BE53-4287-AEDB-7196BADB03BD}"/>
                  </a:ext>
                </a:extLst>
              </p:cNvPr>
              <p:cNvSpPr txBox="1"/>
              <p:nvPr/>
            </p:nvSpPr>
            <p:spPr>
              <a:xfrm>
                <a:off x="3646269" y="2929742"/>
                <a:ext cx="69923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12</a:t>
                </a: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0</a:t>
                </a:r>
                <a:endParaRPr kumimoji="0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</p:grpSp>
      </p:grpSp>
      <p:sp>
        <p:nvSpPr>
          <p:cNvPr id="14" name="Google Shape;3511;p14">
            <a:extLst>
              <a:ext uri="{FF2B5EF4-FFF2-40B4-BE49-F238E27FC236}">
                <a16:creationId xmlns:a16="http://schemas.microsoft.com/office/drawing/2014/main" id="{68858627-8305-4B3E-B26C-7A00CD671365}"/>
              </a:ext>
            </a:extLst>
          </p:cNvPr>
          <p:cNvSpPr/>
          <p:nvPr/>
        </p:nvSpPr>
        <p:spPr>
          <a:xfrm>
            <a:off x="3611234" y="2973940"/>
            <a:ext cx="288752" cy="40207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?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15" name="Google Shape;3512;p14">
            <a:extLst>
              <a:ext uri="{FF2B5EF4-FFF2-40B4-BE49-F238E27FC236}">
                <a16:creationId xmlns:a16="http://schemas.microsoft.com/office/drawing/2014/main" id="{467ED59C-8923-4D53-9C03-DA53AB858C45}"/>
              </a:ext>
            </a:extLst>
          </p:cNvPr>
          <p:cNvGrpSpPr/>
          <p:nvPr/>
        </p:nvGrpSpPr>
        <p:grpSpPr>
          <a:xfrm>
            <a:off x="628150" y="3019508"/>
            <a:ext cx="1760675" cy="598200"/>
            <a:chOff x="585620" y="2434717"/>
            <a:chExt cx="1760675" cy="598200"/>
          </a:xfrm>
        </p:grpSpPr>
        <p:sp>
          <p:nvSpPr>
            <p:cNvPr id="16" name="Google Shape;3513;p14">
              <a:extLst>
                <a:ext uri="{FF2B5EF4-FFF2-40B4-BE49-F238E27FC236}">
                  <a16:creationId xmlns:a16="http://schemas.microsoft.com/office/drawing/2014/main" id="{02F21544-81A4-48C8-9913-F7C80829C2D3}"/>
                </a:ext>
              </a:extLst>
            </p:cNvPr>
            <p:cNvSpPr/>
            <p:nvPr/>
          </p:nvSpPr>
          <p:spPr>
            <a:xfrm>
              <a:off x="595145" y="2434717"/>
              <a:ext cx="1602035" cy="579771"/>
            </a:xfrm>
            <a:prstGeom prst="cube">
              <a:avLst>
                <a:gd name="adj" fmla="val 24257"/>
              </a:avLst>
            </a:prstGeom>
            <a:solidFill>
              <a:srgbClr val="00B0F0"/>
            </a:solidFill>
            <a:ln w="12700" cap="flat" cmpd="sng">
              <a:solidFill>
                <a:srgbClr val="20586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7" name="Google Shape;3514;p14">
              <a:extLst>
                <a:ext uri="{FF2B5EF4-FFF2-40B4-BE49-F238E27FC236}">
                  <a16:creationId xmlns:a16="http://schemas.microsoft.com/office/drawing/2014/main" id="{2C45A7D9-F15E-4F42-B053-68D8CE580C4C}"/>
                </a:ext>
              </a:extLst>
            </p:cNvPr>
            <p:cNvSpPr txBox="1"/>
            <p:nvPr/>
          </p:nvSpPr>
          <p:spPr>
            <a:xfrm>
              <a:off x="585620" y="2561727"/>
              <a:ext cx="161156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245 - 125</a:t>
              </a:r>
              <a:endParaRPr kumimoji="0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8" name="Google Shape;3515;p14">
              <a:extLst>
                <a:ext uri="{FF2B5EF4-FFF2-40B4-BE49-F238E27FC236}">
                  <a16:creationId xmlns:a16="http://schemas.microsoft.com/office/drawing/2014/main" id="{0E89B884-E09C-4712-B19A-A550FF21999A}"/>
                </a:ext>
              </a:extLst>
            </p:cNvPr>
            <p:cNvSpPr txBox="1"/>
            <p:nvPr/>
          </p:nvSpPr>
          <p:spPr>
            <a:xfrm>
              <a:off x="585620" y="2571252"/>
              <a:ext cx="1760675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245 - 125</a:t>
              </a:r>
              <a:endParaRPr kumimoji="0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9" name="Google Shape;3516;p14">
            <a:extLst>
              <a:ext uri="{FF2B5EF4-FFF2-40B4-BE49-F238E27FC236}">
                <a16:creationId xmlns:a16="http://schemas.microsoft.com/office/drawing/2014/main" id="{81E9657A-E932-455C-9332-62F89A8C37A0}"/>
              </a:ext>
            </a:extLst>
          </p:cNvPr>
          <p:cNvGrpSpPr/>
          <p:nvPr/>
        </p:nvGrpSpPr>
        <p:grpSpPr>
          <a:xfrm rot="781431">
            <a:off x="4319130" y="2928328"/>
            <a:ext cx="1636082" cy="647324"/>
            <a:chOff x="595145" y="2434717"/>
            <a:chExt cx="1636082" cy="647324"/>
          </a:xfrm>
        </p:grpSpPr>
        <p:sp>
          <p:nvSpPr>
            <p:cNvPr id="20" name="Google Shape;3517;p14">
              <a:extLst>
                <a:ext uri="{FF2B5EF4-FFF2-40B4-BE49-F238E27FC236}">
                  <a16:creationId xmlns:a16="http://schemas.microsoft.com/office/drawing/2014/main" id="{0694C3DC-4CA1-4582-AFF4-F8D66B37EF7E}"/>
                </a:ext>
              </a:extLst>
            </p:cNvPr>
            <p:cNvSpPr/>
            <p:nvPr/>
          </p:nvSpPr>
          <p:spPr>
            <a:xfrm>
              <a:off x="595145" y="2434717"/>
              <a:ext cx="1602035" cy="579771"/>
            </a:xfrm>
            <a:prstGeom prst="cube">
              <a:avLst>
                <a:gd name="adj" fmla="val 24257"/>
              </a:avLst>
            </a:prstGeom>
            <a:solidFill>
              <a:srgbClr val="F8D53C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1" name="Google Shape;3518;p14">
              <a:extLst>
                <a:ext uri="{FF2B5EF4-FFF2-40B4-BE49-F238E27FC236}">
                  <a16:creationId xmlns:a16="http://schemas.microsoft.com/office/drawing/2014/main" id="{FECE620B-698C-422A-986B-3E78CADC68BC}"/>
                </a:ext>
              </a:extLst>
            </p:cNvPr>
            <p:cNvSpPr txBox="1"/>
            <p:nvPr/>
          </p:nvSpPr>
          <p:spPr>
            <a:xfrm>
              <a:off x="619667" y="2620376"/>
              <a:ext cx="161156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954 - 141</a:t>
              </a:r>
              <a:endPara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2" name="Google Shape;3519;p14">
              <a:extLst>
                <a:ext uri="{FF2B5EF4-FFF2-40B4-BE49-F238E27FC236}">
                  <a16:creationId xmlns:a16="http://schemas.microsoft.com/office/drawing/2014/main" id="{FE1944F5-F5CC-4331-8FAD-23987D3274D4}"/>
                </a:ext>
              </a:extLst>
            </p:cNvPr>
            <p:cNvSpPr txBox="1"/>
            <p:nvPr/>
          </p:nvSpPr>
          <p:spPr>
            <a:xfrm>
              <a:off x="655030" y="2612624"/>
              <a:ext cx="1496718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954 -141</a:t>
              </a:r>
              <a:endPara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23" name="Google Shape;3520;p14">
            <a:extLst>
              <a:ext uri="{FF2B5EF4-FFF2-40B4-BE49-F238E27FC236}">
                <a16:creationId xmlns:a16="http://schemas.microsoft.com/office/drawing/2014/main" id="{FB74880E-5E98-48F5-B0C3-78099B2FD9A1}"/>
              </a:ext>
            </a:extLst>
          </p:cNvPr>
          <p:cNvGrpSpPr/>
          <p:nvPr/>
        </p:nvGrpSpPr>
        <p:grpSpPr>
          <a:xfrm rot="-748492">
            <a:off x="8079479" y="3255331"/>
            <a:ext cx="1611560" cy="588675"/>
            <a:chOff x="585620" y="2434717"/>
            <a:chExt cx="1611560" cy="588675"/>
          </a:xfrm>
        </p:grpSpPr>
        <p:sp>
          <p:nvSpPr>
            <p:cNvPr id="24" name="Google Shape;3521;p14">
              <a:extLst>
                <a:ext uri="{FF2B5EF4-FFF2-40B4-BE49-F238E27FC236}">
                  <a16:creationId xmlns:a16="http://schemas.microsoft.com/office/drawing/2014/main" id="{1C5932CA-7177-4169-921D-863AD57848F8}"/>
                </a:ext>
              </a:extLst>
            </p:cNvPr>
            <p:cNvSpPr/>
            <p:nvPr/>
          </p:nvSpPr>
          <p:spPr>
            <a:xfrm>
              <a:off x="595145" y="2434717"/>
              <a:ext cx="1602035" cy="579771"/>
            </a:xfrm>
            <a:prstGeom prst="cube">
              <a:avLst>
                <a:gd name="adj" fmla="val 24257"/>
              </a:avLst>
            </a:prstGeom>
            <a:solidFill>
              <a:srgbClr val="92D05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5" name="Google Shape;3522;p14">
              <a:extLst>
                <a:ext uri="{FF2B5EF4-FFF2-40B4-BE49-F238E27FC236}">
                  <a16:creationId xmlns:a16="http://schemas.microsoft.com/office/drawing/2014/main" id="{208BCEF5-2FCC-48FC-B1A6-ED30B8AF2246}"/>
                </a:ext>
              </a:extLst>
            </p:cNvPr>
            <p:cNvSpPr txBox="1"/>
            <p:nvPr/>
          </p:nvSpPr>
          <p:spPr>
            <a:xfrm>
              <a:off x="585620" y="2561727"/>
              <a:ext cx="161156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727 - 413</a:t>
              </a:r>
              <a:endParaRPr kumimoji="0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6" name="Google Shape;3523;p14">
              <a:extLst>
                <a:ext uri="{FF2B5EF4-FFF2-40B4-BE49-F238E27FC236}">
                  <a16:creationId xmlns:a16="http://schemas.microsoft.com/office/drawing/2014/main" id="{BA93FDDC-97CD-4598-B44F-0751C3912A2D}"/>
                </a:ext>
              </a:extLst>
            </p:cNvPr>
            <p:cNvSpPr txBox="1"/>
            <p:nvPr/>
          </p:nvSpPr>
          <p:spPr>
            <a:xfrm>
              <a:off x="591101" y="2561440"/>
              <a:ext cx="1496718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727 - 413</a:t>
              </a:r>
              <a:endParaRPr kumimoji="0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27" name="Google Shape;3524;p14">
            <a:extLst>
              <a:ext uri="{FF2B5EF4-FFF2-40B4-BE49-F238E27FC236}">
                <a16:creationId xmlns:a16="http://schemas.microsoft.com/office/drawing/2014/main" id="{5130C913-6CC9-474A-BDF3-79C661D7F17E}"/>
              </a:ext>
            </a:extLst>
          </p:cNvPr>
          <p:cNvGrpSpPr/>
          <p:nvPr/>
        </p:nvGrpSpPr>
        <p:grpSpPr>
          <a:xfrm rot="-794493">
            <a:off x="10225983" y="2539099"/>
            <a:ext cx="932339" cy="878877"/>
            <a:chOff x="3537889" y="2796663"/>
            <a:chExt cx="874688" cy="878877"/>
          </a:xfrm>
        </p:grpSpPr>
        <p:sp>
          <p:nvSpPr>
            <p:cNvPr id="28" name="Google Shape;3525;p14">
              <a:extLst>
                <a:ext uri="{FF2B5EF4-FFF2-40B4-BE49-F238E27FC236}">
                  <a16:creationId xmlns:a16="http://schemas.microsoft.com/office/drawing/2014/main" id="{116E4F2E-097A-43DD-B872-71C25E910F96}"/>
                </a:ext>
              </a:extLst>
            </p:cNvPr>
            <p:cNvSpPr/>
            <p:nvPr/>
          </p:nvSpPr>
          <p:spPr>
            <a:xfrm>
              <a:off x="3591622" y="2796663"/>
              <a:ext cx="820955" cy="878877"/>
            </a:xfrm>
            <a:prstGeom prst="cube">
              <a:avLst>
                <a:gd name="adj" fmla="val 24758"/>
              </a:avLst>
            </a:prstGeom>
            <a:solidFill>
              <a:srgbClr val="FC5160"/>
            </a:solidFill>
            <a:ln w="12700" cap="flat" cmpd="sng">
              <a:solidFill>
                <a:srgbClr val="97480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grpSp>
          <p:nvGrpSpPr>
            <p:cNvPr id="29" name="Google Shape;3526;p14">
              <a:extLst>
                <a:ext uri="{FF2B5EF4-FFF2-40B4-BE49-F238E27FC236}">
                  <a16:creationId xmlns:a16="http://schemas.microsoft.com/office/drawing/2014/main" id="{5687E0FB-D7EC-438D-9338-C71708FFFBDD}"/>
                </a:ext>
              </a:extLst>
            </p:cNvPr>
            <p:cNvGrpSpPr/>
            <p:nvPr/>
          </p:nvGrpSpPr>
          <p:grpSpPr>
            <a:xfrm>
              <a:off x="3537889" y="3123258"/>
              <a:ext cx="784673" cy="466378"/>
              <a:chOff x="3580751" y="3112621"/>
              <a:chExt cx="784673" cy="466378"/>
            </a:xfrm>
          </p:grpSpPr>
          <p:sp>
            <p:nvSpPr>
              <p:cNvPr id="30" name="Google Shape;3527;p14">
                <a:extLst>
                  <a:ext uri="{FF2B5EF4-FFF2-40B4-BE49-F238E27FC236}">
                    <a16:creationId xmlns:a16="http://schemas.microsoft.com/office/drawing/2014/main" id="{D5222B1F-8A12-421E-8521-4AD434EE53B8}"/>
                  </a:ext>
                </a:extLst>
              </p:cNvPr>
              <p:cNvSpPr txBox="1"/>
              <p:nvPr/>
            </p:nvSpPr>
            <p:spPr>
              <a:xfrm>
                <a:off x="3583105" y="3112621"/>
                <a:ext cx="782319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3</a:t>
                </a:r>
                <a:r>
                  <a: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0</a:t>
                </a:r>
                <a:r>
                  <a: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4</a:t>
                </a:r>
                <a:endParaRPr kumimoji="0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1" name="Google Shape;3528;p14">
                <a:extLst>
                  <a:ext uri="{FF2B5EF4-FFF2-40B4-BE49-F238E27FC236}">
                    <a16:creationId xmlns:a16="http://schemas.microsoft.com/office/drawing/2014/main" id="{C37A902E-E60E-4718-A09F-D780C4C480F8}"/>
                  </a:ext>
                </a:extLst>
              </p:cNvPr>
              <p:cNvSpPr txBox="1"/>
              <p:nvPr/>
            </p:nvSpPr>
            <p:spPr>
              <a:xfrm>
                <a:off x="3580751" y="3117334"/>
                <a:ext cx="782319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3</a:t>
                </a:r>
                <a:r>
                  <a: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0</a:t>
                </a:r>
                <a:r>
                  <a: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4</a:t>
                </a:r>
                <a:endParaRPr kumimoji="0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</p:grpSp>
      </p:grpSp>
      <p:sp>
        <p:nvSpPr>
          <p:cNvPr id="32" name="Google Shape;3529;p14">
            <a:extLst>
              <a:ext uri="{FF2B5EF4-FFF2-40B4-BE49-F238E27FC236}">
                <a16:creationId xmlns:a16="http://schemas.microsoft.com/office/drawing/2014/main" id="{12B24796-2384-4185-97C4-DA39C6893951}"/>
              </a:ext>
            </a:extLst>
          </p:cNvPr>
          <p:cNvSpPr/>
          <p:nvPr/>
        </p:nvSpPr>
        <p:spPr>
          <a:xfrm rot="-897354">
            <a:off x="10512723" y="2886434"/>
            <a:ext cx="288752" cy="40207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?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33" name="Google Shape;3530;p14">
            <a:extLst>
              <a:ext uri="{FF2B5EF4-FFF2-40B4-BE49-F238E27FC236}">
                <a16:creationId xmlns:a16="http://schemas.microsoft.com/office/drawing/2014/main" id="{10B5DE46-2A84-4FB5-AE29-FAF4B2F3ED9D}"/>
              </a:ext>
            </a:extLst>
          </p:cNvPr>
          <p:cNvGrpSpPr/>
          <p:nvPr/>
        </p:nvGrpSpPr>
        <p:grpSpPr>
          <a:xfrm>
            <a:off x="6583382" y="2580198"/>
            <a:ext cx="1230940" cy="1458389"/>
            <a:chOff x="6540852" y="1995407"/>
            <a:chExt cx="1230940" cy="1458389"/>
          </a:xfrm>
        </p:grpSpPr>
        <p:sp>
          <p:nvSpPr>
            <p:cNvPr id="34" name="Google Shape;3531;p14">
              <a:extLst>
                <a:ext uri="{FF2B5EF4-FFF2-40B4-BE49-F238E27FC236}">
                  <a16:creationId xmlns:a16="http://schemas.microsoft.com/office/drawing/2014/main" id="{4B788B94-8F20-450F-B9FD-E8274DCD0701}"/>
                </a:ext>
              </a:extLst>
            </p:cNvPr>
            <p:cNvSpPr/>
            <p:nvPr/>
          </p:nvSpPr>
          <p:spPr>
            <a:xfrm rot="854465">
              <a:off x="6681705" y="2092747"/>
              <a:ext cx="949235" cy="1263710"/>
            </a:xfrm>
            <a:prstGeom prst="flowChartMagneticDisk">
              <a:avLst/>
            </a:prstGeom>
            <a:solidFill>
              <a:srgbClr val="FC516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grpSp>
          <p:nvGrpSpPr>
            <p:cNvPr id="35" name="Google Shape;3532;p14">
              <a:extLst>
                <a:ext uri="{FF2B5EF4-FFF2-40B4-BE49-F238E27FC236}">
                  <a16:creationId xmlns:a16="http://schemas.microsoft.com/office/drawing/2014/main" id="{163879F2-DA82-47DE-80AD-CD795CB85B24}"/>
                </a:ext>
              </a:extLst>
            </p:cNvPr>
            <p:cNvGrpSpPr/>
            <p:nvPr/>
          </p:nvGrpSpPr>
          <p:grpSpPr>
            <a:xfrm rot="1568697">
              <a:off x="6778728" y="2452046"/>
              <a:ext cx="773111" cy="607264"/>
              <a:chOff x="6851566" y="2468972"/>
              <a:chExt cx="773111" cy="607264"/>
            </a:xfrm>
          </p:grpSpPr>
          <p:sp>
            <p:nvSpPr>
              <p:cNvPr id="36" name="Google Shape;3533;p14">
                <a:extLst>
                  <a:ext uri="{FF2B5EF4-FFF2-40B4-BE49-F238E27FC236}">
                    <a16:creationId xmlns:a16="http://schemas.microsoft.com/office/drawing/2014/main" id="{FE60E04B-AAAB-4831-975B-C33A83900C4D}"/>
                  </a:ext>
                </a:extLst>
              </p:cNvPr>
              <p:cNvSpPr txBox="1"/>
              <p:nvPr/>
            </p:nvSpPr>
            <p:spPr>
              <a:xfrm rot="-794493">
                <a:off x="6895370" y="2542573"/>
                <a:ext cx="682238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911</a:t>
                </a:r>
                <a:endParaRPr kumimoji="0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7" name="Google Shape;3534;p14">
                <a:extLst>
                  <a:ext uri="{FF2B5EF4-FFF2-40B4-BE49-F238E27FC236}">
                    <a16:creationId xmlns:a16="http://schemas.microsoft.com/office/drawing/2014/main" id="{2848370D-2F23-465B-B045-046BA67F252E}"/>
                  </a:ext>
                </a:extLst>
              </p:cNvPr>
              <p:cNvSpPr txBox="1"/>
              <p:nvPr/>
            </p:nvSpPr>
            <p:spPr>
              <a:xfrm rot="-794493">
                <a:off x="6898634" y="2540971"/>
                <a:ext cx="682238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9</a:t>
                </a: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11</a:t>
                </a:r>
                <a:endParaRPr kumimoji="0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</p:grpSp>
      </p:grpSp>
      <p:sp>
        <p:nvSpPr>
          <p:cNvPr id="38" name="Google Shape;3535;p14">
            <a:extLst>
              <a:ext uri="{FF2B5EF4-FFF2-40B4-BE49-F238E27FC236}">
                <a16:creationId xmlns:a16="http://schemas.microsoft.com/office/drawing/2014/main" id="{3613AD73-0E8D-4D45-8781-6A8915C10F99}"/>
              </a:ext>
            </a:extLst>
          </p:cNvPr>
          <p:cNvSpPr/>
          <p:nvPr/>
        </p:nvSpPr>
        <p:spPr>
          <a:xfrm rot="909542">
            <a:off x="6868903" y="3064939"/>
            <a:ext cx="288752" cy="40207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?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39" name="Google Shape;3536;p14">
            <a:extLst>
              <a:ext uri="{FF2B5EF4-FFF2-40B4-BE49-F238E27FC236}">
                <a16:creationId xmlns:a16="http://schemas.microsoft.com/office/drawing/2014/main" id="{14AE9E41-7272-4F0E-89F5-B0EC24BC3FA8}"/>
              </a:ext>
            </a:extLst>
          </p:cNvPr>
          <p:cNvSpPr/>
          <p:nvPr/>
        </p:nvSpPr>
        <p:spPr>
          <a:xfrm>
            <a:off x="1061557" y="4350063"/>
            <a:ext cx="2838429" cy="635000"/>
          </a:xfrm>
          <a:prstGeom prst="roundRect">
            <a:avLst>
              <a:gd name="adj" fmla="val 16667"/>
            </a:avLst>
          </a:prstGeom>
          <a:solidFill>
            <a:srgbClr val="A8DF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245 – 125 = 120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40" name="Google Shape;3537;p14">
            <a:extLst>
              <a:ext uri="{FF2B5EF4-FFF2-40B4-BE49-F238E27FC236}">
                <a16:creationId xmlns:a16="http://schemas.microsoft.com/office/drawing/2014/main" id="{CAFBD46D-2544-4AC1-B218-B45397CD2747}"/>
              </a:ext>
            </a:extLst>
          </p:cNvPr>
          <p:cNvSpPr/>
          <p:nvPr/>
        </p:nvSpPr>
        <p:spPr>
          <a:xfrm>
            <a:off x="3587012" y="4464406"/>
            <a:ext cx="288752" cy="40207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?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41" name="Google Shape;3538;p14">
            <a:extLst>
              <a:ext uri="{FF2B5EF4-FFF2-40B4-BE49-F238E27FC236}">
                <a16:creationId xmlns:a16="http://schemas.microsoft.com/office/drawing/2014/main" id="{848EAA30-41EE-4476-B46D-1668430EB5C3}"/>
              </a:ext>
            </a:extLst>
          </p:cNvPr>
          <p:cNvSpPr/>
          <p:nvPr/>
        </p:nvSpPr>
        <p:spPr>
          <a:xfrm>
            <a:off x="4604857" y="4350063"/>
            <a:ext cx="2966921" cy="635000"/>
          </a:xfrm>
          <a:prstGeom prst="roundRect">
            <a:avLst>
              <a:gd name="adj" fmla="val 16667"/>
            </a:avLst>
          </a:prstGeom>
          <a:solidFill>
            <a:srgbClr val="A8DF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945 – 141 &lt;  911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42" name="Google Shape;3539;p14">
            <a:extLst>
              <a:ext uri="{FF2B5EF4-FFF2-40B4-BE49-F238E27FC236}">
                <a16:creationId xmlns:a16="http://schemas.microsoft.com/office/drawing/2014/main" id="{DDACD2D7-3815-4061-A969-65BC99064100}"/>
              </a:ext>
            </a:extLst>
          </p:cNvPr>
          <p:cNvSpPr/>
          <p:nvPr/>
        </p:nvSpPr>
        <p:spPr>
          <a:xfrm>
            <a:off x="6749312" y="4464406"/>
            <a:ext cx="288752" cy="40207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?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43" name="Google Shape;3540;p14">
            <a:extLst>
              <a:ext uri="{FF2B5EF4-FFF2-40B4-BE49-F238E27FC236}">
                <a16:creationId xmlns:a16="http://schemas.microsoft.com/office/drawing/2014/main" id="{D2A7D000-58FA-4F41-B8CC-6CCCA08F41E2}"/>
              </a:ext>
            </a:extLst>
          </p:cNvPr>
          <p:cNvSpPr/>
          <p:nvPr/>
        </p:nvSpPr>
        <p:spPr>
          <a:xfrm>
            <a:off x="8194257" y="4350063"/>
            <a:ext cx="3052328" cy="635000"/>
          </a:xfrm>
          <a:prstGeom prst="roundRect">
            <a:avLst>
              <a:gd name="adj" fmla="val 16667"/>
            </a:avLst>
          </a:prstGeom>
          <a:solidFill>
            <a:srgbClr val="A8DF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727 – 413 &gt; 3 0 4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44" name="Google Shape;3541;p14">
            <a:extLst>
              <a:ext uri="{FF2B5EF4-FFF2-40B4-BE49-F238E27FC236}">
                <a16:creationId xmlns:a16="http://schemas.microsoft.com/office/drawing/2014/main" id="{2426AA05-C58D-4C97-BAC9-768C2DE78AF2}"/>
              </a:ext>
            </a:extLst>
          </p:cNvPr>
          <p:cNvSpPr/>
          <p:nvPr/>
        </p:nvSpPr>
        <p:spPr>
          <a:xfrm>
            <a:off x="10575652" y="4450319"/>
            <a:ext cx="288752" cy="41616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?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45" name="Google Shape;3542;p14">
            <a:extLst>
              <a:ext uri="{FF2B5EF4-FFF2-40B4-BE49-F238E27FC236}">
                <a16:creationId xmlns:a16="http://schemas.microsoft.com/office/drawing/2014/main" id="{8B4EBFBF-8BE3-4A69-B8E2-002747534B8D}"/>
              </a:ext>
            </a:extLst>
          </p:cNvPr>
          <p:cNvSpPr/>
          <p:nvPr/>
        </p:nvSpPr>
        <p:spPr>
          <a:xfrm rot="-5400000">
            <a:off x="5381304" y="4425323"/>
            <a:ext cx="352448" cy="1416004"/>
          </a:xfrm>
          <a:prstGeom prst="leftBrace">
            <a:avLst>
              <a:gd name="adj1" fmla="val 37160"/>
              <a:gd name="adj2" fmla="val 50000"/>
            </a:avLst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46" name="Google Shape;3543;p14">
            <a:extLst>
              <a:ext uri="{FF2B5EF4-FFF2-40B4-BE49-F238E27FC236}">
                <a16:creationId xmlns:a16="http://schemas.microsoft.com/office/drawing/2014/main" id="{7A1715A1-7A68-4244-95A2-775B37D38788}"/>
              </a:ext>
            </a:extLst>
          </p:cNvPr>
          <p:cNvSpPr txBox="1"/>
          <p:nvPr/>
        </p:nvSpPr>
        <p:spPr>
          <a:xfrm>
            <a:off x="5191630" y="5393366"/>
            <a:ext cx="86002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804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47" name="Google Shape;3544;p14">
            <a:extLst>
              <a:ext uri="{FF2B5EF4-FFF2-40B4-BE49-F238E27FC236}">
                <a16:creationId xmlns:a16="http://schemas.microsoft.com/office/drawing/2014/main" id="{C4CCCD11-8D80-46B7-A2E6-8A137A348B0E}"/>
              </a:ext>
            </a:extLst>
          </p:cNvPr>
          <p:cNvSpPr/>
          <p:nvPr/>
        </p:nvSpPr>
        <p:spPr>
          <a:xfrm>
            <a:off x="6710382" y="4991293"/>
            <a:ext cx="825148" cy="40207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811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48" name="Google Shape;3545;p14">
            <a:extLst>
              <a:ext uri="{FF2B5EF4-FFF2-40B4-BE49-F238E27FC236}">
                <a16:creationId xmlns:a16="http://schemas.microsoft.com/office/drawing/2014/main" id="{CB5FA7B5-9AF0-484B-A9A2-E84FA236E794}"/>
              </a:ext>
            </a:extLst>
          </p:cNvPr>
          <p:cNvGrpSpPr/>
          <p:nvPr/>
        </p:nvGrpSpPr>
        <p:grpSpPr>
          <a:xfrm>
            <a:off x="6738903" y="3370343"/>
            <a:ext cx="768104" cy="602357"/>
            <a:chOff x="6643811" y="3797915"/>
            <a:chExt cx="768104" cy="602357"/>
          </a:xfrm>
        </p:grpSpPr>
        <p:sp>
          <p:nvSpPr>
            <p:cNvPr id="49" name="Google Shape;3546;p14">
              <a:extLst>
                <a:ext uri="{FF2B5EF4-FFF2-40B4-BE49-F238E27FC236}">
                  <a16:creationId xmlns:a16="http://schemas.microsoft.com/office/drawing/2014/main" id="{FED80463-EAE4-481B-96F4-24835C11C650}"/>
                </a:ext>
              </a:extLst>
            </p:cNvPr>
            <p:cNvSpPr txBox="1"/>
            <p:nvPr/>
          </p:nvSpPr>
          <p:spPr>
            <a:xfrm rot="774204">
              <a:off x="6686744" y="3868261"/>
              <a:ext cx="682238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811</a:t>
              </a:r>
              <a:endParaRPr kumimoji="0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50" name="Google Shape;3547;p14">
              <a:extLst>
                <a:ext uri="{FF2B5EF4-FFF2-40B4-BE49-F238E27FC236}">
                  <a16:creationId xmlns:a16="http://schemas.microsoft.com/office/drawing/2014/main" id="{DFC588EA-FC45-4A5C-97E5-42856F365412}"/>
                </a:ext>
              </a:extLst>
            </p:cNvPr>
            <p:cNvSpPr txBox="1"/>
            <p:nvPr/>
          </p:nvSpPr>
          <p:spPr>
            <a:xfrm rot="774204">
              <a:off x="6686745" y="3868262"/>
              <a:ext cx="682238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8</a:t>
              </a: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11</a:t>
              </a:r>
              <a:endParaRPr kumimoji="0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51" name="Google Shape;3548;p14">
            <a:extLst>
              <a:ext uri="{FF2B5EF4-FFF2-40B4-BE49-F238E27FC236}">
                <a16:creationId xmlns:a16="http://schemas.microsoft.com/office/drawing/2014/main" id="{A72A3E9D-B755-453E-AC44-59CC18F661DB}"/>
              </a:ext>
            </a:extLst>
          </p:cNvPr>
          <p:cNvSpPr/>
          <p:nvPr/>
        </p:nvSpPr>
        <p:spPr>
          <a:xfrm rot="-5400000">
            <a:off x="8926931" y="4425323"/>
            <a:ext cx="352448" cy="1416004"/>
          </a:xfrm>
          <a:prstGeom prst="leftBrace">
            <a:avLst>
              <a:gd name="adj1" fmla="val 37160"/>
              <a:gd name="adj2" fmla="val 50000"/>
            </a:avLst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52" name="Google Shape;3549;p14">
            <a:extLst>
              <a:ext uri="{FF2B5EF4-FFF2-40B4-BE49-F238E27FC236}">
                <a16:creationId xmlns:a16="http://schemas.microsoft.com/office/drawing/2014/main" id="{01638014-602F-45E1-8305-6DF8F90AC652}"/>
              </a:ext>
            </a:extLst>
          </p:cNvPr>
          <p:cNvSpPr txBox="1"/>
          <p:nvPr/>
        </p:nvSpPr>
        <p:spPr>
          <a:xfrm>
            <a:off x="8737257" y="5393366"/>
            <a:ext cx="86002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314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53" name="Google Shape;1028;p30" descr="C:\Users\TUAN\Downloads\Luyện tập 1.png">
            <a:extLst>
              <a:ext uri="{FF2B5EF4-FFF2-40B4-BE49-F238E27FC236}">
                <a16:creationId xmlns:a16="http://schemas.microsoft.com/office/drawing/2014/main" id="{DF88A4F8-040C-41B7-922D-340708E6286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9460" y="-157400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244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B3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"/>
          <p:cNvPicPr>
            <a:picLocks noChangeAspect="1"/>
          </p:cNvPicPr>
          <p:nvPr/>
        </p:nvPicPr>
        <p:blipFill rotWithShape="1">
          <a:blip r:embed="rId4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Picture 4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6C94D90B-B679-4463-8216-A13C176D54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121" y="4109835"/>
            <a:ext cx="857250" cy="2838450"/>
          </a:xfrm>
          <a:prstGeom prst="rect">
            <a:avLst/>
          </a:prstGeom>
        </p:spPr>
      </p:pic>
      <p:sp>
        <p:nvSpPr>
          <p:cNvPr id="8" name="Google Shape;3556;p15">
            <a:extLst>
              <a:ext uri="{FF2B5EF4-FFF2-40B4-BE49-F238E27FC236}">
                <a16:creationId xmlns:a16="http://schemas.microsoft.com/office/drawing/2014/main" id="{12208D6F-1D33-4185-BA28-94DCF89641EC}"/>
              </a:ext>
            </a:extLst>
          </p:cNvPr>
          <p:cNvSpPr/>
          <p:nvPr/>
        </p:nvSpPr>
        <p:spPr>
          <a:xfrm>
            <a:off x="269261" y="1182976"/>
            <a:ext cx="570588" cy="570588"/>
          </a:xfrm>
          <a:prstGeom prst="ellipse">
            <a:avLst/>
          </a:prstGeom>
          <a:solidFill>
            <a:srgbClr val="7030A0"/>
          </a:solidFill>
          <a:ln w="12700" cap="flat" cmpd="sng">
            <a:solidFill>
              <a:srgbClr val="D6E3B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5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sp>
        <p:nvSpPr>
          <p:cNvPr id="9" name="Google Shape;3557;p15">
            <a:extLst>
              <a:ext uri="{FF2B5EF4-FFF2-40B4-BE49-F238E27FC236}">
                <a16:creationId xmlns:a16="http://schemas.microsoft.com/office/drawing/2014/main" id="{2BFAA2E1-AB55-4B16-B10F-988471E23DAC}"/>
              </a:ext>
            </a:extLst>
          </p:cNvPr>
          <p:cNvSpPr txBox="1"/>
          <p:nvPr/>
        </p:nvSpPr>
        <p:spPr>
          <a:xfrm>
            <a:off x="1545593" y="2671027"/>
            <a:ext cx="6146977" cy="2908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Tóm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tắt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Có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                  :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465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sinh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sinh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nữ    :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240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sinh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sinh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20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nam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…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sinh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?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Google Shape;1028;p30" descr="C:\Users\TUAN\Downloads\Luyện tập 1.png">
            <a:extLst>
              <a:ext uri="{FF2B5EF4-FFF2-40B4-BE49-F238E27FC236}">
                <a16:creationId xmlns:a16="http://schemas.microsoft.com/office/drawing/2014/main" id="{AD4E0673-6DCB-4B48-A1DD-112BF29E6F03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6811" y="22643"/>
            <a:ext cx="2237784" cy="863493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4387;p6">
            <a:extLst>
              <a:ext uri="{FF2B5EF4-FFF2-40B4-BE49-F238E27FC236}">
                <a16:creationId xmlns:a16="http://schemas.microsoft.com/office/drawing/2014/main" id="{D8834DB1-2435-4DE1-97CD-64F40B28AA34}"/>
              </a:ext>
            </a:extLst>
          </p:cNvPr>
          <p:cNvSpPr txBox="1"/>
          <p:nvPr/>
        </p:nvSpPr>
        <p:spPr>
          <a:xfrm>
            <a:off x="893573" y="1032484"/>
            <a:ext cx="11163802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Một trường tiểu học có 465 học sinh, trong đó có 240 học sinh nữ. Hỏi trường tiểu học đó có bao nhiêu học sinh nam?</a:t>
            </a:r>
            <a:endParaRPr lang="vi-VN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73B8C57-B4D1-431F-B5B8-DACA4076CB50}"/>
              </a:ext>
            </a:extLst>
          </p:cNvPr>
          <p:cNvCxnSpPr>
            <a:cxnSpLocks/>
          </p:cNvCxnSpPr>
          <p:nvPr/>
        </p:nvCxnSpPr>
        <p:spPr>
          <a:xfrm>
            <a:off x="4943475" y="1488451"/>
            <a:ext cx="203835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628B5D0-B6F4-447F-97C9-3ABFEAAE1124}"/>
              </a:ext>
            </a:extLst>
          </p:cNvPr>
          <p:cNvCxnSpPr>
            <a:cxnSpLocks/>
          </p:cNvCxnSpPr>
          <p:nvPr/>
        </p:nvCxnSpPr>
        <p:spPr>
          <a:xfrm>
            <a:off x="9220200" y="1488451"/>
            <a:ext cx="260032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77CC0E0-6AE7-4CF6-A034-06569555936B}"/>
              </a:ext>
            </a:extLst>
          </p:cNvPr>
          <p:cNvCxnSpPr>
            <a:cxnSpLocks/>
          </p:cNvCxnSpPr>
          <p:nvPr/>
        </p:nvCxnSpPr>
        <p:spPr>
          <a:xfrm>
            <a:off x="1545593" y="1948029"/>
            <a:ext cx="7434040" cy="3111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814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主题">
  <a:themeElements>
    <a:clrScheme name="自定义 9">
      <a:dk1>
        <a:srgbClr val="181818"/>
      </a:dk1>
      <a:lt1>
        <a:srgbClr val="FFFFFF"/>
      </a:lt1>
      <a:dk2>
        <a:srgbClr val="FFFFFF"/>
      </a:dk2>
      <a:lt2>
        <a:srgbClr val="F0F0F0"/>
      </a:lt2>
      <a:accent1>
        <a:srgbClr val="F33B48"/>
      </a:accent1>
      <a:accent2>
        <a:srgbClr val="FFC000"/>
      </a:accent2>
      <a:accent3>
        <a:srgbClr val="00BBD6"/>
      </a:accent3>
      <a:accent4>
        <a:srgbClr val="937862"/>
      </a:accent4>
      <a:accent5>
        <a:srgbClr val="B2D135"/>
      </a:accent5>
      <a:accent6>
        <a:srgbClr val="895881"/>
      </a:accent6>
      <a:hlink>
        <a:srgbClr val="F33B48"/>
      </a:hlink>
      <a:folHlink>
        <a:srgbClr val="BFBFBF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2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</TotalTime>
  <Words>274</Words>
  <Application>Microsoft Office PowerPoint</Application>
  <PresentationFormat>Widescreen</PresentationFormat>
  <Paragraphs>87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6</vt:i4>
      </vt:variant>
    </vt:vector>
  </HeadingPairs>
  <TitlesOfParts>
    <vt:vector size="19" baseType="lpstr">
      <vt:lpstr>宋体</vt:lpstr>
      <vt:lpstr>Arial</vt:lpstr>
      <vt:lpstr>Arial-Rounded</vt:lpstr>
      <vt:lpstr>Calibri</vt:lpstr>
      <vt:lpstr>等线</vt:lpstr>
      <vt:lpstr>黑体</vt:lpstr>
      <vt:lpstr>UTM Avo</vt:lpstr>
      <vt:lpstr>方正静蕾简体</vt:lpstr>
      <vt:lpstr>1_Office 主题</vt:lpstr>
      <vt:lpstr>2_Office 主题</vt:lpstr>
      <vt:lpstr>https://www.freeppt7.com</vt:lpstr>
      <vt:lpstr>3_第一PPT，www.1ppt.com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57</cp:revision>
  <dcterms:created xsi:type="dcterms:W3CDTF">2021-07-20T01:55:21Z</dcterms:created>
  <dcterms:modified xsi:type="dcterms:W3CDTF">2025-04-08T02:11:56Z</dcterms:modified>
</cp:coreProperties>
</file>