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11"/>
  </p:notesMasterIdLst>
  <p:sldIdLst>
    <p:sldId id="285" r:id="rId3"/>
    <p:sldId id="286" r:id="rId4"/>
    <p:sldId id="307" r:id="rId5"/>
    <p:sldId id="289" r:id="rId6"/>
    <p:sldId id="308" r:id="rId7"/>
    <p:sldId id="309" r:id="rId8"/>
    <p:sldId id="304" r:id="rId9"/>
    <p:sldId id="5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9C2D8-72ED-4E30-821F-A2853DD33C07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C4BC-E32D-42B4-9276-E0A704D4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7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241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72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35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89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300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17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99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04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678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744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01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37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381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1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633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172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4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491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06145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38191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2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8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093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635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199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352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1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29081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3756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0809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0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74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537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17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6402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699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37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36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035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104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41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602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CUỐI NĂM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69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nhẩm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57 + 28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 + 67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49 + 39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 – 19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42 – 38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 – 76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76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45,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63?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Nam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90 km.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76 km.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Nam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ki-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 – 76 = 14 (km)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227</Words>
  <Application>Microsoft Office PowerPoint</Application>
  <PresentationFormat>Widescreen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微软雅黑</vt:lpstr>
      <vt:lpstr>宋体</vt:lpstr>
      <vt:lpstr>Anaheim</vt:lpstr>
      <vt:lpstr>Annie Use Your Telescope</vt:lpstr>
      <vt:lpstr>Arial</vt:lpstr>
      <vt:lpstr>Calibri</vt:lpstr>
      <vt:lpstr>等线</vt:lpstr>
      <vt:lpstr>Exo</vt:lpstr>
      <vt:lpstr>Lato</vt:lpstr>
      <vt:lpstr>Open Sans</vt:lpstr>
      <vt:lpstr>RocknRoll One</vt:lpstr>
      <vt:lpstr>Times New Roman</vt:lpstr>
      <vt:lpstr>UTM Cookies</vt:lpstr>
      <vt:lpstr>1_Office Theme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</cp:lastModifiedBy>
  <cp:revision>4</cp:revision>
  <dcterms:created xsi:type="dcterms:W3CDTF">2022-05-03T06:16:54Z</dcterms:created>
  <dcterms:modified xsi:type="dcterms:W3CDTF">2025-04-28T04:25:34Z</dcterms:modified>
</cp:coreProperties>
</file>