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1"/>
  </p:notesMasterIdLst>
  <p:sldIdLst>
    <p:sldId id="2007577127" r:id="rId3"/>
    <p:sldId id="2007577129" r:id="rId4"/>
    <p:sldId id="293" r:id="rId5"/>
    <p:sldId id="297" r:id="rId6"/>
    <p:sldId id="300" r:id="rId7"/>
    <p:sldId id="294" r:id="rId8"/>
    <p:sldId id="295" r:id="rId9"/>
    <p:sldId id="51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9855-3D9F-4422-88DF-D9F91DE9359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78C0-7119-495A-988C-7D9C758C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80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36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3341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779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259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4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6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828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80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5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37715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58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9015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7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81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7573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4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056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65: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BIỂU ĐỒ TRANH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878530" y="4324455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104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25763" y="3850485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2 –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39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425121" cy="3054195"/>
            <a:chOff x="3461080" y="-39334"/>
            <a:chExt cx="33188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3188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LUYỆN TẬP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758185" y="3796248"/>
            <a:ext cx="1940181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9697" y="1536528"/>
            <a:ext cx="2953787" cy="25380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371536" y="3991971"/>
            <a:ext cx="4562916" cy="14150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50038" y="4995858"/>
            <a:ext cx="2619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2075" y="4924385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Số búp bê bằng số thú bông</a:t>
            </a:r>
          </a:p>
          <a:p>
            <a:r>
              <a:rPr lang="en-US" sz="2800"/>
              <a:t> loại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 b="33624"/>
          <a:stretch/>
        </p:blipFill>
        <p:spPr>
          <a:xfrm>
            <a:off x="2765651" y="1691682"/>
            <a:ext cx="1802260" cy="15027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7965" y="4775367"/>
            <a:ext cx="2483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588" y="5342296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Số búp bê bằng số thú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loại nào?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0AF8E7-B729-43BD-A527-C8718FE0F556}"/>
              </a:ext>
            </a:extLst>
          </p:cNvPr>
          <p:cNvSpPr txBox="1"/>
          <p:nvPr/>
        </p:nvSpPr>
        <p:spPr>
          <a:xfrm>
            <a:off x="1822266" y="4775367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E58BA-5627-4717-AFB9-545EEB051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395" y="3054683"/>
            <a:ext cx="1734905" cy="1685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158C2-C635-4139-9F2B-FB86B79C7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7749" y="3410736"/>
            <a:ext cx="1892302" cy="1426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984865E-3868-47D6-A6A4-F0AFBAFC8BCE}"/>
              </a:ext>
            </a:extLst>
          </p:cNvPr>
          <p:cNvSpPr txBox="1"/>
          <p:nvPr/>
        </p:nvSpPr>
        <p:spPr>
          <a:xfrm>
            <a:off x="3419316" y="3288744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06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081489-B3A1-4D20-97D5-875B6E1559CF}"/>
              </a:ext>
            </a:extLst>
          </p:cNvPr>
          <p:cNvSpPr txBox="1"/>
          <p:nvPr/>
        </p:nvSpPr>
        <p:spPr>
          <a:xfrm>
            <a:off x="2388811" y="5776970"/>
            <a:ext cx="271894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600" b="1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bông</a:t>
            </a:r>
          </a:p>
        </p:txBody>
      </p:sp>
    </p:spTree>
    <p:extLst>
      <p:ext uri="{BB962C8B-B14F-4D97-AF65-F5344CB8AC3E}">
        <p14:creationId xmlns:p14="http://schemas.microsoft.com/office/powerpoint/2010/main" val="978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7" grpId="0" animBg="1"/>
      <p:bldP spid="33" grpId="0" uiExpand="1" build="p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err="1"/>
                <a:t>trên</a:t>
              </a:r>
              <a:r>
                <a:rPr lang="en-US" sz="280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0449" y="242040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0911" y="550956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452394" y="2232756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8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Quan sát biểu đồ rồi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a, 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?</a:t>
            </a:r>
          </a:p>
          <a:p>
            <a:r>
              <a:rPr lang="en-US" sz="2800" dirty="0"/>
              <a:t>Con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?</a:t>
            </a:r>
          </a:p>
          <a:p>
            <a:r>
              <a:rPr lang="en-US" sz="2800" dirty="0"/>
              <a:t>b,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  <a:p>
            <a:endParaRPr lang="en-US" sz="2800" dirty="0"/>
          </a:p>
          <a:p>
            <a:r>
              <a:rPr lang="en-US" sz="2800" dirty="0"/>
              <a:t>c,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</a:p>
          <a:p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1" y="2417176"/>
            <a:ext cx="1127708" cy="12899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4934" y="2841329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a,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b,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c,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3 con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ngỗng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1 con</a:t>
            </a: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88612"/>
              </p:ext>
            </p:extLst>
          </p:nvPr>
        </p:nvGraphicFramePr>
        <p:xfrm>
          <a:off x="1112471" y="3795086"/>
          <a:ext cx="306956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Vịt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Ngỗng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err="1"/>
                <a:t>câu</a:t>
              </a:r>
              <a:r>
                <a:rPr lang="en-US" sz="2800"/>
                <a:t> hỏi.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125" y="4155370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/>
              <a:t>b, Hộp </a:t>
            </a:r>
            <a:r>
              <a:rPr lang="en-US" sz="2800" err="1"/>
              <a:t>nào</a:t>
            </a:r>
            <a:r>
              <a:rPr lang="en-US" sz="2800"/>
              <a:t> có nhiều </a:t>
            </a:r>
            <a:r>
              <a:rPr lang="en-US" sz="2800" dirty="0"/>
              <a:t>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err="1"/>
              <a:t>nhất</a:t>
            </a:r>
            <a:r>
              <a:rPr lang="en-US" sz="2800"/>
              <a:t>? </a:t>
            </a:r>
          </a:p>
          <a:p>
            <a:pPr>
              <a:lnSpc>
                <a:spcPct val="150000"/>
              </a:lnSpc>
            </a:pPr>
            <a:r>
              <a:rPr lang="en-US" sz="2800"/>
              <a:t>    Hộp nào có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B có nhiều que tính nhất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A có ít </a:t>
            </a:r>
            <a:r>
              <a:rPr lang="en-US" sz="2800" dirty="0">
                <a:solidFill>
                  <a:srgbClr val="FF0000"/>
                </a:solidFill>
              </a:rPr>
              <a:t>que </a:t>
            </a:r>
            <a:r>
              <a:rPr lang="en-US" sz="2800" err="1">
                <a:solidFill>
                  <a:srgbClr val="FF0000"/>
                </a:solidFill>
              </a:rPr>
              <a:t>tính</a:t>
            </a:r>
            <a:r>
              <a:rPr lang="en-US" sz="2800">
                <a:solidFill>
                  <a:srgbClr val="FF0000"/>
                </a:solidFill>
              </a:rPr>
              <a:t> 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305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微软雅黑</vt:lpstr>
      <vt:lpstr>宋体</vt:lpstr>
      <vt:lpstr>Anaheim</vt:lpstr>
      <vt:lpstr>Annie Use Your Telescope</vt:lpstr>
      <vt:lpstr>Arial</vt:lpstr>
      <vt:lpstr>Calibri</vt:lpstr>
      <vt:lpstr>Cookie</vt:lpstr>
      <vt:lpstr>等线</vt:lpstr>
      <vt:lpstr>Exo</vt:lpstr>
      <vt:lpstr>Lato</vt:lpstr>
      <vt:lpstr>Open Sans</vt:lpstr>
      <vt:lpstr>RocknRoll One</vt:lpstr>
      <vt:lpstr>Times New Roman</vt:lpstr>
      <vt:lpstr>UTM Cookies</vt:lpstr>
      <vt:lpstr>华康方圆体W7(P)</vt:lpstr>
      <vt:lpstr>Office Theme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117</cp:revision>
  <dcterms:created xsi:type="dcterms:W3CDTF">2021-06-02T01:34:28Z</dcterms:created>
  <dcterms:modified xsi:type="dcterms:W3CDTF">2025-04-21T07:51:56Z</dcterms:modified>
</cp:coreProperties>
</file>