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0" r:id="rId2"/>
    <p:sldMasterId id="2147483705" r:id="rId3"/>
  </p:sldMasterIdLst>
  <p:notesMasterIdLst>
    <p:notesMasterId r:id="rId18"/>
  </p:notesMasterIdLst>
  <p:sldIdLst>
    <p:sldId id="504" r:id="rId4"/>
    <p:sldId id="345" r:id="rId5"/>
    <p:sldId id="519" r:id="rId6"/>
    <p:sldId id="505" r:id="rId7"/>
    <p:sldId id="507" r:id="rId8"/>
    <p:sldId id="506" r:id="rId9"/>
    <p:sldId id="520" r:id="rId10"/>
    <p:sldId id="521" r:id="rId11"/>
    <p:sldId id="358" r:id="rId12"/>
    <p:sldId id="359" r:id="rId13"/>
    <p:sldId id="522" r:id="rId14"/>
    <p:sldId id="523" r:id="rId15"/>
    <p:sldId id="525" r:id="rId16"/>
    <p:sldId id="510" r:id="rId17"/>
  </p:sldIdLst>
  <p:sldSz cx="12161838" cy="6858000"/>
  <p:notesSz cx="6858000" cy="9144000"/>
  <p:embeddedFontLst>
    <p:embeddedFont>
      <p:font typeface="Exo" panose="020B0604020202020204" charset="-93"/>
      <p:regular r:id="rId19"/>
      <p:bold r:id="rId20"/>
      <p:italic r:id="rId21"/>
      <p:boldItalic r:id="rId22"/>
    </p:embeddedFont>
    <p:embeddedFont>
      <p:font typeface="微软雅黑" panose="020B0503020204020204" pitchFamily="34" charset="-122"/>
      <p:regular r:id="rId23"/>
      <p:bold r:id="rId24"/>
    </p:embeddedFont>
    <p:embeddedFont>
      <p:font typeface="HP001 4 hàng" panose="020B0603050302020204" pitchFamily="34" charset="-93"/>
      <p:regular r:id="rId25"/>
      <p:bold r:id="rId26"/>
    </p:embeddedFont>
    <p:embeddedFont>
      <p:font typeface="宋体" panose="02010600030101010101" pitchFamily="2" charset="-122"/>
      <p:regular r:id="rId27"/>
    </p:embeddedFont>
    <p:embeddedFont>
      <p:font typeface="Open Sans" panose="020B0604020202020204" charset="0"/>
      <p:regular r:id="rId28"/>
      <p:bold r:id="rId29"/>
      <p:italic r:id="rId30"/>
      <p:boldItalic r:id="rId31"/>
    </p:embeddedFont>
    <p:embeddedFont>
      <p:font typeface="Annie Use Your Telescope" panose="020B0604020202020204" charset="0"/>
      <p:regular r:id="rId32"/>
    </p:embeddedFont>
    <p:embeddedFont>
      <p:font typeface="Calibri" panose="020F0502020204030204" pitchFamily="34" charset="0"/>
      <p:regular r:id="rId33"/>
      <p:bold r:id="rId34"/>
      <p:italic r:id="rId35"/>
      <p:boldItalic r:id="rId36"/>
    </p:embeddedFont>
    <p:embeddedFont>
      <p:font typeface="Anaheim" panose="020B0604020202020204" charset="0"/>
      <p:regular r:id="rId37"/>
    </p:embeddedFont>
    <p:embeddedFont>
      <p:font typeface="Lato" panose="020B0604020202020204" charset="0"/>
      <p:regular r:id="rId38"/>
      <p:bold r:id="rId39"/>
      <p:italic r:id="rId40"/>
      <p:boldItalic r:id="rId41"/>
    </p:embeddedFont>
    <p:embeddedFont>
      <p:font typeface="Barlow Condensed" panose="020B0604020202020204" charset="-93"/>
      <p:regular r:id="rId42"/>
      <p:bold r:id="rId43"/>
      <p:italic r:id="rId44"/>
      <p:boldItalic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AA2668"/>
    <a:srgbClr val="FFFF99"/>
    <a:srgbClr val="E3B77A"/>
    <a:srgbClr val="FFFAC2"/>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45" autoAdjust="0"/>
  </p:normalViewPr>
  <p:slideViewPr>
    <p:cSldViewPr snapToGrid="0">
      <p:cViewPr varScale="1">
        <p:scale>
          <a:sx n="64" d="100"/>
          <a:sy n="64" d="100"/>
        </p:scale>
        <p:origin x="5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1.fntdata"/><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gs" Target="tags/tag1.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02503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34C0232-94FA-4EBE-BB9B-79FBE486032D}"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453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vào số để nó di chuyển về áo ạ</a:t>
            </a:r>
          </a:p>
          <a:p>
            <a:pPr marL="158750" indent="0">
              <a:buNone/>
            </a:pPr>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428755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vào các số để ra đáp án ngẫu nhiên</a:t>
            </a:r>
          </a:p>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12</a:t>
            </a:fld>
            <a:endParaRPr lang="zh-CN" altLang="en-US"/>
          </a:p>
        </p:txBody>
      </p:sp>
    </p:spTree>
    <p:extLst>
      <p:ext uri="{BB962C8B-B14F-4D97-AF65-F5344CB8AC3E}">
        <p14:creationId xmlns:p14="http://schemas.microsoft.com/office/powerpoint/2010/main" val="241068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13</a:t>
            </a:fld>
            <a:endParaRPr lang="zh-CN" altLang="en-US"/>
          </a:p>
        </p:txBody>
      </p:sp>
    </p:spTree>
    <p:extLst>
      <p:ext uri="{BB962C8B-B14F-4D97-AF65-F5344CB8AC3E}">
        <p14:creationId xmlns:p14="http://schemas.microsoft.com/office/powerpoint/2010/main" val="277511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eaLnBrk="1" hangingPunct="1">
              <a:spcBef>
                <a:spcPct val="0"/>
              </a:spcBef>
              <a:buNone/>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E734D7E-DDC1-43BA-BA84-4A1CFE3D3418}" type="slidenum">
              <a:rPr kumimoji="0" lang="zh-CN" altLang="en-US" sz="12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zh-CN" altLang="en-US" sz="12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5578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4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5</a:t>
            </a:fld>
            <a:endParaRPr lang="zh-CN" altLang="en-US"/>
          </a:p>
        </p:txBody>
      </p:sp>
    </p:spTree>
    <p:extLst>
      <p:ext uri="{BB962C8B-B14F-4D97-AF65-F5344CB8AC3E}">
        <p14:creationId xmlns:p14="http://schemas.microsoft.com/office/powerpoint/2010/main" val="346377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82001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3AD677-048F-409F-AACD-0A0B5EF61C8C}"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250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3AD677-048F-409F-AACD-0A0B5EF61C8C}"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325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Để HS dễ hình dung, Gv có thể HD HS tách số HC bạc và đồng ra 1 bên thì sẽ còn lại HC vàng. Đồng nghĩa với việc mình lấy tất cả số HC từ đi số HCB và HCĐ. Khi dạy em hay làm vậy ạ. </a:t>
            </a:r>
            <a:endParaRPr/>
          </a:p>
        </p:txBody>
      </p:sp>
    </p:spTree>
    <p:extLst>
      <p:ext uri="{BB962C8B-B14F-4D97-AF65-F5344CB8AC3E}">
        <p14:creationId xmlns:p14="http://schemas.microsoft.com/office/powerpoint/2010/main" val="356501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nói thêm về nền thể thoa nước </a:t>
            </a:r>
            <a:r>
              <a:rPr lang="en-US" smtClean="0"/>
              <a:t>nhà </a:t>
            </a:r>
            <a:r>
              <a:rPr lang="en-US"/>
              <a:t>trên trường quốc tế ngày càng nâng cao, đội ngũ vđv ngày càng chất lượng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10</a:t>
            </a:fld>
            <a:endParaRPr lang="en-US"/>
          </a:p>
        </p:txBody>
      </p:sp>
    </p:spTree>
    <p:extLst>
      <p:ext uri="{BB962C8B-B14F-4D97-AF65-F5344CB8AC3E}">
        <p14:creationId xmlns:p14="http://schemas.microsoft.com/office/powerpoint/2010/main" val="1491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93378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7647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1579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1138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609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1988479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3333311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58573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1638910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4078308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0230" y="1122363"/>
            <a:ext cx="9121379" cy="2387600"/>
          </a:xfrm>
        </p:spPr>
        <p:txBody>
          <a:bodyPr anchor="b"/>
          <a:lstStyle>
            <a:lvl1pPr algn="ctr">
              <a:defRPr sz="5985"/>
            </a:lvl1pPr>
          </a:lstStyle>
          <a:p>
            <a:r>
              <a:rPr lang="zh-CN" altLang="en-US"/>
              <a:t>单击此处编辑母版标题样式</a:t>
            </a:r>
          </a:p>
        </p:txBody>
      </p:sp>
      <p:sp>
        <p:nvSpPr>
          <p:cNvPr id="3" name="副标题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1839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3199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89068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66448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319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40315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5351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31081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26594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08389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443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89447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0815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231876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311654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292100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47861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extLst>
      <p:ext uri="{BB962C8B-B14F-4D97-AF65-F5344CB8AC3E}">
        <p14:creationId xmlns:p14="http://schemas.microsoft.com/office/powerpoint/2010/main" val="1603663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715382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402538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792621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766856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13512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26E18-D8FC-479E-9F23-4B7A0F8D3E76}"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821901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首页">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53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4275717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A404991-DC8B-44E9-97DB-783310D506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23"/>
            <a:ext cx="12161838" cy="6857355"/>
          </a:xfrm>
          <a:prstGeom prst="rect">
            <a:avLst/>
          </a:prstGeom>
        </p:spPr>
      </p:pic>
      <p:sp>
        <p:nvSpPr>
          <p:cNvPr id="5" name="矩形 4">
            <a:extLst>
              <a:ext uri="{FF2B5EF4-FFF2-40B4-BE49-F238E27FC236}">
                <a16:creationId xmlns:a16="http://schemas.microsoft.com/office/drawing/2014/main" id="{925B1FBD-A72F-4401-8221-9042861C1EB0}"/>
              </a:ext>
            </a:extLst>
          </p:cNvPr>
          <p:cNvSpPr/>
          <p:nvPr userDrawn="1"/>
        </p:nvSpPr>
        <p:spPr>
          <a:xfrm>
            <a:off x="192434" y="196770"/>
            <a:ext cx="11776969" cy="646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6" name="矩形 5">
            <a:extLst>
              <a:ext uri="{FF2B5EF4-FFF2-40B4-BE49-F238E27FC236}">
                <a16:creationId xmlns:a16="http://schemas.microsoft.com/office/drawing/2014/main" id="{0F73B100-4B5E-4F9E-8674-58E9344AFC50}"/>
              </a:ext>
            </a:extLst>
          </p:cNvPr>
          <p:cNvSpPr/>
          <p:nvPr userDrawn="1"/>
        </p:nvSpPr>
        <p:spPr>
          <a:xfrm>
            <a:off x="359850" y="344346"/>
            <a:ext cx="11442134" cy="6169306"/>
          </a:xfrm>
          <a:prstGeom prst="rect">
            <a:avLst/>
          </a:prstGeom>
          <a:noFill/>
          <a:ln w="3810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Tree>
    <p:extLst>
      <p:ext uri="{BB962C8B-B14F-4D97-AF65-F5344CB8AC3E}">
        <p14:creationId xmlns:p14="http://schemas.microsoft.com/office/powerpoint/2010/main" val="3311136980"/>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133736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89359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183145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8" r:id="rId6"/>
    <p:sldLayoutId id="2147483723" r:id="rId7"/>
    <p:sldLayoutId id="2147483704" r:id="rId8"/>
    <p:sldLayoutId id="2147483703" r:id="rId9"/>
    <p:sldLayoutId id="2147483689" r:id="rId10"/>
    <p:sldLayoutId id="2147483688" r:id="rId11"/>
    <p:sldLayoutId id="2147483687" r:id="rId12"/>
    <p:sldLayoutId id="2147483659" r:id="rId13"/>
    <p:sldLayoutId id="2147483664" r:id="rId14"/>
    <p:sldLayoutId id="2147483680" r:id="rId15"/>
    <p:sldLayoutId id="2147483681" r:id="rId16"/>
    <p:sldLayoutId id="2147483685" r:id="rId17"/>
    <p:sldLayoutId id="2147483686" r:id="rId18"/>
    <p:sldLayoutId id="2147483722" r:id="rId19"/>
    <p:sldLayoutId id="2147483721" r:id="rId20"/>
    <p:sldLayoutId id="2147483727" r:id="rId21"/>
    <p:sldLayoutId id="2147483726" r:id="rId22"/>
    <p:sldLayoutId id="2147483725" r:id="rId23"/>
    <p:sldLayoutId id="214748372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938D277C-D2BF-45CB-B9B1-631697971ECF}" type="datetimeFigureOut">
              <a:rPr lang="zh-CN" altLang="en-US" smtClean="0"/>
              <a:t>2023/4/9</a:t>
            </a:fld>
            <a:endParaRPr lang="zh-CN" altLang="en-US"/>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383167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17799847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notesSlide" Target="../notesSlides/notesSlide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file:///C:\Program%20Files\Inknoe%20ClassPoint\Images\image_upload_without%20result_default.png" TargetMode="External"/><Relationship Id="rId4" Type="http://schemas.openxmlformats.org/officeDocument/2006/relationships/audio" Target="../media/audio2.wav"/><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id="{7D2DC554-7587-41EC-881D-A4D35389B23A}"/>
              </a:ext>
            </a:extLst>
          </p:cNvPr>
          <p:cNvGrpSpPr/>
          <p:nvPr>
            <p:custDataLst>
              <p:tags r:id="rId1"/>
            </p:custDataLst>
          </p:nvPr>
        </p:nvGrpSpPr>
        <p:grpSpPr>
          <a:xfrm>
            <a:off x="1768" y="0"/>
            <a:ext cx="12161838" cy="6841034"/>
            <a:chOff x="-1" y="0"/>
            <a:chExt cx="12192001" cy="6858000"/>
          </a:xfrm>
        </p:grpSpPr>
        <p:sp>
          <p:nvSpPr>
            <p:cNvPr id="4" name="矩形 3">
              <a:extLst>
                <a:ext uri="{FF2B5EF4-FFF2-40B4-BE49-F238E27FC236}">
                  <a16:creationId xmlns:a16="http://schemas.microsoft.com/office/drawing/2014/main" id="{E920F326-C30D-4B34-A62B-6F81855F1576}"/>
                </a:ext>
              </a:extLst>
            </p:cNvPr>
            <p:cNvSpPr/>
            <p:nvPr/>
          </p:nvSpPr>
          <p:spPr>
            <a:xfrm>
              <a:off x="-1" y="0"/>
              <a:ext cx="12192001"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859" b="0" i="0" u="none" strike="noStrike" kern="0" cap="none" spc="0" normalizeH="0" baseline="0" noProof="0" dirty="0">
                <a:ln>
                  <a:noFill/>
                </a:ln>
                <a:solidFill>
                  <a:prstClr val="white"/>
                </a:solidFill>
                <a:effectLst/>
                <a:uLnTx/>
                <a:uFillTx/>
                <a:latin typeface="Arial"/>
                <a:ea typeface="宋体" panose="02010600030101010101" pitchFamily="2" charset="-122"/>
                <a:cs typeface="+mn-cs"/>
                <a:sym typeface="Arial"/>
              </a:endParaRPr>
            </a:p>
          </p:txBody>
        </p:sp>
        <p:sp>
          <p:nvSpPr>
            <p:cNvPr id="5" name="任意多边形: 形状 4">
              <a:extLst>
                <a:ext uri="{FF2B5EF4-FFF2-40B4-BE49-F238E27FC236}">
                  <a16:creationId xmlns:a16="http://schemas.microsoft.com/office/drawing/2014/main"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859" b="0" i="0" u="none" strike="noStrike" kern="0" cap="none" spc="0" normalizeH="0" baseline="0" noProof="0" dirty="0">
                <a:ln>
                  <a:noFill/>
                </a:ln>
                <a:solidFill>
                  <a:prstClr val="white"/>
                </a:solidFill>
                <a:effectLst/>
                <a:uLnTx/>
                <a:uFillTx/>
                <a:latin typeface="Arial"/>
                <a:ea typeface="宋体" panose="02010600030101010101" pitchFamily="2" charset="-122"/>
                <a:cs typeface="+mn-cs"/>
                <a:sym typeface="Arial"/>
              </a:endParaRPr>
            </a:p>
          </p:txBody>
        </p:sp>
      </p:grpSp>
      <p:pic>
        <p:nvPicPr>
          <p:cNvPr id="10" name="PA_图片 9">
            <a:extLst>
              <a:ext uri="{FF2B5EF4-FFF2-40B4-BE49-F238E27FC236}">
                <a16:creationId xmlns:a16="http://schemas.microsoft.com/office/drawing/2014/main" id="{7E0CD998-F60D-41BB-8A5A-16A73202DB8C}"/>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val="0"/>
              </a:ext>
            </a:extLst>
          </a:blip>
          <a:stretch>
            <a:fillRect/>
          </a:stretch>
        </p:blipFill>
        <p:spPr>
          <a:xfrm>
            <a:off x="7471857" y="4438866"/>
            <a:ext cx="4689980" cy="2410650"/>
          </a:xfrm>
          <a:prstGeom prst="rect">
            <a:avLst/>
          </a:prstGeom>
        </p:spPr>
      </p:pic>
      <p:pic>
        <p:nvPicPr>
          <p:cNvPr id="13" name="PA_图片 12">
            <a:extLst>
              <a:ext uri="{FF2B5EF4-FFF2-40B4-BE49-F238E27FC236}">
                <a16:creationId xmlns:a16="http://schemas.microsoft.com/office/drawing/2014/main" id="{F00B450D-DBE3-42E8-8AD4-A94E14832065}"/>
              </a:ext>
            </a:extLst>
          </p:cNvPr>
          <p:cNvPicPr>
            <a:picLocks noChangeAspect="1"/>
          </p:cNvPicPr>
          <p:nvPr>
            <p:custDataLst>
              <p:tags r:id="rId3"/>
            </p:custDataLst>
          </p:nvPr>
        </p:nvPicPr>
        <p:blipFill>
          <a:blip r:embed="rId11" cstate="screen">
            <a:extLst>
              <a:ext uri="{28A0092B-C50C-407E-A947-70E740481C1C}">
                <a14:useLocalDpi xmlns:a14="http://schemas.microsoft.com/office/drawing/2010/main" val="0"/>
              </a:ext>
            </a:extLst>
          </a:blip>
          <a:stretch>
            <a:fillRect/>
          </a:stretch>
        </p:blipFill>
        <p:spPr>
          <a:xfrm>
            <a:off x="209252" y="3754613"/>
            <a:ext cx="3670954" cy="3044411"/>
          </a:xfrm>
          <a:prstGeom prst="rect">
            <a:avLst/>
          </a:prstGeom>
        </p:spPr>
      </p:pic>
      <p:pic>
        <p:nvPicPr>
          <p:cNvPr id="15" name="PA_图片 14">
            <a:extLst>
              <a:ext uri="{FF2B5EF4-FFF2-40B4-BE49-F238E27FC236}">
                <a16:creationId xmlns:a16="http://schemas.microsoft.com/office/drawing/2014/main" id="{6BD6CEE7-1589-4BD9-861B-962B18335202}"/>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521873" y="3991131"/>
            <a:ext cx="3121628" cy="3084687"/>
          </a:xfrm>
          <a:prstGeom prst="rect">
            <a:avLst/>
          </a:prstGeom>
        </p:spPr>
      </p:pic>
      <p:pic>
        <p:nvPicPr>
          <p:cNvPr id="17" name="PA_图片 16">
            <a:extLst>
              <a:ext uri="{FF2B5EF4-FFF2-40B4-BE49-F238E27FC236}">
                <a16:creationId xmlns:a16="http://schemas.microsoft.com/office/drawing/2014/main" id="{20D9AD90-1CC0-418F-83EB-A841E2EBD2E1}"/>
              </a:ext>
            </a:extLst>
          </p:cNvPr>
          <p:cNvPicPr>
            <a:picLocks noChangeAspect="1"/>
          </p:cNvPicPr>
          <p:nvPr>
            <p:custDataLst>
              <p:tags r:id="rId5"/>
            </p:custDataLst>
          </p:nvPr>
        </p:nvPicPr>
        <p:blipFill>
          <a:blip r:embed="rId13" cstate="screen">
            <a:extLst>
              <a:ext uri="{28A0092B-C50C-407E-A947-70E740481C1C}">
                <a14:useLocalDpi xmlns:a14="http://schemas.microsoft.com/office/drawing/2010/main" val="0"/>
              </a:ext>
            </a:extLst>
          </a:blip>
          <a:stretch>
            <a:fillRect/>
          </a:stretch>
        </p:blipFill>
        <p:spPr>
          <a:xfrm>
            <a:off x="1768" y="-245178"/>
            <a:ext cx="2818512" cy="2332037"/>
          </a:xfrm>
          <a:prstGeom prst="rect">
            <a:avLst/>
          </a:prstGeom>
        </p:spPr>
      </p:pic>
      <p:pic>
        <p:nvPicPr>
          <p:cNvPr id="19" name="PA_图片 18">
            <a:extLst>
              <a:ext uri="{FF2B5EF4-FFF2-40B4-BE49-F238E27FC236}">
                <a16:creationId xmlns:a16="http://schemas.microsoft.com/office/drawing/2014/main" id="{11BC83E5-FD8D-456F-97F7-EC96C2FE3789}"/>
              </a:ext>
            </a:extLst>
          </p:cNvPr>
          <p:cNvPicPr>
            <a:picLocks noChangeAspect="1"/>
          </p:cNvPicPr>
          <p:nvPr>
            <p:custDataLst>
              <p:tags r:id="rId6"/>
            </p:custDataLst>
          </p:nvPr>
        </p:nvPicPr>
        <p:blipFill>
          <a:blip r:embed="rId14" cstate="screen">
            <a:extLst>
              <a:ext uri="{28A0092B-C50C-407E-A947-70E740481C1C}">
                <a14:useLocalDpi xmlns:a14="http://schemas.microsoft.com/office/drawing/2010/main" val="0"/>
              </a:ext>
            </a:extLst>
          </a:blip>
          <a:stretch>
            <a:fillRect/>
          </a:stretch>
        </p:blipFill>
        <p:spPr>
          <a:xfrm>
            <a:off x="9961125" y="33641"/>
            <a:ext cx="1992368" cy="2426957"/>
          </a:xfrm>
          <a:prstGeom prst="rect">
            <a:avLst/>
          </a:prstGeom>
        </p:spPr>
      </p:pic>
      <p:sp>
        <p:nvSpPr>
          <p:cNvPr id="20" name="PA_文本框 19">
            <a:extLst>
              <a:ext uri="{FF2B5EF4-FFF2-40B4-BE49-F238E27FC236}">
                <a16:creationId xmlns:a16="http://schemas.microsoft.com/office/drawing/2014/main" id="{68B3601F-9B6C-491C-B9F1-6BC10122F7E9}"/>
              </a:ext>
            </a:extLst>
          </p:cNvPr>
          <p:cNvSpPr txBox="1"/>
          <p:nvPr>
            <p:custDataLst>
              <p:tags r:id="rId7"/>
            </p:custDataLst>
          </p:nvPr>
        </p:nvSpPr>
        <p:spPr>
          <a:xfrm>
            <a:off x="1191956" y="2558691"/>
            <a:ext cx="9465534"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599" normalizeH="0" baseline="0" noProof="0" dirty="0">
                <a:ln>
                  <a:noFill/>
                </a:ln>
                <a:solidFill>
                  <a:srgbClr val="FF0000"/>
                </a:solidFill>
                <a:effectLst/>
                <a:uLnTx/>
                <a:uFillTx/>
                <a:latin typeface="+mn-lt"/>
                <a:ea typeface="萝莉体 第二版" panose="02000500000000000000" pitchFamily="2" charset="-122"/>
                <a:cs typeface="Times New Roman" panose="02020603050405020304" pitchFamily="18" charset="0"/>
                <a:sym typeface="Arial"/>
              </a:rPr>
              <a:t>CHÀO MỪNG CÁC CON ĐẾN VỚI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599" normalizeH="0" baseline="0" noProof="0" dirty="0">
                <a:ln>
                  <a:noFill/>
                </a:ln>
                <a:solidFill>
                  <a:srgbClr val="FF0000"/>
                </a:solidFill>
                <a:effectLst/>
                <a:uLnTx/>
                <a:uFillTx/>
                <a:latin typeface="+mn-lt"/>
                <a:ea typeface="萝莉体 第二版" panose="02000500000000000000" pitchFamily="2" charset="-122"/>
                <a:cs typeface="Times New Roman" panose="02020603050405020304" pitchFamily="18" charset="0"/>
                <a:sym typeface="Arial"/>
              </a:rPr>
              <a:t>TIẾT TOÁN</a:t>
            </a:r>
            <a:endParaRPr kumimoji="0" lang="zh-CN" altLang="en-US" sz="3200" b="1" i="0" u="none" strike="noStrike" kern="0" cap="none" spc="599" normalizeH="0" baseline="0" noProof="0" dirty="0">
              <a:ln>
                <a:noFill/>
              </a:ln>
              <a:solidFill>
                <a:srgbClr val="FF0000"/>
              </a:solidFill>
              <a:effectLst/>
              <a:uLnTx/>
              <a:uFillTx/>
              <a:latin typeface="+mn-lt"/>
              <a:ea typeface="萝莉体 第二版" panose="02000500000000000000"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43991922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900" decel="100000" fill="hold"/>
                                        <p:tgtEl>
                                          <p:spTgt spid="2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98217" y="0"/>
            <a:ext cx="10921281" cy="5810250"/>
            <a:chOff x="631064" y="0"/>
            <a:chExt cx="1092128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27585"/>
            <a:stretch/>
          </p:blipFill>
          <p:spPr bwMode="auto">
            <a:xfrm>
              <a:off x="631064" y="0"/>
              <a:ext cx="1092128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468203" y="1811650"/>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smtClean="0">
                <a:solidFill>
                  <a:srgbClr val="7030A0"/>
                </a:solidFill>
                <a:latin typeface="HP001 4 hàng" pitchFamily="34" charset="0"/>
              </a:rPr>
              <a:t>Đoàn Thể thao Việt Nam giành được số huy</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916342" y="3220060"/>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288 – 190 = 98 (</a:t>
            </a:r>
            <a:r>
              <a:rPr lang="vi-VN" altLang="en-US" sz="3800" b="1" dirty="0">
                <a:solidFill>
                  <a:srgbClr val="7030A0"/>
                </a:solidFill>
                <a:latin typeface="HP001 4 hàng" pitchFamily="34" charset="0"/>
              </a:rPr>
              <a:t>huy εưΩg</a:t>
            </a:r>
            <a:r>
              <a:rPr lang="en-US" altLang="en-US" sz="3800" b="1" dirty="0">
                <a:solidFill>
                  <a:srgbClr val="7030A0"/>
                </a:solidFill>
                <a:latin typeface="HP001 4 hàng" pitchFamily="34" charset="0"/>
              </a:rPr>
              <a:t>)</a:t>
            </a:r>
          </a:p>
        </p:txBody>
      </p:sp>
      <p:sp>
        <p:nvSpPr>
          <p:cNvPr id="11" name="Text Box 2"/>
          <p:cNvSpPr txBox="1">
            <a:spLocks noChangeArrowheads="1"/>
          </p:cNvSpPr>
          <p:nvPr/>
        </p:nvSpPr>
        <p:spPr bwMode="auto">
          <a:xfrm>
            <a:off x="4388116" y="3999201"/>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98 </a:t>
            </a:r>
            <a:r>
              <a:rPr lang="vi-VN" altLang="en-US" sz="3800" b="1">
                <a:solidFill>
                  <a:srgbClr val="7030A0"/>
                </a:solidFill>
                <a:latin typeface="HP001 4 hàng" pitchFamily="34" charset="0"/>
              </a:rPr>
              <a:t>huy εưΩg </a:t>
            </a:r>
            <a:r>
              <a:rPr lang="en-US" altLang="en-US" sz="3800" b="1">
                <a:solidFill>
                  <a:srgbClr val="7030A0"/>
                </a:solidFill>
                <a:latin typeface="HP001 4 hàng" pitchFamily="34" charset="0"/>
              </a:rPr>
              <a:t>V</a:t>
            </a:r>
            <a:r>
              <a:rPr lang="en-US" altLang="en-US" sz="3800" b="1" smtClean="0">
                <a:solidFill>
                  <a:srgbClr val="7030A0"/>
                </a:solidFill>
                <a:latin typeface="HP001 4 hàng" pitchFamily="34" charset="0"/>
              </a:rPr>
              <a:t>àng</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1255054" y="209589"/>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746919" y="1076181"/>
            <a:ext cx="1208621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1468203" y="352682"/>
            <a:ext cx="1885587" cy="559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3:</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3640242" y="1064402"/>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sp>
        <p:nvSpPr>
          <p:cNvPr id="5" name="Rectangle: Rounded Corners 4">
            <a:extLst>
              <a:ext uri="{FF2B5EF4-FFF2-40B4-BE49-F238E27FC236}">
                <a16:creationId xmlns:a16="http://schemas.microsoft.com/office/drawing/2014/main" id="{B0BD835E-86B8-4B3C-9F48-E810D6078DBE}"/>
              </a:ext>
            </a:extLst>
          </p:cNvPr>
          <p:cNvSpPr/>
          <p:nvPr/>
        </p:nvSpPr>
        <p:spPr>
          <a:xfrm>
            <a:off x="70369" y="4902200"/>
            <a:ext cx="5636747" cy="1936207"/>
          </a:xfrm>
          <a:prstGeom prst="round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03746C-30C4-473B-8D90-ED8A6F5B7A7B}"/>
              </a:ext>
            </a:extLst>
          </p:cNvPr>
          <p:cNvPicPr>
            <a:picLocks noChangeAspect="1"/>
          </p:cNvPicPr>
          <p:nvPr/>
        </p:nvPicPr>
        <p:blipFill>
          <a:blip r:embed="rId8"/>
          <a:stretch>
            <a:fillRect/>
          </a:stretch>
        </p:blipFill>
        <p:spPr>
          <a:xfrm>
            <a:off x="434703" y="4902200"/>
            <a:ext cx="5367009" cy="2055344"/>
          </a:xfrm>
          <a:prstGeom prst="rect">
            <a:avLst/>
          </a:prstGeom>
        </p:spPr>
      </p:pic>
      <p:pic>
        <p:nvPicPr>
          <p:cNvPr id="9" name="btnInknoeActivity">
            <a:extLst>
              <a:ext uri="{FF2B5EF4-FFF2-40B4-BE49-F238E27FC236}">
                <a16:creationId xmlns:a16="http://schemas.microsoft.com/office/drawing/2014/main" id="{A28F1CF5-E77D-46E4-A4C2-EFD1D1ECE83D}"/>
              </a:ext>
            </a:extLst>
          </p:cNvPr>
          <p:cNvPicPr>
            <a:picLocks noChangeAspect="1"/>
          </p:cNvPicPr>
          <p:nvPr>
            <p:custDataLst>
              <p:tags r:id="rId1"/>
            </p:custDataLst>
          </p:nvPr>
        </p:nvPicPr>
        <p:blipFill>
          <a:blip r:embed="rId9" r:link="rId10"/>
          <a:stretch>
            <a:fillRect/>
          </a:stretch>
        </p:blipFill>
        <p:spPr>
          <a:xfrm>
            <a:off x="7259742" y="5868346"/>
            <a:ext cx="2219546" cy="571500"/>
          </a:xfrm>
          <a:prstGeom prst="rect">
            <a:avLst/>
          </a:prstGeom>
        </p:spPr>
      </p:pic>
      <p:sp>
        <p:nvSpPr>
          <p:cNvPr id="21" name="Google Shape;3332;p20">
            <a:extLst>
              <a:ext uri="{FF2B5EF4-FFF2-40B4-BE49-F238E27FC236}">
                <a16:creationId xmlns:a16="http://schemas.microsoft.com/office/drawing/2014/main" id="{54BD0411-6F6D-4448-A987-2D08ED6EAD02}"/>
              </a:ext>
            </a:extLst>
          </p:cNvPr>
          <p:cNvSpPr txBox="1"/>
          <p:nvPr/>
        </p:nvSpPr>
        <p:spPr>
          <a:xfrm>
            <a:off x="4485689" y="2376511"/>
            <a:ext cx="372237" cy="7040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F0000"/>
                </a:solidFill>
                <a:sym typeface="Arial"/>
              </a:rPr>
              <a:t>đ</a:t>
            </a:r>
            <a:endParaRPr sz="4000" dirty="0"/>
          </a:p>
        </p:txBody>
      </p:sp>
      <p:sp>
        <p:nvSpPr>
          <p:cNvPr id="22" name="Google Shape;3332;p20">
            <a:extLst>
              <a:ext uri="{FF2B5EF4-FFF2-40B4-BE49-F238E27FC236}">
                <a16:creationId xmlns:a16="http://schemas.microsoft.com/office/drawing/2014/main" id="{54BD0411-6F6D-4448-A987-2D08ED6EAD02}"/>
              </a:ext>
            </a:extLst>
          </p:cNvPr>
          <p:cNvSpPr txBox="1"/>
          <p:nvPr/>
        </p:nvSpPr>
        <p:spPr>
          <a:xfrm>
            <a:off x="9293169" y="3060676"/>
            <a:ext cx="372237" cy="7040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F0000"/>
                </a:solidFill>
                <a:sym typeface="Arial"/>
              </a:rPr>
              <a:t>đ</a:t>
            </a:r>
            <a:endParaRPr sz="4000" dirty="0"/>
          </a:p>
        </p:txBody>
      </p:sp>
      <p:sp>
        <p:nvSpPr>
          <p:cNvPr id="23" name="Google Shape;3332;p20">
            <a:extLst>
              <a:ext uri="{FF2B5EF4-FFF2-40B4-BE49-F238E27FC236}">
                <a16:creationId xmlns:a16="http://schemas.microsoft.com/office/drawing/2014/main" id="{54BD0411-6F6D-4448-A987-2D08ED6EAD02}"/>
              </a:ext>
            </a:extLst>
          </p:cNvPr>
          <p:cNvSpPr txBox="1"/>
          <p:nvPr/>
        </p:nvSpPr>
        <p:spPr>
          <a:xfrm>
            <a:off x="10788437" y="3877214"/>
            <a:ext cx="372237" cy="7040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F0000"/>
                </a:solidFill>
                <a:sym typeface="Arial"/>
              </a:rPr>
              <a:t>đ</a:t>
            </a:r>
            <a:endParaRPr sz="4000" dirty="0"/>
          </a:p>
        </p:txBody>
      </p:sp>
      <p:sp>
        <p:nvSpPr>
          <p:cNvPr id="20" name="Text Box 2"/>
          <p:cNvSpPr txBox="1">
            <a:spLocks noChangeArrowheads="1"/>
          </p:cNvSpPr>
          <p:nvPr/>
        </p:nvSpPr>
        <p:spPr bwMode="auto">
          <a:xfrm>
            <a:off x="809673" y="2490844"/>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c</a:t>
            </a:r>
            <a:r>
              <a:rPr lang="vi-VN" altLang="en-US" sz="3800" b="1" smtClean="0">
                <a:solidFill>
                  <a:srgbClr val="7030A0"/>
                </a:solidFill>
                <a:latin typeface="HP001 4 hàng" pitchFamily="34" charset="0"/>
              </a:rPr>
              <a:t>hương Vàng là:</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grpSp>
        <p:nvGrpSpPr>
          <p:cNvPr id="6" name="Google Shape;4386;p6">
            <a:extLst>
              <a:ext uri="{FF2B5EF4-FFF2-40B4-BE49-F238E27FC236}">
                <a16:creationId xmlns:a16="http://schemas.microsoft.com/office/drawing/2014/main" id="{DE895570-10E9-4494-87BE-175FAFBA53AF}"/>
              </a:ext>
            </a:extLst>
          </p:cNvPr>
          <p:cNvGrpSpPr/>
          <p:nvPr/>
        </p:nvGrpSpPr>
        <p:grpSpPr>
          <a:xfrm>
            <a:off x="606655" y="764245"/>
            <a:ext cx="10525380" cy="1655452"/>
            <a:chOff x="1183343" y="1464304"/>
            <a:chExt cx="10525380" cy="1655452"/>
          </a:xfrm>
        </p:grpSpPr>
        <p:sp>
          <p:nvSpPr>
            <p:cNvPr id="7" name="Google Shape;4387;p6">
              <a:extLst>
                <a:ext uri="{FF2B5EF4-FFF2-40B4-BE49-F238E27FC236}">
                  <a16:creationId xmlns:a16="http://schemas.microsoft.com/office/drawing/2014/main" id="{C7875136-9EF5-45FC-AC2D-77A05433BB55}"/>
                </a:ext>
              </a:extLst>
            </p:cNvPr>
            <p:cNvSpPr txBox="1"/>
            <p:nvPr/>
          </p:nvSpPr>
          <p:spPr>
            <a:xfrm>
              <a:off x="1753931" y="1734802"/>
              <a:ext cx="99547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ở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mỗi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chiếc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áo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kết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quả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một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Biết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rằng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áo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màu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đỏ</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áo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màu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ở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mỗi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chiếc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áo</a:t>
              </a:r>
              <a:r>
                <a:rPr lang="en-US" sz="2800" dirty="0">
                  <a:solidFill>
                    <a:schemeClr val="dk1"/>
                  </a:solidFill>
                  <a:latin typeface="Arial"/>
                  <a:ea typeface="Arial"/>
                  <a:cs typeface="Arial"/>
                  <a:sym typeface="Arial"/>
                </a:rPr>
                <a:t>.</a:t>
              </a:r>
              <a:endParaRPr lang="vi-VN" sz="1800" dirty="0"/>
            </a:p>
          </p:txBody>
        </p:sp>
        <p:sp>
          <p:nvSpPr>
            <p:cNvPr id="8" name="Google Shape;4388;p6">
              <a:extLst>
                <a:ext uri="{FF2B5EF4-FFF2-40B4-BE49-F238E27FC236}">
                  <a16:creationId xmlns:a16="http://schemas.microsoft.com/office/drawing/2014/main" id="{74F2F95B-B612-4A6D-B630-A8765AD934A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a:p>
          </p:txBody>
        </p:sp>
      </p:grpSp>
      <p:pic>
        <p:nvPicPr>
          <p:cNvPr id="11" name="Google Shape;3310;p19" descr="Screen Clipping">
            <a:extLst>
              <a:ext uri="{FF2B5EF4-FFF2-40B4-BE49-F238E27FC236}">
                <a16:creationId xmlns:a16="http://schemas.microsoft.com/office/drawing/2014/main" id="{2C4408F9-10CF-40F4-8914-D8E8882B3288}"/>
              </a:ext>
            </a:extLst>
          </p:cNvPr>
          <p:cNvPicPr preferRelativeResize="0"/>
          <p:nvPr/>
        </p:nvPicPr>
        <p:blipFill rotWithShape="1">
          <a:blip r:embed="rId4">
            <a:alphaModFix/>
          </a:blip>
          <a:srcRect/>
          <a:stretch/>
        </p:blipFill>
        <p:spPr>
          <a:xfrm>
            <a:off x="1607685" y="4395809"/>
            <a:ext cx="8946467" cy="2462191"/>
          </a:xfrm>
          <a:prstGeom prst="rect">
            <a:avLst/>
          </a:prstGeom>
          <a:noFill/>
          <a:ln>
            <a:noFill/>
          </a:ln>
        </p:spPr>
      </p:pic>
      <p:sp>
        <p:nvSpPr>
          <p:cNvPr id="12" name="Google Shape;3311;p19">
            <a:extLst>
              <a:ext uri="{FF2B5EF4-FFF2-40B4-BE49-F238E27FC236}">
                <a16:creationId xmlns:a16="http://schemas.microsoft.com/office/drawing/2014/main" id="{B690A94C-4629-447B-8653-AD0A7C770C78}"/>
              </a:ext>
            </a:extLst>
          </p:cNvPr>
          <p:cNvSpPr/>
          <p:nvPr/>
        </p:nvSpPr>
        <p:spPr>
          <a:xfrm>
            <a:off x="2016922" y="2556312"/>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231</a:t>
            </a:r>
            <a:r>
              <a:rPr lang="en-US" sz="2800">
                <a:solidFill>
                  <a:schemeClr val="dk1"/>
                </a:solidFill>
              </a:rPr>
              <a:t> – </a:t>
            </a:r>
            <a:r>
              <a:rPr lang="en-US" sz="2800">
                <a:solidFill>
                  <a:schemeClr val="dk1"/>
                </a:solidFill>
                <a:latin typeface="Arial"/>
                <a:ea typeface="Arial"/>
                <a:cs typeface="Arial"/>
                <a:sym typeface="Arial"/>
              </a:rPr>
              <a:t>125</a:t>
            </a:r>
            <a:endParaRPr sz="2800">
              <a:solidFill>
                <a:schemeClr val="dk1"/>
              </a:solidFill>
              <a:latin typeface="Arial"/>
              <a:ea typeface="Arial"/>
              <a:cs typeface="Arial"/>
              <a:sym typeface="Arial"/>
            </a:endParaRPr>
          </a:p>
        </p:txBody>
      </p:sp>
      <p:sp>
        <p:nvSpPr>
          <p:cNvPr id="13" name="Google Shape;3312;p19">
            <a:extLst>
              <a:ext uri="{FF2B5EF4-FFF2-40B4-BE49-F238E27FC236}">
                <a16:creationId xmlns:a16="http://schemas.microsoft.com/office/drawing/2014/main" id="{8E1E711E-F640-4F24-820B-8912C87CB536}"/>
              </a:ext>
            </a:extLst>
          </p:cNvPr>
          <p:cNvSpPr/>
          <p:nvPr/>
        </p:nvSpPr>
        <p:spPr>
          <a:xfrm>
            <a:off x="4831494" y="2556311"/>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425 </a:t>
            </a:r>
            <a:r>
              <a:rPr lang="en-US" sz="2800">
                <a:solidFill>
                  <a:schemeClr val="dk1"/>
                </a:solidFill>
              </a:rPr>
              <a:t>–</a:t>
            </a:r>
            <a:r>
              <a:rPr lang="en-US" sz="2800">
                <a:solidFill>
                  <a:schemeClr val="dk1"/>
                </a:solidFill>
                <a:latin typeface="Arial"/>
                <a:ea typeface="Arial"/>
                <a:cs typeface="Arial"/>
                <a:sym typeface="Arial"/>
              </a:rPr>
              <a:t> 330</a:t>
            </a:r>
            <a:endParaRPr sz="2800">
              <a:solidFill>
                <a:schemeClr val="dk1"/>
              </a:solidFill>
              <a:latin typeface="Arial"/>
              <a:ea typeface="Arial"/>
              <a:cs typeface="Arial"/>
              <a:sym typeface="Arial"/>
            </a:endParaRPr>
          </a:p>
        </p:txBody>
      </p:sp>
      <p:sp>
        <p:nvSpPr>
          <p:cNvPr id="16" name="Google Shape;3313;p19">
            <a:extLst>
              <a:ext uri="{FF2B5EF4-FFF2-40B4-BE49-F238E27FC236}">
                <a16:creationId xmlns:a16="http://schemas.microsoft.com/office/drawing/2014/main" id="{CA51FF39-D9D8-4F36-A950-D6B14FF7E84E}"/>
              </a:ext>
            </a:extLst>
          </p:cNvPr>
          <p:cNvSpPr/>
          <p:nvPr/>
        </p:nvSpPr>
        <p:spPr>
          <a:xfrm>
            <a:off x="7601096" y="2556311"/>
            <a:ext cx="2246698"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526 </a:t>
            </a:r>
            <a:r>
              <a:rPr lang="en-US" sz="2800">
                <a:solidFill>
                  <a:schemeClr val="dk1"/>
                </a:solidFill>
              </a:rPr>
              <a:t>–</a:t>
            </a:r>
            <a:r>
              <a:rPr lang="en-US" sz="2800">
                <a:solidFill>
                  <a:schemeClr val="dk1"/>
                </a:solidFill>
                <a:latin typeface="Arial"/>
                <a:ea typeface="Arial"/>
                <a:cs typeface="Arial"/>
                <a:sym typeface="Arial"/>
              </a:rPr>
              <a:t> 400</a:t>
            </a:r>
            <a:endParaRPr sz="2800">
              <a:solidFill>
                <a:schemeClr val="dk1"/>
              </a:solidFill>
              <a:latin typeface="Arial"/>
              <a:ea typeface="Arial"/>
              <a:cs typeface="Arial"/>
              <a:sym typeface="Arial"/>
            </a:endParaRPr>
          </a:p>
        </p:txBody>
      </p:sp>
      <p:pic>
        <p:nvPicPr>
          <p:cNvPr id="17" name="Picture 16">
            <a:extLst>
              <a:ext uri="{FF2B5EF4-FFF2-40B4-BE49-F238E27FC236}">
                <a16:creationId xmlns:a16="http://schemas.microsoft.com/office/drawing/2014/main" id="{79DD605D-08B3-4024-A833-408F70D4D694}"/>
              </a:ext>
            </a:extLst>
          </p:cNvPr>
          <p:cNvPicPr>
            <a:picLocks noChangeAspect="1"/>
          </p:cNvPicPr>
          <p:nvPr/>
        </p:nvPicPr>
        <p:blipFill>
          <a:blip r:embed="rId5"/>
          <a:stretch>
            <a:fillRect/>
          </a:stretch>
        </p:blipFill>
        <p:spPr>
          <a:xfrm>
            <a:off x="2620518" y="3347220"/>
            <a:ext cx="1176630" cy="883997"/>
          </a:xfrm>
          <a:prstGeom prst="rect">
            <a:avLst/>
          </a:prstGeom>
        </p:spPr>
      </p:pic>
      <p:pic>
        <p:nvPicPr>
          <p:cNvPr id="18" name="Picture 17">
            <a:extLst>
              <a:ext uri="{FF2B5EF4-FFF2-40B4-BE49-F238E27FC236}">
                <a16:creationId xmlns:a16="http://schemas.microsoft.com/office/drawing/2014/main" id="{540DA193-6BF6-4533-986B-5BA7C6E44001}"/>
              </a:ext>
            </a:extLst>
          </p:cNvPr>
          <p:cNvPicPr>
            <a:picLocks noChangeAspect="1"/>
          </p:cNvPicPr>
          <p:nvPr/>
        </p:nvPicPr>
        <p:blipFill>
          <a:blip r:embed="rId6"/>
          <a:stretch>
            <a:fillRect/>
          </a:stretch>
        </p:blipFill>
        <p:spPr>
          <a:xfrm>
            <a:off x="5375130" y="3347220"/>
            <a:ext cx="1176630" cy="883997"/>
          </a:xfrm>
          <a:prstGeom prst="rect">
            <a:avLst/>
          </a:prstGeom>
        </p:spPr>
      </p:pic>
      <p:pic>
        <p:nvPicPr>
          <p:cNvPr id="19" name="Picture 18">
            <a:extLst>
              <a:ext uri="{FF2B5EF4-FFF2-40B4-BE49-F238E27FC236}">
                <a16:creationId xmlns:a16="http://schemas.microsoft.com/office/drawing/2014/main" id="{2E525FCC-CFD1-45B1-97F5-7633E6781AC4}"/>
              </a:ext>
            </a:extLst>
          </p:cNvPr>
          <p:cNvPicPr>
            <a:picLocks noChangeAspect="1"/>
          </p:cNvPicPr>
          <p:nvPr/>
        </p:nvPicPr>
        <p:blipFill>
          <a:blip r:embed="rId7"/>
          <a:stretch>
            <a:fillRect/>
          </a:stretch>
        </p:blipFill>
        <p:spPr>
          <a:xfrm>
            <a:off x="8174712" y="3347220"/>
            <a:ext cx="1182727" cy="883997"/>
          </a:xfrm>
          <a:prstGeom prst="rect">
            <a:avLst/>
          </a:prstGeom>
        </p:spPr>
      </p:pic>
    </p:spTree>
    <p:extLst>
      <p:ext uri="{BB962C8B-B14F-4D97-AF65-F5344CB8AC3E}">
        <p14:creationId xmlns:p14="http://schemas.microsoft.com/office/powerpoint/2010/main" val="367064462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68098E-6 -4.81481E-6 L 0.48166 0.27038 " pathEditMode="relative" rAng="0" ptsTypes="AA">
                                      <p:cBhvr>
                                        <p:cTn id="27" dur="2000" fill="hold"/>
                                        <p:tgtEl>
                                          <p:spTgt spid="17"/>
                                        </p:tgtEl>
                                        <p:attrNameLst>
                                          <p:attrName>ppt_x</p:attrName>
                                          <p:attrName>ppt_y</p:attrName>
                                        </p:attrNameLst>
                                      </p:cBhvr>
                                      <p:rCtr x="24083" y="1351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9881E-6 -4.81481E-6 L -0.46064 0.2838 " pathEditMode="relative" rAng="0" ptsTypes="AA">
                                      <p:cBhvr>
                                        <p:cTn id="32" dur="2000" fill="hold"/>
                                        <p:tgtEl>
                                          <p:spTgt spid="19"/>
                                        </p:tgtEl>
                                        <p:attrNameLst>
                                          <p:attrName>ppt_x</p:attrName>
                                          <p:attrName>ppt_y</p:attrName>
                                        </p:attrNameLst>
                                      </p:cBhvr>
                                      <p:rCtr x="-23039" y="14190"/>
                                    </p:animMotion>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4.57904E-6 -7.40741E-7 L 0.00965 0.26829 " pathEditMode="relative" rAng="0" ptsTypes="AA">
                                      <p:cBhvr>
                                        <p:cTn id="37" dur="2000" fill="hold"/>
                                        <p:tgtEl>
                                          <p:spTgt spid="18"/>
                                        </p:tgtEl>
                                        <p:attrNameLst>
                                          <p:attrName>ppt_x</p:attrName>
                                          <p:attrName>ppt_y</p:attrName>
                                        </p:attrNameLst>
                                      </p:cBhvr>
                                      <p:rCtr x="483" y="13403"/>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grpSp>
        <p:nvGrpSpPr>
          <p:cNvPr id="6" name="Google Shape;4386;p6">
            <a:extLst>
              <a:ext uri="{FF2B5EF4-FFF2-40B4-BE49-F238E27FC236}">
                <a16:creationId xmlns:a16="http://schemas.microsoft.com/office/drawing/2014/main" id="{4DC9BB8E-B42B-48D0-B8E7-8E60EA168ED1}"/>
              </a:ext>
            </a:extLst>
          </p:cNvPr>
          <p:cNvGrpSpPr/>
          <p:nvPr/>
        </p:nvGrpSpPr>
        <p:grpSpPr>
          <a:xfrm>
            <a:off x="581255" y="996184"/>
            <a:ext cx="10815850" cy="1077178"/>
            <a:chOff x="1183343" y="1614930"/>
            <a:chExt cx="10815850" cy="1077178"/>
          </a:xfrm>
        </p:grpSpPr>
        <p:sp>
          <p:nvSpPr>
            <p:cNvPr id="7" name="Google Shape;4387;p6">
              <a:extLst>
                <a:ext uri="{FF2B5EF4-FFF2-40B4-BE49-F238E27FC236}">
                  <a16:creationId xmlns:a16="http://schemas.microsoft.com/office/drawing/2014/main" id="{DC34F317-F7A6-40A3-B0CD-D1295E317813}"/>
                </a:ext>
              </a:extLst>
            </p:cNvPr>
            <p:cNvSpPr txBox="1"/>
            <p:nvPr/>
          </p:nvSpPr>
          <p:spPr>
            <a:xfrm>
              <a:off x="1753931" y="1614930"/>
              <a:ext cx="1024526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Arial"/>
                  <a:ea typeface="Arial"/>
                  <a:cs typeface="Arial"/>
                  <a:sym typeface="Arial"/>
                </a:rPr>
                <a:t>Em</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hãy</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giúp</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Rô-bốt</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tìm</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phép</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tính</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sai</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trong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bức</a:t>
              </a:r>
              <a:r>
                <a:rPr lang="en-US" sz="3200" dirty="0">
                  <a:solidFill>
                    <a:schemeClr val="dk1"/>
                  </a:solidFill>
                  <a:latin typeface="Arial"/>
                  <a:ea typeface="Arial"/>
                  <a:cs typeface="Arial"/>
                  <a:sym typeface="Arial"/>
                </a:rPr>
                <a:t> </a:t>
              </a:r>
              <a:r>
                <a:rPr lang="en-US" sz="3200" err="1">
                  <a:solidFill>
                    <a:schemeClr val="dk1"/>
                  </a:solidFill>
                  <a:latin typeface="Arial"/>
                  <a:ea typeface="Arial"/>
                  <a:cs typeface="Arial"/>
                  <a:sym typeface="Arial"/>
                </a:rPr>
                <a:t>tranh</a:t>
              </a:r>
              <a:r>
                <a:rPr lang="en-US" sz="3200">
                  <a:solidFill>
                    <a:schemeClr val="dk1"/>
                  </a:solidFill>
                  <a:latin typeface="Arial"/>
                  <a:ea typeface="Arial"/>
                  <a:cs typeface="Arial"/>
                  <a:sym typeface="Arial"/>
                </a:rPr>
                <a:t> </a:t>
              </a:r>
              <a:r>
                <a:rPr lang="en-US" sz="3200" smtClean="0">
                  <a:solidFill>
                    <a:schemeClr val="dk1"/>
                  </a:solidFill>
                </a:rPr>
                <a:t>rồi </a:t>
              </a:r>
              <a:r>
                <a:rPr lang="en-US" sz="3200" smtClean="0">
                  <a:solidFill>
                    <a:schemeClr val="dk1"/>
                  </a:solidFill>
                  <a:latin typeface="Arial"/>
                  <a:ea typeface="Arial"/>
                  <a:cs typeface="Arial"/>
                  <a:sym typeface="Arial"/>
                </a:rPr>
                <a:t>sửa </a:t>
              </a:r>
              <a:r>
                <a:rPr lang="en-US" sz="3200" dirty="0" err="1">
                  <a:solidFill>
                    <a:schemeClr val="dk1"/>
                  </a:solidFill>
                  <a:latin typeface="Arial"/>
                  <a:ea typeface="Arial"/>
                  <a:cs typeface="Arial"/>
                  <a:sym typeface="Arial"/>
                </a:rPr>
                <a:t>lại</a:t>
              </a:r>
              <a:r>
                <a:rPr lang="en-US" sz="3200" dirty="0">
                  <a:solidFill>
                    <a:schemeClr val="dk1"/>
                  </a:solidFill>
                  <a:latin typeface="Arial"/>
                  <a:ea typeface="Arial"/>
                  <a:cs typeface="Arial"/>
                  <a:sym typeface="Arial"/>
                </a:rPr>
                <a:t> </a:t>
              </a:r>
              <a:r>
                <a:rPr lang="en-US" sz="3200" err="1">
                  <a:solidFill>
                    <a:schemeClr val="dk1"/>
                  </a:solidFill>
                  <a:latin typeface="Arial"/>
                  <a:ea typeface="Arial"/>
                  <a:cs typeface="Arial"/>
                  <a:sym typeface="Arial"/>
                </a:rPr>
                <a:t>cho</a:t>
              </a:r>
              <a:r>
                <a:rPr lang="en-US" sz="3200">
                  <a:solidFill>
                    <a:schemeClr val="dk1"/>
                  </a:solidFill>
                  <a:latin typeface="Arial"/>
                  <a:ea typeface="Arial"/>
                  <a:cs typeface="Arial"/>
                  <a:sym typeface="Arial"/>
                </a:rPr>
                <a:t> </a:t>
              </a:r>
              <a:r>
                <a:rPr lang="en-US" sz="3200" smtClean="0">
                  <a:solidFill>
                    <a:schemeClr val="dk1"/>
                  </a:solidFill>
                  <a:latin typeface="Arial"/>
                  <a:ea typeface="Arial"/>
                  <a:cs typeface="Arial"/>
                  <a:sym typeface="Arial"/>
                </a:rPr>
                <a:t>đúng nhé!</a:t>
              </a:r>
              <a:endParaRPr lang="en-US" sz="3200" dirty="0">
                <a:solidFill>
                  <a:schemeClr val="dk1"/>
                </a:solidFill>
                <a:latin typeface="Arial"/>
                <a:ea typeface="Arial"/>
                <a:cs typeface="Arial"/>
                <a:sym typeface="Arial"/>
              </a:endParaRPr>
            </a:p>
          </p:txBody>
        </p:sp>
        <p:sp>
          <p:nvSpPr>
            <p:cNvPr id="8" name="Google Shape;4388;p6">
              <a:extLst>
                <a:ext uri="{FF2B5EF4-FFF2-40B4-BE49-F238E27FC236}">
                  <a16:creationId xmlns:a16="http://schemas.microsoft.com/office/drawing/2014/main" id="{B49FDA4A-15F3-4ED0-8AAC-9C0E78042FB1}"/>
                </a:ext>
              </a:extLst>
            </p:cNvPr>
            <p:cNvSpPr/>
            <p:nvPr/>
          </p:nvSpPr>
          <p:spPr>
            <a:xfrm>
              <a:off x="1183343" y="1824911"/>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a:p>
          </p:txBody>
        </p:sp>
      </p:grpSp>
      <p:pic>
        <p:nvPicPr>
          <p:cNvPr id="11" name="Google Shape;3326;p20" descr="Screen Clipping">
            <a:extLst>
              <a:ext uri="{FF2B5EF4-FFF2-40B4-BE49-F238E27FC236}">
                <a16:creationId xmlns:a16="http://schemas.microsoft.com/office/drawing/2014/main" id="{F9E62181-73F4-4868-A359-59E0BDD94544}"/>
              </a:ext>
            </a:extLst>
          </p:cNvPr>
          <p:cNvPicPr preferRelativeResize="0"/>
          <p:nvPr/>
        </p:nvPicPr>
        <p:blipFill rotWithShape="1">
          <a:blip r:embed="rId4">
            <a:alphaModFix/>
          </a:blip>
          <a:srcRect/>
          <a:stretch/>
        </p:blipFill>
        <p:spPr>
          <a:xfrm>
            <a:off x="1151843" y="1986734"/>
            <a:ext cx="6971119" cy="5141340"/>
          </a:xfrm>
          <a:prstGeom prst="roundRect">
            <a:avLst>
              <a:gd name="adj" fmla="val 16667"/>
            </a:avLst>
          </a:prstGeom>
          <a:noFill/>
          <a:ln>
            <a:noFill/>
          </a:ln>
        </p:spPr>
      </p:pic>
      <p:sp>
        <p:nvSpPr>
          <p:cNvPr id="12" name="Google Shape;3330;p20">
            <a:extLst>
              <a:ext uri="{FF2B5EF4-FFF2-40B4-BE49-F238E27FC236}">
                <a16:creationId xmlns:a16="http://schemas.microsoft.com/office/drawing/2014/main" id="{4A152827-CFDA-4FE7-A52D-CDE233DA9CEC}"/>
              </a:ext>
            </a:extLst>
          </p:cNvPr>
          <p:cNvSpPr txBox="1"/>
          <p:nvPr/>
        </p:nvSpPr>
        <p:spPr>
          <a:xfrm>
            <a:off x="8480188" y="3418901"/>
            <a:ext cx="2705100" cy="20312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762 – 70 </a:t>
            </a:r>
            <a:r>
              <a:rPr lang="en-US" sz="2800" dirty="0" smtClean="0">
                <a:solidFill>
                  <a:schemeClr val="dk1"/>
                </a:solidFill>
                <a:latin typeface="Arial"/>
                <a:ea typeface="Arial"/>
                <a:cs typeface="Arial"/>
                <a:sym typeface="Arial"/>
              </a:rPr>
              <a:t> =</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529 – 130 =</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430 – 50 </a:t>
            </a:r>
            <a:r>
              <a:rPr lang="en-US" sz="2800" dirty="0" smtClean="0">
                <a:solidFill>
                  <a:schemeClr val="dk1"/>
                </a:solidFill>
                <a:latin typeface="Arial"/>
                <a:ea typeface="Arial"/>
                <a:cs typeface="Arial"/>
                <a:sym typeface="Arial"/>
              </a:rPr>
              <a:t>  = </a:t>
            </a:r>
            <a:endParaRPr sz="2800" dirty="0">
              <a:solidFill>
                <a:schemeClr val="dk1"/>
              </a:solidFill>
              <a:latin typeface="Arial"/>
              <a:ea typeface="Arial"/>
              <a:cs typeface="Arial"/>
              <a:sym typeface="Arial"/>
            </a:endParaRPr>
          </a:p>
        </p:txBody>
      </p:sp>
      <p:sp>
        <p:nvSpPr>
          <p:cNvPr id="13" name="Google Shape;3331;p20">
            <a:extLst>
              <a:ext uri="{FF2B5EF4-FFF2-40B4-BE49-F238E27FC236}">
                <a16:creationId xmlns:a16="http://schemas.microsoft.com/office/drawing/2014/main" id="{E170873A-9C00-4265-8FAA-80621CC96194}"/>
              </a:ext>
            </a:extLst>
          </p:cNvPr>
          <p:cNvSpPr txBox="1"/>
          <p:nvPr/>
        </p:nvSpPr>
        <p:spPr>
          <a:xfrm>
            <a:off x="10334387" y="3423667"/>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 692</a:t>
            </a:r>
            <a:endParaRPr sz="2800" dirty="0">
              <a:solidFill>
                <a:schemeClr val="dk1"/>
              </a:solidFill>
              <a:latin typeface="Arial"/>
              <a:ea typeface="Arial"/>
              <a:cs typeface="Arial"/>
              <a:sym typeface="Arial"/>
            </a:endParaRPr>
          </a:p>
        </p:txBody>
      </p:sp>
      <p:sp>
        <p:nvSpPr>
          <p:cNvPr id="16" name="Google Shape;3332;p20">
            <a:extLst>
              <a:ext uri="{FF2B5EF4-FFF2-40B4-BE49-F238E27FC236}">
                <a16:creationId xmlns:a16="http://schemas.microsoft.com/office/drawing/2014/main" id="{54BD0411-6F6D-4448-A987-2D08ED6EAD02}"/>
              </a:ext>
            </a:extLst>
          </p:cNvPr>
          <p:cNvSpPr txBox="1"/>
          <p:nvPr/>
        </p:nvSpPr>
        <p:spPr>
          <a:xfrm>
            <a:off x="3719316" y="2940841"/>
            <a:ext cx="3810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sym typeface="Arial"/>
              </a:rPr>
              <a:t>đ</a:t>
            </a:r>
            <a:endParaRPr sz="2400" dirty="0"/>
          </a:p>
        </p:txBody>
      </p:sp>
      <p:sp>
        <p:nvSpPr>
          <p:cNvPr id="17" name="Google Shape;3333;p20">
            <a:extLst>
              <a:ext uri="{FF2B5EF4-FFF2-40B4-BE49-F238E27FC236}">
                <a16:creationId xmlns:a16="http://schemas.microsoft.com/office/drawing/2014/main" id="{14F09E8E-6CBA-474A-836C-6D9B3E0F15C4}"/>
              </a:ext>
            </a:extLst>
          </p:cNvPr>
          <p:cNvSpPr txBox="1"/>
          <p:nvPr/>
        </p:nvSpPr>
        <p:spPr>
          <a:xfrm>
            <a:off x="10470004" y="4062687"/>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18" name="Google Shape;3334;p20">
            <a:extLst>
              <a:ext uri="{FF2B5EF4-FFF2-40B4-BE49-F238E27FC236}">
                <a16:creationId xmlns:a16="http://schemas.microsoft.com/office/drawing/2014/main" id="{CADF0B26-B2EA-4B2D-9016-BEEDC30FFFCB}"/>
              </a:ext>
            </a:extLst>
          </p:cNvPr>
          <p:cNvSpPr txBox="1"/>
          <p:nvPr/>
        </p:nvSpPr>
        <p:spPr>
          <a:xfrm>
            <a:off x="3681217" y="3557400"/>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S</a:t>
            </a:r>
            <a:endParaRPr dirty="0"/>
          </a:p>
        </p:txBody>
      </p:sp>
      <p:sp>
        <p:nvSpPr>
          <p:cNvPr id="19" name="Google Shape;3335;p20">
            <a:extLst>
              <a:ext uri="{FF2B5EF4-FFF2-40B4-BE49-F238E27FC236}">
                <a16:creationId xmlns:a16="http://schemas.microsoft.com/office/drawing/2014/main" id="{F1B06A00-32B0-4C2D-90A4-D1FF3BA15550}"/>
              </a:ext>
            </a:extLst>
          </p:cNvPr>
          <p:cNvSpPr txBox="1"/>
          <p:nvPr/>
        </p:nvSpPr>
        <p:spPr>
          <a:xfrm>
            <a:off x="10496885" y="4712922"/>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380</a:t>
            </a:r>
            <a:endParaRPr sz="2800" dirty="0">
              <a:solidFill>
                <a:schemeClr val="dk1"/>
              </a:solidFill>
              <a:latin typeface="Arial"/>
              <a:ea typeface="Arial"/>
              <a:cs typeface="Arial"/>
              <a:sym typeface="Arial"/>
            </a:endParaRPr>
          </a:p>
        </p:txBody>
      </p:sp>
      <p:sp>
        <p:nvSpPr>
          <p:cNvPr id="20" name="Google Shape;3336;p20">
            <a:extLst>
              <a:ext uri="{FF2B5EF4-FFF2-40B4-BE49-F238E27FC236}">
                <a16:creationId xmlns:a16="http://schemas.microsoft.com/office/drawing/2014/main" id="{1494E205-2A13-4E34-B2BC-071B8B34F680}"/>
              </a:ext>
            </a:extLst>
          </p:cNvPr>
          <p:cNvSpPr txBox="1"/>
          <p:nvPr/>
        </p:nvSpPr>
        <p:spPr>
          <a:xfrm>
            <a:off x="4062874" y="3538424"/>
            <a:ext cx="86359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399</a:t>
            </a:r>
            <a:endParaRPr sz="2400" dirty="0">
              <a:solidFill>
                <a:srgbClr val="FF0000"/>
              </a:solidFill>
              <a:latin typeface="Arial"/>
              <a:ea typeface="Arial"/>
              <a:cs typeface="Arial"/>
              <a:sym typeface="Arial"/>
            </a:endParaRPr>
          </a:p>
        </p:txBody>
      </p:sp>
      <p:sp>
        <p:nvSpPr>
          <p:cNvPr id="21" name="Google Shape;3337;p20">
            <a:extLst>
              <a:ext uri="{FF2B5EF4-FFF2-40B4-BE49-F238E27FC236}">
                <a16:creationId xmlns:a16="http://schemas.microsoft.com/office/drawing/2014/main" id="{4F2687B4-70B1-4566-88CF-B637D6ECDA94}"/>
              </a:ext>
            </a:extLst>
          </p:cNvPr>
          <p:cNvSpPr txBox="1"/>
          <p:nvPr/>
        </p:nvSpPr>
        <p:spPr>
          <a:xfrm>
            <a:off x="3757415" y="4219842"/>
            <a:ext cx="3810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sym typeface="Arial"/>
              </a:rPr>
              <a:t>đ</a:t>
            </a:r>
            <a:endParaRPr sz="2400"/>
          </a:p>
        </p:txBody>
      </p:sp>
    </p:spTree>
    <p:extLst>
      <p:ext uri="{BB962C8B-B14F-4D97-AF65-F5344CB8AC3E}">
        <p14:creationId xmlns:p14="http://schemas.microsoft.com/office/powerpoint/2010/main" val="86065750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23183"/>
            <a:ext cx="4004349" cy="4538168"/>
            <a:chOff x="954880" y="2484888"/>
            <a:chExt cx="2014662" cy="2198295"/>
          </a:xfrm>
        </p:grpSpPr>
        <p:sp>
          <p:nvSpPr>
            <p:cNvPr id="18" name="椭圆 17"/>
            <p:cNvSpPr/>
            <p:nvPr/>
          </p:nvSpPr>
          <p:spPr>
            <a:xfrm>
              <a:off x="954880" y="2668521"/>
              <a:ext cx="2014662" cy="2014662"/>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20" name="椭圆 19"/>
            <p:cNvSpPr/>
            <p:nvPr/>
          </p:nvSpPr>
          <p:spPr>
            <a:xfrm>
              <a:off x="1166804" y="2484888"/>
              <a:ext cx="634375" cy="632980"/>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dirty="0">
                  <a:solidFill>
                    <a:schemeClr val="bg1"/>
                  </a:solidFill>
                  <a:cs typeface="+mn-ea"/>
                  <a:sym typeface="+mn-lt"/>
                </a:rPr>
                <a:t>01</a:t>
              </a:r>
              <a:endParaRPr lang="zh-CN" altLang="en-US" sz="3192" dirty="0">
                <a:solidFill>
                  <a:schemeClr val="bg1"/>
                </a:solidFill>
                <a:cs typeface="+mn-ea"/>
                <a:sym typeface="+mn-lt"/>
              </a:endParaRPr>
            </a:p>
          </p:txBody>
        </p:sp>
        <p:sp>
          <p:nvSpPr>
            <p:cNvPr id="22" name="椭圆 21"/>
            <p:cNvSpPr/>
            <p:nvPr/>
          </p:nvSpPr>
          <p:spPr>
            <a:xfrm>
              <a:off x="1068456" y="2880495"/>
              <a:ext cx="1783822"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Ôn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tập</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củng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cố</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kiến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thức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về</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phép</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trừ</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có</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nhớ</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trong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phạm</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vi 1000.</a:t>
              </a:r>
            </a:p>
          </p:txBody>
        </p:sp>
      </p:grpSp>
      <p:grpSp>
        <p:nvGrpSpPr>
          <p:cNvPr id="50" name="组合 49"/>
          <p:cNvGrpSpPr/>
          <p:nvPr/>
        </p:nvGrpSpPr>
        <p:grpSpPr>
          <a:xfrm>
            <a:off x="4004349" y="1402276"/>
            <a:ext cx="4086071" cy="4721712"/>
            <a:chOff x="954879" y="2484889"/>
            <a:chExt cx="2517551" cy="2198294"/>
          </a:xfrm>
        </p:grpSpPr>
        <p:sp>
          <p:nvSpPr>
            <p:cNvPr id="51" name="椭圆 50"/>
            <p:cNvSpPr/>
            <p:nvPr/>
          </p:nvSpPr>
          <p:spPr>
            <a:xfrm>
              <a:off x="954879" y="2668521"/>
              <a:ext cx="2517551" cy="2014662"/>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lgn="ctr">
                <a:defRPr/>
              </a:pPr>
              <a:endParaRPr lang="zh-CN" altLang="en-US" sz="1347">
                <a:solidFill>
                  <a:schemeClr val="bg1">
                    <a:lumMod val="50000"/>
                  </a:schemeClr>
                </a:solidFill>
                <a:cs typeface="+mn-ea"/>
                <a:sym typeface="+mn-lt"/>
              </a:endParaRPr>
            </a:p>
          </p:txBody>
        </p:sp>
        <p:sp>
          <p:nvSpPr>
            <p:cNvPr id="52" name="椭圆 51"/>
            <p:cNvSpPr/>
            <p:nvPr/>
          </p:nvSpPr>
          <p:spPr>
            <a:xfrm>
              <a:off x="1166804" y="2484889"/>
              <a:ext cx="634375" cy="632980"/>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02</a:t>
              </a:r>
              <a:endParaRPr lang="zh-CN" altLang="en-US" sz="3192" dirty="0">
                <a:solidFill>
                  <a:schemeClr val="bg1"/>
                </a:solidFill>
                <a:cs typeface="+mn-ea"/>
                <a:sym typeface="+mn-lt"/>
              </a:endParaRPr>
            </a:p>
          </p:txBody>
        </p:sp>
        <p:sp>
          <p:nvSpPr>
            <p:cNvPr id="53" name="椭圆 52"/>
            <p:cNvSpPr/>
            <p:nvPr/>
          </p:nvSpPr>
          <p:spPr>
            <a:xfrm>
              <a:off x="1050299" y="2886483"/>
              <a:ext cx="2243589"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a:solidFill>
                    <a:schemeClr val="tx1">
                      <a:lumMod val="85000"/>
                      <a:lumOff val="15000"/>
                    </a:schemeClr>
                  </a:solidFill>
                  <a:ea typeface="Adobe 繁黑體 Std B" pitchFamily="34" charset="-128"/>
                  <a:cs typeface="Times New Roman" panose="02020603050405020304" pitchFamily="18" charset="0"/>
                </a:rPr>
                <a:t>Ôn tập </a:t>
              </a:r>
              <a:r>
                <a:rPr lang="en-US" altLang="zh-CN" sz="2800" b="1" smtClean="0">
                  <a:solidFill>
                    <a:schemeClr val="tx1">
                      <a:lumMod val="85000"/>
                      <a:lumOff val="15000"/>
                    </a:schemeClr>
                  </a:solidFill>
                  <a:ea typeface="Adobe 繁黑體 Std B" pitchFamily="34" charset="-128"/>
                  <a:cs typeface="Times New Roman" panose="02020603050405020304" pitchFamily="18" charset="0"/>
                </a:rPr>
                <a:t>về tính </a:t>
              </a:r>
              <a:r>
                <a:rPr lang="en-US" altLang="zh-CN" sz="2800" b="1">
                  <a:solidFill>
                    <a:schemeClr val="tx1">
                      <a:lumMod val="85000"/>
                      <a:lumOff val="15000"/>
                    </a:schemeClr>
                  </a:solidFill>
                  <a:ea typeface="Adobe 繁黑體 Std B" pitchFamily="34" charset="-128"/>
                  <a:cs typeface="Times New Roman" panose="02020603050405020304" pitchFamily="18" charset="0"/>
                </a:rPr>
                <a:t>nhẩm các số tròn trăm và tính toán trường hợp có hai dấu phép tính.</a:t>
              </a:r>
              <a:endParaRPr lang="en-US" altLang="zh-CN" sz="2800" b="1" dirty="0">
                <a:solidFill>
                  <a:schemeClr val="tx1">
                    <a:lumMod val="85000"/>
                    <a:lumOff val="15000"/>
                  </a:schemeClr>
                </a:solidFill>
                <a:ea typeface="Adobe 繁黑體 Std B" pitchFamily="34" charset="-128"/>
                <a:cs typeface="Times New Roman" panose="02020603050405020304" pitchFamily="18" charset="0"/>
              </a:endParaRPr>
            </a:p>
          </p:txBody>
        </p:sp>
      </p:grpSp>
      <p:grpSp>
        <p:nvGrpSpPr>
          <p:cNvPr id="54" name="组合 53"/>
          <p:cNvGrpSpPr/>
          <p:nvPr/>
        </p:nvGrpSpPr>
        <p:grpSpPr>
          <a:xfrm>
            <a:off x="7989732" y="1229193"/>
            <a:ext cx="4172106" cy="4894795"/>
            <a:chOff x="954880" y="2484888"/>
            <a:chExt cx="2014662" cy="2198295"/>
          </a:xfrm>
        </p:grpSpPr>
        <p:sp>
          <p:nvSpPr>
            <p:cNvPr id="55" name="椭圆 54"/>
            <p:cNvSpPr/>
            <p:nvPr/>
          </p:nvSpPr>
          <p:spPr>
            <a:xfrm>
              <a:off x="954880" y="2668521"/>
              <a:ext cx="2014662" cy="2014662"/>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56" name="椭圆 55"/>
            <p:cNvSpPr/>
            <p:nvPr/>
          </p:nvSpPr>
          <p:spPr>
            <a:xfrm>
              <a:off x="1166804" y="2484888"/>
              <a:ext cx="634375" cy="632980"/>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03</a:t>
              </a:r>
              <a:endParaRPr lang="zh-CN" altLang="en-US" sz="3192" dirty="0">
                <a:solidFill>
                  <a:schemeClr val="bg1"/>
                </a:solidFill>
                <a:cs typeface="+mn-ea"/>
                <a:sym typeface="+mn-lt"/>
              </a:endParaRPr>
            </a:p>
          </p:txBody>
        </p:sp>
        <p:sp>
          <p:nvSpPr>
            <p:cNvPr id="57" name="椭圆 56"/>
            <p:cNvSpPr/>
            <p:nvPr/>
          </p:nvSpPr>
          <p:spPr>
            <a:xfrm>
              <a:off x="1167160" y="2880495"/>
              <a:ext cx="1760836"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Vận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dụng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vào</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giải</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các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bài</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toán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thực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tế</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a:t>
              </a:r>
            </a:p>
          </p:txBody>
        </p:sp>
      </p:grpSp>
      <p:sp>
        <p:nvSpPr>
          <p:cNvPr id="3" name="TextBox 2"/>
          <p:cNvSpPr txBox="1"/>
          <p:nvPr/>
        </p:nvSpPr>
        <p:spPr>
          <a:xfrm>
            <a:off x="3014985" y="1023183"/>
            <a:ext cx="6131867" cy="769441"/>
          </a:xfrm>
          <a:prstGeom prst="rect">
            <a:avLst/>
          </a:prstGeom>
          <a:noFill/>
        </p:spPr>
        <p:txBody>
          <a:bodyPr wrap="square" rtlCol="0">
            <a:spAutoFit/>
          </a:bodyPr>
          <a:lstStyle/>
          <a:p>
            <a:pPr algn="ctr"/>
            <a:r>
              <a:rPr lang="en-US" sz="4400" b="1">
                <a:solidFill>
                  <a:srgbClr val="FF0000"/>
                </a:solidFill>
                <a:latin typeface="+mn-lt"/>
                <a:cs typeface="Times New Roman" panose="02020603050405020304" pitchFamily="18" charset="0"/>
              </a:rPr>
              <a:t>YÊU CẦU CẦN ĐẠT</a:t>
            </a:r>
          </a:p>
        </p:txBody>
      </p:sp>
    </p:spTree>
    <p:extLst>
      <p:ext uri="{BB962C8B-B14F-4D97-AF65-F5344CB8AC3E}">
        <p14:creationId xmlns:p14="http://schemas.microsoft.com/office/powerpoint/2010/main" val="121288922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225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483"/>
            <a:ext cx="12161836" cy="6841034"/>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02" y="1473046"/>
            <a:ext cx="2895749" cy="204429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7136" y="2859531"/>
            <a:ext cx="1159718" cy="4069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541" y="4957676"/>
            <a:ext cx="3606613" cy="1891841"/>
          </a:xfrm>
          <a:prstGeom prst="rect">
            <a:avLst/>
          </a:prstGeom>
        </p:spPr>
      </p:pic>
      <p:sp>
        <p:nvSpPr>
          <p:cNvPr id="8" name="文本框 7"/>
          <p:cNvSpPr txBox="1"/>
          <p:nvPr/>
        </p:nvSpPr>
        <p:spPr>
          <a:xfrm>
            <a:off x="3218952" y="1905580"/>
            <a:ext cx="593624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400" b="1" i="0" u="none" strike="noStrike" kern="0" cap="none" spc="0" normalizeH="0" baseline="0" noProof="0" dirty="0">
                <a:ln>
                  <a:noFill/>
                </a:ln>
                <a:solidFill>
                  <a:srgbClr val="FF0000"/>
                </a:solidFill>
                <a:effectLst/>
                <a:uLnTx/>
                <a:uFillTx/>
                <a:latin typeface="+mn-lt"/>
                <a:ea typeface="微软雅黑" panose="020B0503020204020204" pitchFamily="34" charset="-122"/>
                <a:cs typeface="Times New Roman" panose="02020603050405020304" pitchFamily="18" charset="0"/>
                <a:sym typeface="Arial"/>
              </a:rPr>
              <a:t>TẠM BIỆT CÁC CON!</a:t>
            </a:r>
            <a:endParaRPr kumimoji="0" lang="zh-CN" altLang="en-US" sz="4400" b="1" i="0" u="none" strike="noStrike" kern="0" cap="none" spc="0" normalizeH="0" baseline="0" noProof="0" dirty="0">
              <a:ln>
                <a:noFill/>
              </a:ln>
              <a:solidFill>
                <a:srgbClr val="FF0000"/>
              </a:solidFill>
              <a:effectLst/>
              <a:uLnTx/>
              <a:uFillTx/>
              <a:latin typeface="+mn-lt"/>
              <a:ea typeface="微软雅黑" panose="020B0503020204020204" pitchFamily="34" charset="-122"/>
              <a:cs typeface="Times New Roman" panose="02020603050405020304" pitchFamily="18" charset="0"/>
              <a:sym typeface="Arial"/>
            </a:endParaRP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7631" y="1984782"/>
            <a:ext cx="2099364" cy="2141351"/>
          </a:xfrm>
          <a:prstGeom prst="rect">
            <a:avLst/>
          </a:prstGeom>
        </p:spPr>
      </p:pic>
    </p:spTree>
    <p:extLst>
      <p:ext uri="{BB962C8B-B14F-4D97-AF65-F5344CB8AC3E}">
        <p14:creationId xmlns:p14="http://schemas.microsoft.com/office/powerpoint/2010/main" val="2750859295"/>
      </p:ext>
    </p:extLst>
  </p:cSld>
  <p:clrMapOvr>
    <a:masterClrMapping/>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750"/>
                                        <p:tgtEl>
                                          <p:spTgt spid="5"/>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4000"/>
                            </p:stCondLst>
                            <p:childTnLst>
                              <p:par>
                                <p:cTn id="28" presetID="10" presetClass="entr" presetSubtype="0" fill="hold" grpId="0" nodeType="afterEffect">
                                  <p:stCondLst>
                                    <p:cond delay="0"/>
                                  </p:stCondLst>
                                  <p:iterate type="lt">
                                    <p:tmPct val="14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4B9CA-D217-4538-8B0B-5CE7F56CC649}"/>
              </a:ext>
            </a:extLst>
          </p:cNvPr>
          <p:cNvSpPr>
            <a:spLocks noGrp="1"/>
          </p:cNvSpPr>
          <p:nvPr>
            <p:ph type="body" idx="1"/>
          </p:nvPr>
        </p:nvSpPr>
        <p:spPr>
          <a:xfrm>
            <a:off x="293407" y="1659400"/>
            <a:ext cx="11575023" cy="1507200"/>
          </a:xfrm>
          <a:solidFill>
            <a:schemeClr val="bg1"/>
          </a:solidFill>
        </p:spPr>
        <p:txBody>
          <a:bodyPr/>
          <a:lstStyle/>
          <a:p>
            <a:pPr algn="ctr"/>
            <a:r>
              <a:rPr lang="en-US" sz="16600">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72391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30 seconds countdown (Đồng hồ đếm ngược 30 giây)">
            <a:hlinkClick r:id="" action="ppaction://media"/>
            <a:extLst>
              <a:ext uri="{FF2B5EF4-FFF2-40B4-BE49-F238E27FC236}">
                <a16:creationId xmlns:a16="http://schemas.microsoft.com/office/drawing/2014/main" id="{727C6AC1-DA34-455D-A34F-07EB3550DA5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788818" y="4673599"/>
            <a:ext cx="3100327" cy="1743807"/>
          </a:xfrm>
          <a:prstGeom prst="rect">
            <a:avLst/>
          </a:prstGeom>
        </p:spPr>
      </p:pic>
      <p:sp>
        <p:nvSpPr>
          <p:cNvPr id="25" name="Google Shape;4387;p6">
            <a:extLst>
              <a:ext uri="{FF2B5EF4-FFF2-40B4-BE49-F238E27FC236}">
                <a16:creationId xmlns:a16="http://schemas.microsoft.com/office/drawing/2014/main" id="{5B4FC67A-726D-4C75-88BC-5E12316CDD77}"/>
              </a:ext>
            </a:extLst>
          </p:cNvPr>
          <p:cNvSpPr txBox="1"/>
          <p:nvPr/>
        </p:nvSpPr>
        <p:spPr>
          <a:xfrm>
            <a:off x="1885199" y="970808"/>
            <a:ext cx="8391439" cy="1384954"/>
          </a:xfrm>
          <a:prstGeom prst="rect">
            <a:avLst/>
          </a:prstGeom>
          <a:solidFill>
            <a:schemeClr val="bg1"/>
          </a:solidFill>
          <a:ln>
            <a:noFill/>
          </a:ln>
        </p:spPr>
        <p:txBody>
          <a:bodyPr spcFirstLastPara="1" wrap="square" lIns="91425" tIns="45700" rIns="91425" bIns="45700" anchor="t" anchorCtr="0">
            <a:spAutoFit/>
          </a:bodyPr>
          <a:lstStyle/>
          <a:p>
            <a:pPr algn="ctr"/>
            <a:r>
              <a:rPr lang="en-US" sz="4400" b="1" dirty="0">
                <a:solidFill>
                  <a:srgbClr val="FF0000"/>
                </a:solidFill>
                <a:latin typeface="Arial" panose="020B0604020202020204" pitchFamily="34" charset="0"/>
                <a:cs typeface="Arial" panose="020B0604020202020204" pitchFamily="34" charset="0"/>
              </a:rPr>
              <a:t>30 GIÂY THỬ TÀI</a:t>
            </a:r>
          </a:p>
          <a:p>
            <a:pPr marL="0" marR="0" lvl="0" indent="0" algn="ctr" rtl="0">
              <a:spcBef>
                <a:spcPts val="0"/>
              </a:spcBef>
              <a:spcAft>
                <a:spcPts val="0"/>
              </a:spcAft>
              <a:buNone/>
            </a:pPr>
            <a:r>
              <a:rPr lang="en-US" sz="4000" dirty="0" err="1">
                <a:solidFill>
                  <a:schemeClr val="dk1"/>
                </a:solidFill>
                <a:latin typeface="Arial"/>
                <a:ea typeface="Arial"/>
                <a:cs typeface="Arial"/>
                <a:sym typeface="Arial"/>
              </a:rPr>
              <a:t>Phép</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tính</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nào</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có</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quả</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bé</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nhất</a:t>
            </a:r>
            <a:r>
              <a:rPr lang="en-US" sz="4000" dirty="0">
                <a:solidFill>
                  <a:schemeClr val="dk1"/>
                </a:solidFill>
                <a:latin typeface="Arial"/>
                <a:ea typeface="Arial"/>
                <a:cs typeface="Arial"/>
                <a:sym typeface="Arial"/>
              </a:rPr>
              <a:t>?</a:t>
            </a:r>
            <a:endParaRPr sz="2800" dirty="0"/>
          </a:p>
        </p:txBody>
      </p:sp>
      <p:sp>
        <p:nvSpPr>
          <p:cNvPr id="26" name="Google Shape;4387;p6">
            <a:extLst>
              <a:ext uri="{FF2B5EF4-FFF2-40B4-BE49-F238E27FC236}">
                <a16:creationId xmlns:a16="http://schemas.microsoft.com/office/drawing/2014/main" id="{92B14165-07B8-492E-9D8C-18A7BEE4BB38}"/>
              </a:ext>
            </a:extLst>
          </p:cNvPr>
          <p:cNvSpPr txBox="1"/>
          <p:nvPr/>
        </p:nvSpPr>
        <p:spPr>
          <a:xfrm>
            <a:off x="1528557"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705 – 183</a:t>
            </a:r>
            <a:endParaRPr sz="2800">
              <a:solidFill>
                <a:schemeClr val="bg1"/>
              </a:solidFill>
            </a:endParaRPr>
          </a:p>
        </p:txBody>
      </p:sp>
      <p:sp>
        <p:nvSpPr>
          <p:cNvPr id="27" name="Google Shape;4387;p6">
            <a:extLst>
              <a:ext uri="{FF2B5EF4-FFF2-40B4-BE49-F238E27FC236}">
                <a16:creationId xmlns:a16="http://schemas.microsoft.com/office/drawing/2014/main" id="{8513512E-D192-4C1C-8DE7-ACAC683686B3}"/>
              </a:ext>
            </a:extLst>
          </p:cNvPr>
          <p:cNvSpPr txBox="1"/>
          <p:nvPr/>
        </p:nvSpPr>
        <p:spPr>
          <a:xfrm>
            <a:off x="5076669"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848 – 325</a:t>
            </a:r>
            <a:endParaRPr sz="2800">
              <a:solidFill>
                <a:schemeClr val="bg1"/>
              </a:solidFill>
            </a:endParaRPr>
          </a:p>
        </p:txBody>
      </p:sp>
      <p:sp>
        <p:nvSpPr>
          <p:cNvPr id="28" name="Google Shape;4387;p6">
            <a:extLst>
              <a:ext uri="{FF2B5EF4-FFF2-40B4-BE49-F238E27FC236}">
                <a16:creationId xmlns:a16="http://schemas.microsoft.com/office/drawing/2014/main" id="{635C0BB1-C55B-4120-9C1C-1914DB5E4DF1}"/>
              </a:ext>
            </a:extLst>
          </p:cNvPr>
          <p:cNvSpPr txBox="1"/>
          <p:nvPr/>
        </p:nvSpPr>
        <p:spPr>
          <a:xfrm>
            <a:off x="8624781"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515 – 200</a:t>
            </a:r>
            <a:endParaRPr sz="2800">
              <a:solidFill>
                <a:schemeClr val="bg1"/>
              </a:solidFill>
            </a:endParaRPr>
          </a:p>
        </p:txBody>
      </p:sp>
    </p:spTree>
    <p:extLst>
      <p:ext uri="{BB962C8B-B14F-4D97-AF65-F5344CB8AC3E}">
        <p14:creationId xmlns:p14="http://schemas.microsoft.com/office/powerpoint/2010/main" val="13856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
                                        </p:tgtEl>
                                      </p:cBhvr>
                                      <p:by x="150000" y="150000"/>
                                    </p:animScale>
                                  </p:childTnLst>
                                </p:cTn>
                              </p:par>
                              <p:par>
                                <p:cTn id="11" presetID="1" presetClass="emph" presetSubtype="2" fill="hold" nodeType="withEffect">
                                  <p:stCondLst>
                                    <p:cond delay="0"/>
                                  </p:stCondLst>
                                  <p:childTnLst>
                                    <p:animClr clrSpc="rgb" dir="cw">
                                      <p:cBhvr>
                                        <p:cTn id="12" dur="2000" fill="hold"/>
                                        <p:tgtEl>
                                          <p:spTgt spid="28"/>
                                        </p:tgtEl>
                                        <p:attrNameLst>
                                          <p:attrName>fillcolor</p:attrName>
                                        </p:attrNameLst>
                                      </p:cBhvr>
                                      <p:to>
                                        <a:srgbClr val="1C7FB6"/>
                                      </p:to>
                                    </p:animClr>
                                    <p:set>
                                      <p:cBhvr>
                                        <p:cTn id="13" dur="2000" fill="hold"/>
                                        <p:tgtEl>
                                          <p:spTgt spid="28"/>
                                        </p:tgtEl>
                                        <p:attrNameLst>
                                          <p:attrName>fill.type</p:attrName>
                                        </p:attrNameLst>
                                      </p:cBhvr>
                                      <p:to>
                                        <p:strVal val="solid"/>
                                      </p:to>
                                    </p:set>
                                    <p:set>
                                      <p:cBhvr>
                                        <p:cTn id="14" dur="2000" fill="hold"/>
                                        <p:tgtEl>
                                          <p:spTgt spid="28"/>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69564"/>
            <a:ext cx="12161836" cy="684103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135" y="2788812"/>
            <a:ext cx="1159718" cy="406918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540" y="4886957"/>
            <a:ext cx="3606613" cy="1891841"/>
          </a:xfrm>
          <a:prstGeom prst="rect">
            <a:avLst/>
          </a:prstGeom>
        </p:spPr>
      </p:pic>
      <p:sp>
        <p:nvSpPr>
          <p:cNvPr id="10" name="Google Shape;1613;p39">
            <a:extLst>
              <a:ext uri="{FF2B5EF4-FFF2-40B4-BE49-F238E27FC236}">
                <a16:creationId xmlns:a16="http://schemas.microsoft.com/office/drawing/2014/main" id="{20D063AE-F3F0-4F04-AFEB-C25757D014A5}"/>
              </a:ext>
            </a:extLst>
          </p:cNvPr>
          <p:cNvSpPr txBox="1">
            <a:spLocks/>
          </p:cNvSpPr>
          <p:nvPr/>
        </p:nvSpPr>
        <p:spPr>
          <a:xfrm>
            <a:off x="2148006" y="56227"/>
            <a:ext cx="7865826" cy="13690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spcBef>
                <a:spcPts val="1200"/>
              </a:spcBef>
              <a:spcAft>
                <a:spcPts val="1200"/>
              </a:spcAft>
            </a:pPr>
            <a:endParaRPr lang="en-US" sz="5400" b="1">
              <a:latin typeface="Arial" panose="020B0604020202020204" pitchFamily="34" charset="0"/>
              <a:cs typeface="Arial" panose="020B0604020202020204" pitchFamily="34" charset="0"/>
            </a:endParaRPr>
          </a:p>
        </p:txBody>
      </p:sp>
      <p:grpSp>
        <p:nvGrpSpPr>
          <p:cNvPr id="11" name="Google Shape;1617;p39">
            <a:extLst>
              <a:ext uri="{FF2B5EF4-FFF2-40B4-BE49-F238E27FC236}">
                <a16:creationId xmlns:a16="http://schemas.microsoft.com/office/drawing/2014/main" id="{73EED503-23CB-4C8F-82F6-F4D7859066EB}"/>
              </a:ext>
            </a:extLst>
          </p:cNvPr>
          <p:cNvGrpSpPr/>
          <p:nvPr/>
        </p:nvGrpSpPr>
        <p:grpSpPr>
          <a:xfrm flipH="1">
            <a:off x="0" y="5004279"/>
            <a:ext cx="1093529" cy="1281921"/>
            <a:chOff x="1362549" y="3263217"/>
            <a:chExt cx="822181" cy="963825"/>
          </a:xfrm>
        </p:grpSpPr>
        <p:sp>
          <p:nvSpPr>
            <p:cNvPr id="12" name="Google Shape;1618;p39">
              <a:extLst>
                <a:ext uri="{FF2B5EF4-FFF2-40B4-BE49-F238E27FC236}">
                  <a16:creationId xmlns:a16="http://schemas.microsoft.com/office/drawing/2014/main" id="{E0FF6CA9-9E17-4861-84D6-9565F6456F6D}"/>
                </a:ext>
              </a:extLst>
            </p:cNvPr>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3" name="Google Shape;1619;p39">
              <a:extLst>
                <a:ext uri="{FF2B5EF4-FFF2-40B4-BE49-F238E27FC236}">
                  <a16:creationId xmlns:a16="http://schemas.microsoft.com/office/drawing/2014/main" id="{2F7D02D7-2CCA-4711-B504-BF42B58D17E7}"/>
                </a:ext>
              </a:extLst>
            </p:cNvPr>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4" name="Google Shape;1620;p39">
              <a:extLst>
                <a:ext uri="{FF2B5EF4-FFF2-40B4-BE49-F238E27FC236}">
                  <a16:creationId xmlns:a16="http://schemas.microsoft.com/office/drawing/2014/main" id="{F5F74CA1-D665-40EE-A612-F282A6EE5FEE}"/>
                </a:ext>
              </a:extLst>
            </p:cNvPr>
            <p:cNvGrpSpPr/>
            <p:nvPr/>
          </p:nvGrpSpPr>
          <p:grpSpPr>
            <a:xfrm>
              <a:off x="1362549" y="3263229"/>
              <a:ext cx="822177" cy="963813"/>
              <a:chOff x="1362549" y="3263229"/>
              <a:chExt cx="822177" cy="963813"/>
            </a:xfrm>
          </p:grpSpPr>
          <p:sp>
            <p:nvSpPr>
              <p:cNvPr id="15" name="Google Shape;1621;p39">
                <a:extLst>
                  <a:ext uri="{FF2B5EF4-FFF2-40B4-BE49-F238E27FC236}">
                    <a16:creationId xmlns:a16="http://schemas.microsoft.com/office/drawing/2014/main" id="{3271C6D9-0971-493F-88D0-105E8B7D6E7F}"/>
                  </a:ext>
                </a:extLst>
              </p:cNvPr>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 name="Google Shape;1622;p39">
                <a:extLst>
                  <a:ext uri="{FF2B5EF4-FFF2-40B4-BE49-F238E27FC236}">
                    <a16:creationId xmlns:a16="http://schemas.microsoft.com/office/drawing/2014/main" id="{6653D5D1-8B7D-4A64-B0F7-089BE886327B}"/>
                  </a:ext>
                </a:extLst>
              </p:cNvPr>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7" name="Google Shape;1623;p39">
                <a:extLst>
                  <a:ext uri="{FF2B5EF4-FFF2-40B4-BE49-F238E27FC236}">
                    <a16:creationId xmlns:a16="http://schemas.microsoft.com/office/drawing/2014/main" id="{9C829E1D-9203-4E84-9FDA-3AB3AA6C1FAE}"/>
                  </a:ext>
                </a:extLst>
              </p:cNvPr>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8" name="Google Shape;1624;p39">
                <a:extLst>
                  <a:ext uri="{FF2B5EF4-FFF2-40B4-BE49-F238E27FC236}">
                    <a16:creationId xmlns:a16="http://schemas.microsoft.com/office/drawing/2014/main" id="{CF0EDB99-0985-45E6-9E1A-5BF4DC21F115}"/>
                  </a:ext>
                </a:extLst>
              </p:cNvPr>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9" name="Google Shape;1637;p39">
            <a:extLst>
              <a:ext uri="{FF2B5EF4-FFF2-40B4-BE49-F238E27FC236}">
                <a16:creationId xmlns:a16="http://schemas.microsoft.com/office/drawing/2014/main" id="{7A8D51CD-242F-4620-844D-51C99940A408}"/>
              </a:ext>
            </a:extLst>
          </p:cNvPr>
          <p:cNvGrpSpPr/>
          <p:nvPr/>
        </p:nvGrpSpPr>
        <p:grpSpPr>
          <a:xfrm rot="1059618">
            <a:off x="490121" y="577471"/>
            <a:ext cx="577537" cy="439243"/>
            <a:chOff x="5841679" y="4053505"/>
            <a:chExt cx="278328" cy="211668"/>
          </a:xfrm>
        </p:grpSpPr>
        <p:sp>
          <p:nvSpPr>
            <p:cNvPr id="20" name="Google Shape;1638;p39">
              <a:extLst>
                <a:ext uri="{FF2B5EF4-FFF2-40B4-BE49-F238E27FC236}">
                  <a16:creationId xmlns:a16="http://schemas.microsoft.com/office/drawing/2014/main" id="{9EABB5BC-7701-4DAE-A773-FEE4938D6451}"/>
                </a:ext>
              </a:extLst>
            </p:cNvPr>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1" name="Google Shape;1639;p39">
              <a:extLst>
                <a:ext uri="{FF2B5EF4-FFF2-40B4-BE49-F238E27FC236}">
                  <a16:creationId xmlns:a16="http://schemas.microsoft.com/office/drawing/2014/main" id="{CC02AABA-08D1-4F1F-A81A-6182A4A4169F}"/>
                </a:ext>
              </a:extLst>
            </p:cNvPr>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 name="Google Shape;1640;p39">
              <a:extLst>
                <a:ext uri="{FF2B5EF4-FFF2-40B4-BE49-F238E27FC236}">
                  <a16:creationId xmlns:a16="http://schemas.microsoft.com/office/drawing/2014/main" id="{B1121B07-46F9-4A39-9466-45A8651E4D0A}"/>
                </a:ext>
              </a:extLst>
            </p:cNvPr>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3" name="Google Shape;1641;p39">
              <a:extLst>
                <a:ext uri="{FF2B5EF4-FFF2-40B4-BE49-F238E27FC236}">
                  <a16:creationId xmlns:a16="http://schemas.microsoft.com/office/drawing/2014/main" id="{13AA58BE-9D61-4DD9-9CCF-45533DF48538}"/>
                </a:ext>
              </a:extLst>
            </p:cNvPr>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26" name="Google Shape;1642;p39">
            <a:extLst>
              <a:ext uri="{FF2B5EF4-FFF2-40B4-BE49-F238E27FC236}">
                <a16:creationId xmlns:a16="http://schemas.microsoft.com/office/drawing/2014/main" id="{6A630E91-F870-4CA7-AAF1-1299891CA6D2}"/>
              </a:ext>
            </a:extLst>
          </p:cNvPr>
          <p:cNvGrpSpPr/>
          <p:nvPr/>
        </p:nvGrpSpPr>
        <p:grpSpPr>
          <a:xfrm rot="3273994">
            <a:off x="11379794" y="985263"/>
            <a:ext cx="666870" cy="626660"/>
            <a:chOff x="6276222" y="5478184"/>
            <a:chExt cx="335402" cy="315179"/>
          </a:xfrm>
        </p:grpSpPr>
        <p:sp>
          <p:nvSpPr>
            <p:cNvPr id="27" name="Google Shape;1643;p39">
              <a:extLst>
                <a:ext uri="{FF2B5EF4-FFF2-40B4-BE49-F238E27FC236}">
                  <a16:creationId xmlns:a16="http://schemas.microsoft.com/office/drawing/2014/main" id="{63B36D69-C6F3-4A55-AE4C-C0B886498F24}"/>
                </a:ext>
              </a:extLst>
            </p:cNvPr>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8" name="Google Shape;1644;p39">
              <a:extLst>
                <a:ext uri="{FF2B5EF4-FFF2-40B4-BE49-F238E27FC236}">
                  <a16:creationId xmlns:a16="http://schemas.microsoft.com/office/drawing/2014/main" id="{C8628408-61BD-4FBA-BC9E-5AF7A35AA365}"/>
                </a:ext>
              </a:extLst>
            </p:cNvPr>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29" name="Google Shape;1698;p42">
            <a:extLst>
              <a:ext uri="{FF2B5EF4-FFF2-40B4-BE49-F238E27FC236}">
                <a16:creationId xmlns:a16="http://schemas.microsoft.com/office/drawing/2014/main" id="{FF3D3906-3C77-41EA-B382-29B626E4197B}"/>
              </a:ext>
            </a:extLst>
          </p:cNvPr>
          <p:cNvGrpSpPr/>
          <p:nvPr/>
        </p:nvGrpSpPr>
        <p:grpSpPr>
          <a:xfrm flipH="1">
            <a:off x="706250" y="2131286"/>
            <a:ext cx="726062" cy="682749"/>
            <a:chOff x="3187875" y="1320975"/>
            <a:chExt cx="545897" cy="513332"/>
          </a:xfrm>
        </p:grpSpPr>
        <p:sp>
          <p:nvSpPr>
            <p:cNvPr id="30" name="Google Shape;1699;p42">
              <a:extLst>
                <a:ext uri="{FF2B5EF4-FFF2-40B4-BE49-F238E27FC236}">
                  <a16:creationId xmlns:a16="http://schemas.microsoft.com/office/drawing/2014/main" id="{DB6C4E2F-7C81-49E1-AD95-0E70C68535E1}"/>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1" name="Google Shape;1700;p42">
              <a:extLst>
                <a:ext uri="{FF2B5EF4-FFF2-40B4-BE49-F238E27FC236}">
                  <a16:creationId xmlns:a16="http://schemas.microsoft.com/office/drawing/2014/main" id="{1637B8F5-57A7-4EA0-BC42-67057C71F7BE}"/>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2" name="Google Shape;1701;p42">
              <a:extLst>
                <a:ext uri="{FF2B5EF4-FFF2-40B4-BE49-F238E27FC236}">
                  <a16:creationId xmlns:a16="http://schemas.microsoft.com/office/drawing/2014/main" id="{28671439-B338-468D-92EF-A23F31578454}"/>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3" name="Google Shape;1702;p42">
              <a:extLst>
                <a:ext uri="{FF2B5EF4-FFF2-40B4-BE49-F238E27FC236}">
                  <a16:creationId xmlns:a16="http://schemas.microsoft.com/office/drawing/2014/main" id="{82C63391-701E-4146-8A94-5ECF07F69406}"/>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4" name="Google Shape;1703;p42">
              <a:extLst>
                <a:ext uri="{FF2B5EF4-FFF2-40B4-BE49-F238E27FC236}">
                  <a16:creationId xmlns:a16="http://schemas.microsoft.com/office/drawing/2014/main" id="{8A904631-8F73-4FDE-ABCF-D24619A16987}"/>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5" name="Google Shape;1704;p42">
              <a:extLst>
                <a:ext uri="{FF2B5EF4-FFF2-40B4-BE49-F238E27FC236}">
                  <a16:creationId xmlns:a16="http://schemas.microsoft.com/office/drawing/2014/main" id="{6CB4E861-A530-4127-891C-F6C1A757733A}"/>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36" name="Google Shape;1705;p42">
              <a:extLst>
                <a:ext uri="{FF2B5EF4-FFF2-40B4-BE49-F238E27FC236}">
                  <a16:creationId xmlns:a16="http://schemas.microsoft.com/office/drawing/2014/main" id="{C629936A-7E6F-4F2C-A7B9-CB788C6E317F}"/>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39" name="Google Shape;1613;p39">
            <a:extLst>
              <a:ext uri="{FF2B5EF4-FFF2-40B4-BE49-F238E27FC236}">
                <a16:creationId xmlns:a16="http://schemas.microsoft.com/office/drawing/2014/main" id="{A72FC7C8-5596-4994-951F-0A94468DC52E}"/>
              </a:ext>
            </a:extLst>
          </p:cNvPr>
          <p:cNvSpPr txBox="1">
            <a:spLocks/>
          </p:cNvSpPr>
          <p:nvPr/>
        </p:nvSpPr>
        <p:spPr>
          <a:xfrm>
            <a:off x="1634683" y="79202"/>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dirty="0">
                <a:solidFill>
                  <a:srgbClr val="C00000"/>
                </a:solidFill>
                <a:latin typeface="Arial" panose="020B0604020202020204" pitchFamily="34" charset="0"/>
                <a:cs typeface="Arial" panose="020B0604020202020204" pitchFamily="34" charset="0"/>
              </a:rPr>
              <a:t>BÀI 62: PHÉP TRỪ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nhớ</a:t>
            </a:r>
            <a:r>
              <a:rPr lang="en-US" sz="4000" dirty="0">
                <a:solidFill>
                  <a:srgbClr val="C00000"/>
                </a:solidFill>
                <a:latin typeface="Arial" panose="020B0604020202020204" pitchFamily="34" charset="0"/>
                <a:cs typeface="Arial" panose="020B0604020202020204" pitchFamily="34" charset="0"/>
              </a:rPr>
              <a:t>) </a:t>
            </a:r>
          </a:p>
          <a:p>
            <a:pPr>
              <a:lnSpc>
                <a:spcPct val="100000"/>
              </a:lnSpc>
              <a:spcBef>
                <a:spcPts val="1200"/>
              </a:spcBef>
              <a:spcAft>
                <a:spcPts val="1200"/>
              </a:spcAft>
            </a:pPr>
            <a:r>
              <a:rPr lang="en-US" sz="4000" dirty="0">
                <a:solidFill>
                  <a:srgbClr val="C00000"/>
                </a:solidFill>
                <a:latin typeface="Arial" panose="020B0604020202020204" pitchFamily="34" charset="0"/>
                <a:cs typeface="Arial" panose="020B0604020202020204" pitchFamily="34" charset="0"/>
              </a:rPr>
              <a:t>          TRONG PHẠM VI 1 000</a:t>
            </a:r>
            <a:endParaRPr lang="vi-VN" sz="6600" dirty="0">
              <a:solidFill>
                <a:srgbClr val="C00000"/>
              </a:solidFill>
              <a:latin typeface="Arial" panose="020B0604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2E304A8A-76D0-4F41-AD0E-DC0CE88D6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5177" y="1607567"/>
            <a:ext cx="5056720" cy="2528360"/>
          </a:xfrm>
          <a:prstGeom prst="rect">
            <a:avLst/>
          </a:prstGeom>
        </p:spPr>
      </p:pic>
      <p:sp>
        <p:nvSpPr>
          <p:cNvPr id="42" name="Google Shape;1615;p39">
            <a:extLst>
              <a:ext uri="{FF2B5EF4-FFF2-40B4-BE49-F238E27FC236}">
                <a16:creationId xmlns:a16="http://schemas.microsoft.com/office/drawing/2014/main" id="{8A8D3ACD-4373-40C0-83EA-B83B0BF3CE06}"/>
              </a:ext>
            </a:extLst>
          </p:cNvPr>
          <p:cNvSpPr/>
          <p:nvPr/>
        </p:nvSpPr>
        <p:spPr>
          <a:xfrm>
            <a:off x="9897204" y="102742"/>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4" name="Google Shape;1616;p39">
            <a:extLst>
              <a:ext uri="{FF2B5EF4-FFF2-40B4-BE49-F238E27FC236}">
                <a16:creationId xmlns:a16="http://schemas.microsoft.com/office/drawing/2014/main" id="{2005D5A4-3B9F-4A90-B1F4-D156B00EA8A9}"/>
              </a:ext>
            </a:extLst>
          </p:cNvPr>
          <p:cNvSpPr txBox="1">
            <a:spLocks/>
          </p:cNvSpPr>
          <p:nvPr/>
        </p:nvSpPr>
        <p:spPr>
          <a:xfrm>
            <a:off x="10050808" y="222644"/>
            <a:ext cx="1887566"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3200">
                <a:solidFill>
                  <a:schemeClr val="bg1"/>
                </a:solidFill>
              </a:rPr>
              <a:t>Trang 94</a:t>
            </a:r>
          </a:p>
        </p:txBody>
      </p:sp>
      <p:sp>
        <p:nvSpPr>
          <p:cNvPr id="2" name="TextBox 1">
            <a:extLst>
              <a:ext uri="{FF2B5EF4-FFF2-40B4-BE49-F238E27FC236}">
                <a16:creationId xmlns:a16="http://schemas.microsoft.com/office/drawing/2014/main" id="{9FDB0238-9933-4589-ABFE-576DFAC0D64B}"/>
              </a:ext>
            </a:extLst>
          </p:cNvPr>
          <p:cNvSpPr txBox="1"/>
          <p:nvPr/>
        </p:nvSpPr>
        <p:spPr>
          <a:xfrm>
            <a:off x="7780526" y="2814035"/>
            <a:ext cx="1481496" cy="584775"/>
          </a:xfrm>
          <a:prstGeom prst="rect">
            <a:avLst/>
          </a:prstGeom>
          <a:noFill/>
        </p:spPr>
        <p:txBody>
          <a:bodyPr wrap="none" rtlCol="0">
            <a:spAutoFit/>
          </a:bodyPr>
          <a:lstStyle/>
          <a:p>
            <a:r>
              <a:rPr lang="en-US" sz="3200"/>
              <a:t>(Tiết 3)</a:t>
            </a:r>
          </a:p>
        </p:txBody>
      </p:sp>
    </p:spTree>
    <p:extLst>
      <p:ext uri="{BB962C8B-B14F-4D97-AF65-F5344CB8AC3E}">
        <p14:creationId xmlns:p14="http://schemas.microsoft.com/office/powerpoint/2010/main" val="256329350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fade">
                                      <p:cBhvr>
                                        <p:cTn id="1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23183"/>
            <a:ext cx="4004349" cy="4538168"/>
            <a:chOff x="954880" y="2484888"/>
            <a:chExt cx="2014662" cy="2198295"/>
          </a:xfrm>
        </p:grpSpPr>
        <p:sp>
          <p:nvSpPr>
            <p:cNvPr id="18" name="椭圆 17"/>
            <p:cNvSpPr/>
            <p:nvPr/>
          </p:nvSpPr>
          <p:spPr>
            <a:xfrm>
              <a:off x="954880" y="2668521"/>
              <a:ext cx="2014662" cy="2014662"/>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20" name="椭圆 19"/>
            <p:cNvSpPr/>
            <p:nvPr/>
          </p:nvSpPr>
          <p:spPr>
            <a:xfrm>
              <a:off x="1166804" y="2484888"/>
              <a:ext cx="634375" cy="632980"/>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dirty="0">
                  <a:solidFill>
                    <a:schemeClr val="bg1"/>
                  </a:solidFill>
                  <a:cs typeface="+mn-ea"/>
                  <a:sym typeface="+mn-lt"/>
                </a:rPr>
                <a:t>01</a:t>
              </a:r>
              <a:endParaRPr lang="zh-CN" altLang="en-US" sz="3192" dirty="0">
                <a:solidFill>
                  <a:schemeClr val="bg1"/>
                </a:solidFill>
                <a:cs typeface="+mn-ea"/>
                <a:sym typeface="+mn-lt"/>
              </a:endParaRPr>
            </a:p>
          </p:txBody>
        </p:sp>
        <p:sp>
          <p:nvSpPr>
            <p:cNvPr id="22" name="椭圆 21"/>
            <p:cNvSpPr/>
            <p:nvPr/>
          </p:nvSpPr>
          <p:spPr>
            <a:xfrm>
              <a:off x="1068456" y="2880495"/>
              <a:ext cx="1783822"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Ôn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tập</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củng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cố</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kiến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thức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về</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phép</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trừ</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có</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nhớ</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trong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phạm</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vi 1000.</a:t>
              </a:r>
            </a:p>
          </p:txBody>
        </p:sp>
      </p:grpSp>
      <p:grpSp>
        <p:nvGrpSpPr>
          <p:cNvPr id="50" name="组合 49"/>
          <p:cNvGrpSpPr/>
          <p:nvPr/>
        </p:nvGrpSpPr>
        <p:grpSpPr>
          <a:xfrm>
            <a:off x="4004349" y="1402276"/>
            <a:ext cx="4086071" cy="4721712"/>
            <a:chOff x="954879" y="2484889"/>
            <a:chExt cx="2517551" cy="2198294"/>
          </a:xfrm>
        </p:grpSpPr>
        <p:sp>
          <p:nvSpPr>
            <p:cNvPr id="51" name="椭圆 50"/>
            <p:cNvSpPr/>
            <p:nvPr/>
          </p:nvSpPr>
          <p:spPr>
            <a:xfrm>
              <a:off x="954879" y="2668521"/>
              <a:ext cx="2517551" cy="2014662"/>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lgn="ctr">
                <a:defRPr/>
              </a:pPr>
              <a:endParaRPr lang="zh-CN" altLang="en-US" sz="1347">
                <a:solidFill>
                  <a:schemeClr val="bg1">
                    <a:lumMod val="50000"/>
                  </a:schemeClr>
                </a:solidFill>
                <a:cs typeface="+mn-ea"/>
                <a:sym typeface="+mn-lt"/>
              </a:endParaRPr>
            </a:p>
          </p:txBody>
        </p:sp>
        <p:sp>
          <p:nvSpPr>
            <p:cNvPr id="52" name="椭圆 51"/>
            <p:cNvSpPr/>
            <p:nvPr/>
          </p:nvSpPr>
          <p:spPr>
            <a:xfrm>
              <a:off x="1166804" y="2484889"/>
              <a:ext cx="634375" cy="632980"/>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02</a:t>
              </a:r>
              <a:endParaRPr lang="zh-CN" altLang="en-US" sz="3192" dirty="0">
                <a:solidFill>
                  <a:schemeClr val="bg1"/>
                </a:solidFill>
                <a:cs typeface="+mn-ea"/>
                <a:sym typeface="+mn-lt"/>
              </a:endParaRPr>
            </a:p>
          </p:txBody>
        </p:sp>
        <p:sp>
          <p:nvSpPr>
            <p:cNvPr id="53" name="椭圆 52"/>
            <p:cNvSpPr/>
            <p:nvPr/>
          </p:nvSpPr>
          <p:spPr>
            <a:xfrm>
              <a:off x="1050299" y="2886483"/>
              <a:ext cx="2243589"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a:solidFill>
                    <a:schemeClr val="tx1">
                      <a:lumMod val="85000"/>
                      <a:lumOff val="15000"/>
                    </a:schemeClr>
                  </a:solidFill>
                  <a:ea typeface="Adobe 繁黑體 Std B" pitchFamily="34" charset="-128"/>
                  <a:cs typeface="Times New Roman" panose="02020603050405020304" pitchFamily="18" charset="0"/>
                </a:rPr>
                <a:t>Ôn tập </a:t>
              </a:r>
              <a:r>
                <a:rPr lang="en-US" altLang="zh-CN" sz="2800" b="1" smtClean="0">
                  <a:solidFill>
                    <a:schemeClr val="tx1">
                      <a:lumMod val="85000"/>
                      <a:lumOff val="15000"/>
                    </a:schemeClr>
                  </a:solidFill>
                  <a:ea typeface="Adobe 繁黑體 Std B" pitchFamily="34" charset="-128"/>
                  <a:cs typeface="Times New Roman" panose="02020603050405020304" pitchFamily="18" charset="0"/>
                </a:rPr>
                <a:t>về tính </a:t>
              </a:r>
              <a:r>
                <a:rPr lang="en-US" altLang="zh-CN" sz="2800" b="1">
                  <a:solidFill>
                    <a:schemeClr val="tx1">
                      <a:lumMod val="85000"/>
                      <a:lumOff val="15000"/>
                    </a:schemeClr>
                  </a:solidFill>
                  <a:ea typeface="Adobe 繁黑體 Std B" pitchFamily="34" charset="-128"/>
                  <a:cs typeface="Times New Roman" panose="02020603050405020304" pitchFamily="18" charset="0"/>
                </a:rPr>
                <a:t>nhẩm các số tròn trăm và tính toán trường hợp có hai dấu phép tính.</a:t>
              </a:r>
              <a:endParaRPr lang="en-US" altLang="zh-CN" sz="2800" b="1" dirty="0">
                <a:solidFill>
                  <a:schemeClr val="tx1">
                    <a:lumMod val="85000"/>
                    <a:lumOff val="15000"/>
                  </a:schemeClr>
                </a:solidFill>
                <a:ea typeface="Adobe 繁黑體 Std B" pitchFamily="34" charset="-128"/>
                <a:cs typeface="Times New Roman" panose="02020603050405020304" pitchFamily="18" charset="0"/>
              </a:endParaRPr>
            </a:p>
          </p:txBody>
        </p:sp>
      </p:grpSp>
      <p:grpSp>
        <p:nvGrpSpPr>
          <p:cNvPr id="54" name="组合 53"/>
          <p:cNvGrpSpPr/>
          <p:nvPr/>
        </p:nvGrpSpPr>
        <p:grpSpPr>
          <a:xfrm>
            <a:off x="7989732" y="1229193"/>
            <a:ext cx="4172106" cy="4894795"/>
            <a:chOff x="954880" y="2484888"/>
            <a:chExt cx="2014662" cy="2198295"/>
          </a:xfrm>
        </p:grpSpPr>
        <p:sp>
          <p:nvSpPr>
            <p:cNvPr id="55" name="椭圆 54"/>
            <p:cNvSpPr/>
            <p:nvPr/>
          </p:nvSpPr>
          <p:spPr>
            <a:xfrm>
              <a:off x="954880" y="2668521"/>
              <a:ext cx="2014662" cy="2014662"/>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56" name="椭圆 55"/>
            <p:cNvSpPr/>
            <p:nvPr/>
          </p:nvSpPr>
          <p:spPr>
            <a:xfrm>
              <a:off x="1166804" y="2484888"/>
              <a:ext cx="634375" cy="632980"/>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03</a:t>
              </a:r>
              <a:endParaRPr lang="zh-CN" altLang="en-US" sz="3192" dirty="0">
                <a:solidFill>
                  <a:schemeClr val="bg1"/>
                </a:solidFill>
                <a:cs typeface="+mn-ea"/>
                <a:sym typeface="+mn-lt"/>
              </a:endParaRPr>
            </a:p>
          </p:txBody>
        </p:sp>
        <p:sp>
          <p:nvSpPr>
            <p:cNvPr id="57" name="椭圆 56"/>
            <p:cNvSpPr/>
            <p:nvPr/>
          </p:nvSpPr>
          <p:spPr>
            <a:xfrm>
              <a:off x="1167160" y="2880495"/>
              <a:ext cx="1760836"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Vận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dụng</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vào</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giải</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các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bài</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toán</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thực</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 </a:t>
              </a:r>
              <a:r>
                <a:rPr lang="en-US" altLang="zh-CN" sz="2800" b="1" dirty="0" err="1">
                  <a:solidFill>
                    <a:schemeClr val="tx1">
                      <a:lumMod val="85000"/>
                      <a:lumOff val="15000"/>
                    </a:schemeClr>
                  </a:solidFill>
                  <a:ea typeface="Adobe 繁黑體 Std B" pitchFamily="34" charset="-128"/>
                  <a:cs typeface="Times New Roman" panose="02020603050405020304" pitchFamily="18" charset="0"/>
                </a:rPr>
                <a:t>tế</a:t>
              </a:r>
              <a:r>
                <a:rPr lang="en-US" altLang="zh-CN" sz="2800" b="1" dirty="0">
                  <a:solidFill>
                    <a:schemeClr val="tx1">
                      <a:lumMod val="85000"/>
                      <a:lumOff val="15000"/>
                    </a:schemeClr>
                  </a:solidFill>
                  <a:ea typeface="Adobe 繁黑體 Std B" pitchFamily="34" charset="-128"/>
                  <a:cs typeface="Times New Roman" panose="02020603050405020304" pitchFamily="18" charset="0"/>
                </a:rPr>
                <a:t>.</a:t>
              </a:r>
            </a:p>
          </p:txBody>
        </p:sp>
      </p:grpSp>
      <p:sp>
        <p:nvSpPr>
          <p:cNvPr id="3" name="TextBox 2"/>
          <p:cNvSpPr txBox="1"/>
          <p:nvPr/>
        </p:nvSpPr>
        <p:spPr>
          <a:xfrm>
            <a:off x="3014985" y="1023183"/>
            <a:ext cx="6131867" cy="769441"/>
          </a:xfrm>
          <a:prstGeom prst="rect">
            <a:avLst/>
          </a:prstGeom>
          <a:noFill/>
        </p:spPr>
        <p:txBody>
          <a:bodyPr wrap="square" rtlCol="0">
            <a:spAutoFit/>
          </a:bodyPr>
          <a:lstStyle/>
          <a:p>
            <a:pPr algn="ctr"/>
            <a:r>
              <a:rPr lang="en-US" sz="4400" b="1">
                <a:solidFill>
                  <a:srgbClr val="FF0000"/>
                </a:solidFill>
                <a:latin typeface="+mn-lt"/>
                <a:cs typeface="Times New Roman" panose="02020603050405020304" pitchFamily="18" charset="0"/>
              </a:rPr>
              <a:t>YÊU CẦU CẦN ĐẠT</a:t>
            </a:r>
          </a:p>
        </p:txBody>
      </p:sp>
    </p:spTree>
    <p:extLst>
      <p:ext uri="{BB962C8B-B14F-4D97-AF65-F5344CB8AC3E}">
        <p14:creationId xmlns:p14="http://schemas.microsoft.com/office/powerpoint/2010/main" val="4895418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225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182221" y="1297015"/>
            <a:ext cx="4310982" cy="43109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sp>
        <p:nvSpPr>
          <p:cNvPr id="9" name="饼形 8"/>
          <p:cNvSpPr/>
          <p:nvPr/>
        </p:nvSpPr>
        <p:spPr>
          <a:xfrm>
            <a:off x="1518162" y="1680252"/>
            <a:ext cx="3544505" cy="3544505"/>
          </a:xfrm>
          <a:prstGeom prst="pie">
            <a:avLst>
              <a:gd name="adj1" fmla="val 19464735"/>
              <a:gd name="adj2" fmla="val 1571474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solidFill>
                <a:schemeClr val="tx1"/>
              </a:solidFill>
            </a:endParaRPr>
          </a:p>
        </p:txBody>
      </p:sp>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pic>
        <p:nvPicPr>
          <p:cNvPr id="15" name="Picture 14">
            <a:extLst>
              <a:ext uri="{FF2B5EF4-FFF2-40B4-BE49-F238E27FC236}">
                <a16:creationId xmlns:a16="http://schemas.microsoft.com/office/drawing/2014/main" id="{90DCA50D-18EE-4CC1-A42A-828963CAA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62" y="1470845"/>
            <a:ext cx="7926634" cy="3963318"/>
          </a:xfrm>
          <a:prstGeom prst="rect">
            <a:avLst/>
          </a:prstGeom>
        </p:spPr>
      </p:pic>
    </p:spTree>
    <p:extLst>
      <p:ext uri="{BB962C8B-B14F-4D97-AF65-F5344CB8AC3E}">
        <p14:creationId xmlns:p14="http://schemas.microsoft.com/office/powerpoint/2010/main" val="342269026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4386;p6">
            <a:extLst>
              <a:ext uri="{FF2B5EF4-FFF2-40B4-BE49-F238E27FC236}">
                <a16:creationId xmlns:a16="http://schemas.microsoft.com/office/drawing/2014/main" id="{A2F4F5E3-C329-4D1D-9029-AE312BA4080D}"/>
              </a:ext>
            </a:extLst>
          </p:cNvPr>
          <p:cNvGrpSpPr/>
          <p:nvPr/>
        </p:nvGrpSpPr>
        <p:grpSpPr>
          <a:xfrm>
            <a:off x="504758" y="996762"/>
            <a:ext cx="6926032" cy="614083"/>
            <a:chOff x="1183343" y="1464304"/>
            <a:chExt cx="6926032" cy="614083"/>
          </a:xfrm>
        </p:grpSpPr>
        <p:sp>
          <p:nvSpPr>
            <p:cNvPr id="16" name="Google Shape;4387;p6">
              <a:extLst>
                <a:ext uri="{FF2B5EF4-FFF2-40B4-BE49-F238E27FC236}">
                  <a16:creationId xmlns:a16="http://schemas.microsoft.com/office/drawing/2014/main" id="{4EB3D796-DAC8-462F-B7C2-5A8C8349B192}"/>
                </a:ext>
              </a:extLst>
            </p:cNvPr>
            <p:cNvSpPr txBox="1"/>
            <p:nvPr/>
          </p:nvSpPr>
          <p:spPr>
            <a:xfrm>
              <a:off x="1804762" y="1493652"/>
              <a:ext cx="63046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Arial"/>
                  <a:ea typeface="Arial"/>
                  <a:cs typeface="Arial"/>
                  <a:sym typeface="Arial"/>
                </a:rPr>
                <a:t>Tính</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theo</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mẫu</a:t>
              </a:r>
              <a:r>
                <a:rPr lang="en-US" sz="3200" dirty="0">
                  <a:solidFill>
                    <a:schemeClr val="dk1"/>
                  </a:solidFill>
                  <a:latin typeface="Arial"/>
                  <a:ea typeface="Arial"/>
                  <a:cs typeface="Arial"/>
                  <a:sym typeface="Arial"/>
                </a:rPr>
                <a:t>).</a:t>
              </a:r>
              <a:endParaRPr sz="2000" dirty="0"/>
            </a:p>
          </p:txBody>
        </p:sp>
        <p:sp>
          <p:nvSpPr>
            <p:cNvPr id="17" name="Google Shape;4388;p6">
              <a:extLst>
                <a:ext uri="{FF2B5EF4-FFF2-40B4-BE49-F238E27FC236}">
                  <a16:creationId xmlns:a16="http://schemas.microsoft.com/office/drawing/2014/main" id="{AA55E9E7-7045-4C2A-BCFA-74DE4837B12C}"/>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grpSp>
      <p:sp>
        <p:nvSpPr>
          <p:cNvPr id="19" name="Google Shape;3255;p16">
            <a:extLst>
              <a:ext uri="{FF2B5EF4-FFF2-40B4-BE49-F238E27FC236}">
                <a16:creationId xmlns:a16="http://schemas.microsoft.com/office/drawing/2014/main" id="{EA913AD0-178E-4317-9198-65BA3833D7F1}"/>
              </a:ext>
            </a:extLst>
          </p:cNvPr>
          <p:cNvSpPr/>
          <p:nvPr/>
        </p:nvSpPr>
        <p:spPr>
          <a:xfrm>
            <a:off x="3353601" y="1610845"/>
            <a:ext cx="5071110" cy="2472509"/>
          </a:xfrm>
          <a:prstGeom prst="rect">
            <a:avLst/>
          </a:prstGeom>
          <a:solidFill>
            <a:srgbClr val="FFFF6B"/>
          </a:solidFill>
          <a:ln>
            <a:noFill/>
          </a:ln>
          <a:effectLst>
            <a:softEdge rad="31750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3259;p16">
            <a:extLst>
              <a:ext uri="{FF2B5EF4-FFF2-40B4-BE49-F238E27FC236}">
                <a16:creationId xmlns:a16="http://schemas.microsoft.com/office/drawing/2014/main" id="{8BB258B3-817F-4F57-9CBD-53C926679C85}"/>
              </a:ext>
            </a:extLst>
          </p:cNvPr>
          <p:cNvSpPr txBox="1"/>
          <p:nvPr/>
        </p:nvSpPr>
        <p:spPr>
          <a:xfrm>
            <a:off x="3851125" y="1831436"/>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23" name="Google Shape;3260;p16">
            <a:extLst>
              <a:ext uri="{FF2B5EF4-FFF2-40B4-BE49-F238E27FC236}">
                <a16:creationId xmlns:a16="http://schemas.microsoft.com/office/drawing/2014/main" id="{DE8E01B6-DD48-48C2-BE06-E4BF83DFA2C2}"/>
              </a:ext>
            </a:extLst>
          </p:cNvPr>
          <p:cNvSpPr txBox="1"/>
          <p:nvPr/>
        </p:nvSpPr>
        <p:spPr>
          <a:xfrm>
            <a:off x="1233278" y="45020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a) 300 + 700 = 1 000</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1000 </a:t>
            </a:r>
            <a:r>
              <a:rPr lang="en-US" sz="2800" dirty="0">
                <a:solidFill>
                  <a:schemeClr val="dk1"/>
                </a:solidFill>
                <a:latin typeface="Arial"/>
                <a:ea typeface="Arial"/>
                <a:cs typeface="Arial"/>
                <a:sym typeface="Arial"/>
              </a:rPr>
              <a:t>– 300 = </a:t>
            </a:r>
            <a:r>
              <a:rPr lang="en-US" sz="2800" dirty="0" smtClean="0">
                <a:solidFill>
                  <a:schemeClr val="dk1"/>
                </a:solidFill>
                <a:latin typeface="Arial"/>
                <a:ea typeface="Arial"/>
                <a:cs typeface="Arial"/>
                <a:sym typeface="Arial"/>
              </a:rPr>
              <a:t> 700</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1000 </a:t>
            </a:r>
            <a:r>
              <a:rPr lang="en-US" sz="2800" dirty="0">
                <a:solidFill>
                  <a:schemeClr val="dk1"/>
                </a:solidFill>
                <a:latin typeface="Arial"/>
                <a:ea typeface="Arial"/>
                <a:cs typeface="Arial"/>
                <a:sym typeface="Arial"/>
              </a:rPr>
              <a:t>– 700 = </a:t>
            </a:r>
            <a:r>
              <a:rPr lang="en-US" sz="2800" dirty="0" smtClean="0">
                <a:solidFill>
                  <a:schemeClr val="dk1"/>
                </a:solidFill>
                <a:latin typeface="Arial"/>
                <a:ea typeface="Arial"/>
                <a:cs typeface="Arial"/>
                <a:sym typeface="Arial"/>
              </a:rPr>
              <a:t> 300</a:t>
            </a:r>
            <a:endParaRPr dirty="0"/>
          </a:p>
        </p:txBody>
      </p:sp>
      <p:sp>
        <p:nvSpPr>
          <p:cNvPr id="24" name="Google Shape;3261;p16">
            <a:extLst>
              <a:ext uri="{FF2B5EF4-FFF2-40B4-BE49-F238E27FC236}">
                <a16:creationId xmlns:a16="http://schemas.microsoft.com/office/drawing/2014/main" id="{05B32170-65E1-4E57-AC56-FE3EB41A80B2}"/>
              </a:ext>
            </a:extLst>
          </p:cNvPr>
          <p:cNvSpPr txBox="1"/>
          <p:nvPr/>
        </p:nvSpPr>
        <p:spPr>
          <a:xfrm>
            <a:off x="6541878" y="45020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b) 400 + 600 = 1 000</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1000 </a:t>
            </a:r>
            <a:r>
              <a:rPr lang="en-US" sz="2800" dirty="0">
                <a:solidFill>
                  <a:schemeClr val="dk1"/>
                </a:solidFill>
                <a:latin typeface="Arial"/>
                <a:ea typeface="Arial"/>
                <a:cs typeface="Arial"/>
                <a:sym typeface="Arial"/>
              </a:rPr>
              <a:t>– 400 = </a:t>
            </a:r>
            <a:r>
              <a:rPr lang="en-US" sz="2800" dirty="0" smtClean="0">
                <a:solidFill>
                  <a:schemeClr val="dk1"/>
                </a:solidFill>
                <a:latin typeface="Arial"/>
                <a:ea typeface="Arial"/>
                <a:cs typeface="Arial"/>
                <a:sym typeface="Arial"/>
              </a:rPr>
              <a:t> 600</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1000 </a:t>
            </a:r>
            <a:r>
              <a:rPr lang="en-US" sz="2800" dirty="0">
                <a:solidFill>
                  <a:schemeClr val="dk1"/>
                </a:solidFill>
                <a:latin typeface="Arial"/>
                <a:ea typeface="Arial"/>
                <a:cs typeface="Arial"/>
                <a:sym typeface="Arial"/>
              </a:rPr>
              <a:t>– 600 = </a:t>
            </a:r>
            <a:r>
              <a:rPr lang="en-US" sz="2800" dirty="0" smtClean="0">
                <a:solidFill>
                  <a:schemeClr val="dk1"/>
                </a:solidFill>
                <a:latin typeface="Arial"/>
                <a:ea typeface="Arial"/>
                <a:cs typeface="Arial"/>
                <a:sym typeface="Arial"/>
              </a:rPr>
              <a:t> 400</a:t>
            </a:r>
            <a:endParaRPr dirty="0"/>
          </a:p>
        </p:txBody>
      </p:sp>
      <p:sp>
        <p:nvSpPr>
          <p:cNvPr id="25" name="Google Shape;3262;p16">
            <a:extLst>
              <a:ext uri="{FF2B5EF4-FFF2-40B4-BE49-F238E27FC236}">
                <a16:creationId xmlns:a16="http://schemas.microsoft.com/office/drawing/2014/main" id="{97ADF413-1857-4BE6-9D4D-A9A2E1B7E270}"/>
              </a:ext>
            </a:extLst>
          </p:cNvPr>
          <p:cNvSpPr/>
          <p:nvPr/>
        </p:nvSpPr>
        <p:spPr>
          <a:xfrm>
            <a:off x="3822700" y="46736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3263;p16">
            <a:extLst>
              <a:ext uri="{FF2B5EF4-FFF2-40B4-BE49-F238E27FC236}">
                <a16:creationId xmlns:a16="http://schemas.microsoft.com/office/drawing/2014/main" id="{1A2C0895-3120-4D24-8304-6DA513AE9EBF}"/>
              </a:ext>
            </a:extLst>
          </p:cNvPr>
          <p:cNvSpPr/>
          <p:nvPr/>
        </p:nvSpPr>
        <p:spPr>
          <a:xfrm>
            <a:off x="4058573" y="52827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3264;p16">
            <a:extLst>
              <a:ext uri="{FF2B5EF4-FFF2-40B4-BE49-F238E27FC236}">
                <a16:creationId xmlns:a16="http://schemas.microsoft.com/office/drawing/2014/main" id="{FC6B80D1-2A37-45D7-A542-0A524CA562F3}"/>
              </a:ext>
            </a:extLst>
          </p:cNvPr>
          <p:cNvSpPr/>
          <p:nvPr/>
        </p:nvSpPr>
        <p:spPr>
          <a:xfrm>
            <a:off x="4091245" y="59427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3265;p16">
            <a:extLst>
              <a:ext uri="{FF2B5EF4-FFF2-40B4-BE49-F238E27FC236}">
                <a16:creationId xmlns:a16="http://schemas.microsoft.com/office/drawing/2014/main" id="{E3A4D122-5D9F-4C66-941F-9EF30555F88F}"/>
              </a:ext>
            </a:extLst>
          </p:cNvPr>
          <p:cNvSpPr/>
          <p:nvPr/>
        </p:nvSpPr>
        <p:spPr>
          <a:xfrm>
            <a:off x="9187526" y="47226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3266;p16">
            <a:extLst>
              <a:ext uri="{FF2B5EF4-FFF2-40B4-BE49-F238E27FC236}">
                <a16:creationId xmlns:a16="http://schemas.microsoft.com/office/drawing/2014/main" id="{DFA77C4E-22C2-4EA6-93F9-A488031FC243}"/>
              </a:ext>
            </a:extLst>
          </p:cNvPr>
          <p:cNvSpPr/>
          <p:nvPr/>
        </p:nvSpPr>
        <p:spPr>
          <a:xfrm>
            <a:off x="9423399" y="53317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267;p16">
            <a:extLst>
              <a:ext uri="{FF2B5EF4-FFF2-40B4-BE49-F238E27FC236}">
                <a16:creationId xmlns:a16="http://schemas.microsoft.com/office/drawing/2014/main" id="{205C6903-D42C-4E45-BFB5-275B5DC8A982}"/>
              </a:ext>
            </a:extLst>
          </p:cNvPr>
          <p:cNvSpPr/>
          <p:nvPr/>
        </p:nvSpPr>
        <p:spPr>
          <a:xfrm>
            <a:off x="9405271" y="59918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262;p16">
            <a:extLst>
              <a:ext uri="{FF2B5EF4-FFF2-40B4-BE49-F238E27FC236}">
                <a16:creationId xmlns:a16="http://schemas.microsoft.com/office/drawing/2014/main" id="{CAB304EC-47FD-4777-86B4-6C9F6F5ED0EB}"/>
              </a:ext>
            </a:extLst>
          </p:cNvPr>
          <p:cNvSpPr/>
          <p:nvPr/>
        </p:nvSpPr>
        <p:spPr>
          <a:xfrm>
            <a:off x="6838918" y="19606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62;p16">
            <a:extLst>
              <a:ext uri="{FF2B5EF4-FFF2-40B4-BE49-F238E27FC236}">
                <a16:creationId xmlns:a16="http://schemas.microsoft.com/office/drawing/2014/main" id="{217D7AD2-0816-4797-8EDF-FF2832A4E3FC}"/>
              </a:ext>
            </a:extLst>
          </p:cNvPr>
          <p:cNvSpPr/>
          <p:nvPr/>
        </p:nvSpPr>
        <p:spPr>
          <a:xfrm>
            <a:off x="7038492" y="2612148"/>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262;p16">
            <a:extLst>
              <a:ext uri="{FF2B5EF4-FFF2-40B4-BE49-F238E27FC236}">
                <a16:creationId xmlns:a16="http://schemas.microsoft.com/office/drawing/2014/main" id="{81B68A96-B7E8-4B9C-AC65-E5CCAC4C60EE}"/>
              </a:ext>
            </a:extLst>
          </p:cNvPr>
          <p:cNvSpPr/>
          <p:nvPr/>
        </p:nvSpPr>
        <p:spPr>
          <a:xfrm>
            <a:off x="7038492" y="329121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90652817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500"/>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50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3"/>
                                        </p:tgtEl>
                                      </p:cBhvr>
                                    </p:animEffect>
                                    <p:set>
                                      <p:cBhvr>
                                        <p:cTn id="17" dur="1" fill="hold">
                                          <p:stCondLst>
                                            <p:cond delay="500"/>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500"/>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6"/>
                                        </p:tgtEl>
                                      </p:cBhvr>
                                    </p:animEffect>
                                    <p:set>
                                      <p:cBhvr>
                                        <p:cTn id="37" dur="1" fill="hold">
                                          <p:stCondLst>
                                            <p:cond delay="500"/>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7"/>
                                        </p:tgtEl>
                                      </p:cBhvr>
                                    </p:animEffect>
                                    <p:set>
                                      <p:cBhvr>
                                        <p:cTn id="42" dur="1" fill="hold">
                                          <p:stCondLst>
                                            <p:cond delay="500"/>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8"/>
                                        </p:tgtEl>
                                      </p:cBhvr>
                                    </p:animEffect>
                                    <p:set>
                                      <p:cBhvr>
                                        <p:cTn id="47" dur="1" fill="hold">
                                          <p:stCondLst>
                                            <p:cond delay="500"/>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9"/>
                                        </p:tgtEl>
                                      </p:cBhvr>
                                    </p:animEffect>
                                    <p:set>
                                      <p:cBhvr>
                                        <p:cTn id="52" dur="1" fill="hold">
                                          <p:stCondLst>
                                            <p:cond delay="50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0"/>
                                        </p:tgtEl>
                                      </p:cBhvr>
                                    </p:animEffect>
                                    <p:set>
                                      <p:cBhvr>
                                        <p:cTn id="57" dur="1" fill="hold">
                                          <p:stCondLst>
                                            <p:cond delay="50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386;p6">
            <a:extLst>
              <a:ext uri="{FF2B5EF4-FFF2-40B4-BE49-F238E27FC236}">
                <a16:creationId xmlns:a16="http://schemas.microsoft.com/office/drawing/2014/main" id="{D562E463-131F-4BE9-BF37-C89282678093}"/>
              </a:ext>
            </a:extLst>
          </p:cNvPr>
          <p:cNvGrpSpPr/>
          <p:nvPr/>
        </p:nvGrpSpPr>
        <p:grpSpPr>
          <a:xfrm>
            <a:off x="977717" y="1131755"/>
            <a:ext cx="6926032" cy="675638"/>
            <a:chOff x="1183343" y="1464304"/>
            <a:chExt cx="6926032" cy="675638"/>
          </a:xfrm>
        </p:grpSpPr>
        <p:sp>
          <p:nvSpPr>
            <p:cNvPr id="3" name="Google Shape;4387;p6">
              <a:extLst>
                <a:ext uri="{FF2B5EF4-FFF2-40B4-BE49-F238E27FC236}">
                  <a16:creationId xmlns:a16="http://schemas.microsoft.com/office/drawing/2014/main" id="{9CF881F2-EE45-4355-B687-8218759AB262}"/>
                </a:ext>
              </a:extLst>
            </p:cNvPr>
            <p:cNvSpPr txBox="1"/>
            <p:nvPr/>
          </p:nvSpPr>
          <p:spPr>
            <a:xfrm>
              <a:off x="1804762" y="1493652"/>
              <a:ext cx="63046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dk1"/>
                  </a:solidFill>
                </a:rPr>
                <a:t>Số</a:t>
              </a:r>
              <a:r>
                <a:rPr lang="en-US" sz="3600" dirty="0">
                  <a:solidFill>
                    <a:schemeClr val="dk1"/>
                  </a:solidFill>
                </a:rPr>
                <a:t>?</a:t>
              </a:r>
              <a:endParaRPr sz="2400" dirty="0"/>
            </a:p>
          </p:txBody>
        </p:sp>
        <p:sp>
          <p:nvSpPr>
            <p:cNvPr id="4" name="Google Shape;4388;p6">
              <a:extLst>
                <a:ext uri="{FF2B5EF4-FFF2-40B4-BE49-F238E27FC236}">
                  <a16:creationId xmlns:a16="http://schemas.microsoft.com/office/drawing/2014/main" id="{D5C594B7-C406-45CA-9283-6E43432B40B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rPr>
                <a:t>2</a:t>
              </a:r>
              <a:endParaRPr/>
            </a:p>
          </p:txBody>
        </p:sp>
      </p:grpSp>
      <p:sp>
        <p:nvSpPr>
          <p:cNvPr id="5" name="Google Shape;3277;p17">
            <a:extLst>
              <a:ext uri="{FF2B5EF4-FFF2-40B4-BE49-F238E27FC236}">
                <a16:creationId xmlns:a16="http://schemas.microsoft.com/office/drawing/2014/main" id="{BB4BDFD2-1787-4A61-A542-990E8B91F31F}"/>
              </a:ext>
            </a:extLst>
          </p:cNvPr>
          <p:cNvSpPr/>
          <p:nvPr/>
        </p:nvSpPr>
        <p:spPr>
          <a:xfrm>
            <a:off x="1673933" y="2454915"/>
            <a:ext cx="1351270" cy="1351270"/>
          </a:xfrm>
          <a:prstGeom prst="ellipse">
            <a:avLst/>
          </a:prstGeom>
          <a:solidFill>
            <a:srgbClr val="AA2668"/>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6" name="Google Shape;3278;p17">
            <a:extLst>
              <a:ext uri="{FF2B5EF4-FFF2-40B4-BE49-F238E27FC236}">
                <a16:creationId xmlns:a16="http://schemas.microsoft.com/office/drawing/2014/main" id="{878A0A50-A7DF-4098-9CD5-166D703601A1}"/>
              </a:ext>
            </a:extLst>
          </p:cNvPr>
          <p:cNvSpPr/>
          <p:nvPr/>
        </p:nvSpPr>
        <p:spPr>
          <a:xfrm>
            <a:off x="4630959" y="23495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7" name="Google Shape;3279;p17">
            <a:extLst>
              <a:ext uri="{FF2B5EF4-FFF2-40B4-BE49-F238E27FC236}">
                <a16:creationId xmlns:a16="http://schemas.microsoft.com/office/drawing/2014/main" id="{1EC7CC49-6A8B-480D-A452-3887C52DC7D9}"/>
              </a:ext>
            </a:extLst>
          </p:cNvPr>
          <p:cNvSpPr/>
          <p:nvPr/>
        </p:nvSpPr>
        <p:spPr>
          <a:xfrm>
            <a:off x="8115300" y="24066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8" name="Google Shape;3280;p17">
            <a:extLst>
              <a:ext uri="{FF2B5EF4-FFF2-40B4-BE49-F238E27FC236}">
                <a16:creationId xmlns:a16="http://schemas.microsoft.com/office/drawing/2014/main" id="{9BA9EEBB-F5C3-49B0-9AA8-B8240788FC92}"/>
              </a:ext>
            </a:extLst>
          </p:cNvPr>
          <p:cNvCxnSpPr>
            <a:stCxn id="5" idx="6"/>
            <a:endCxn id="6" idx="1"/>
          </p:cNvCxnSpPr>
          <p:nvPr/>
        </p:nvCxnSpPr>
        <p:spPr>
          <a:xfrm rot="10800000" flipH="1">
            <a:off x="3025203" y="31272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9" name="Google Shape;3281;p17">
            <a:extLst>
              <a:ext uri="{FF2B5EF4-FFF2-40B4-BE49-F238E27FC236}">
                <a16:creationId xmlns:a16="http://schemas.microsoft.com/office/drawing/2014/main" id="{80A047D8-1E83-49C3-9FDD-E2F4A74B5F99}"/>
              </a:ext>
            </a:extLst>
          </p:cNvPr>
          <p:cNvCxnSpPr>
            <a:stCxn id="6" idx="5"/>
            <a:endCxn id="7" idx="1"/>
          </p:cNvCxnSpPr>
          <p:nvPr/>
        </p:nvCxnSpPr>
        <p:spPr>
          <a:xfrm rot="10800000" flipH="1">
            <a:off x="5984461" y="31240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10" name="Google Shape;3282;p17">
            <a:extLst>
              <a:ext uri="{FF2B5EF4-FFF2-40B4-BE49-F238E27FC236}">
                <a16:creationId xmlns:a16="http://schemas.microsoft.com/office/drawing/2014/main" id="{B4F300C4-3209-418F-BDEE-9803E8C01E75}"/>
              </a:ext>
            </a:extLst>
          </p:cNvPr>
          <p:cNvSpPr/>
          <p:nvPr/>
        </p:nvSpPr>
        <p:spPr>
          <a:xfrm>
            <a:off x="1673933" y="4686300"/>
            <a:ext cx="1435100" cy="1435100"/>
          </a:xfrm>
          <a:prstGeom prst="roundRect">
            <a:avLst>
              <a:gd name="adj" fmla="val 16667"/>
            </a:avLst>
          </a:prstGeom>
          <a:solidFill>
            <a:srgbClr val="E36C09"/>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11" name="Google Shape;3283;p17">
            <a:extLst>
              <a:ext uri="{FF2B5EF4-FFF2-40B4-BE49-F238E27FC236}">
                <a16:creationId xmlns:a16="http://schemas.microsoft.com/office/drawing/2014/main" id="{2D54CC40-7D72-4983-89FA-0740D8160141}"/>
              </a:ext>
            </a:extLst>
          </p:cNvPr>
          <p:cNvSpPr/>
          <p:nvPr/>
        </p:nvSpPr>
        <p:spPr>
          <a:xfrm rot="2700000">
            <a:off x="4840001" y="46863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284;p17">
            <a:extLst>
              <a:ext uri="{FF2B5EF4-FFF2-40B4-BE49-F238E27FC236}">
                <a16:creationId xmlns:a16="http://schemas.microsoft.com/office/drawing/2014/main" id="{CA2DF37F-571A-43EC-9297-3D2BF27080CF}"/>
              </a:ext>
            </a:extLst>
          </p:cNvPr>
          <p:cNvSpPr/>
          <p:nvPr/>
        </p:nvSpPr>
        <p:spPr>
          <a:xfrm>
            <a:off x="8204200" y="47243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13" name="Google Shape;3285;p17">
            <a:extLst>
              <a:ext uri="{FF2B5EF4-FFF2-40B4-BE49-F238E27FC236}">
                <a16:creationId xmlns:a16="http://schemas.microsoft.com/office/drawing/2014/main" id="{F8ECE3F9-4955-43E2-8E07-AB545BF602F5}"/>
              </a:ext>
            </a:extLst>
          </p:cNvPr>
          <p:cNvCxnSpPr>
            <a:stCxn id="10" idx="3"/>
          </p:cNvCxnSpPr>
          <p:nvPr/>
        </p:nvCxnSpPr>
        <p:spPr>
          <a:xfrm rot="10800000" flipH="1">
            <a:off x="3109033" y="53975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14" name="Google Shape;3286;p17">
            <a:extLst>
              <a:ext uri="{FF2B5EF4-FFF2-40B4-BE49-F238E27FC236}">
                <a16:creationId xmlns:a16="http://schemas.microsoft.com/office/drawing/2014/main" id="{4077FA73-54F0-4D69-A213-600575F1D221}"/>
              </a:ext>
            </a:extLst>
          </p:cNvPr>
          <p:cNvCxnSpPr>
            <a:endCxn id="12" idx="2"/>
          </p:cNvCxnSpPr>
          <p:nvPr/>
        </p:nvCxnSpPr>
        <p:spPr>
          <a:xfrm>
            <a:off x="6523300" y="53974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15" name="Google Shape;3287;p17">
            <a:extLst>
              <a:ext uri="{FF2B5EF4-FFF2-40B4-BE49-F238E27FC236}">
                <a16:creationId xmlns:a16="http://schemas.microsoft.com/office/drawing/2014/main" id="{E1800EBE-7012-40BF-9882-75A2B15D7AF7}"/>
              </a:ext>
            </a:extLst>
          </p:cNvPr>
          <p:cNvSpPr txBox="1"/>
          <p:nvPr/>
        </p:nvSpPr>
        <p:spPr>
          <a:xfrm>
            <a:off x="5285699" y="50499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16" name="Google Shape;3288;p17">
            <a:extLst>
              <a:ext uri="{FF2B5EF4-FFF2-40B4-BE49-F238E27FC236}">
                <a16:creationId xmlns:a16="http://schemas.microsoft.com/office/drawing/2014/main" id="{F3BA252C-523A-499F-84DB-B010275DEFF8}"/>
              </a:ext>
            </a:extLst>
          </p:cNvPr>
          <p:cNvSpPr txBox="1"/>
          <p:nvPr/>
        </p:nvSpPr>
        <p:spPr>
          <a:xfrm>
            <a:off x="3204816" y="25019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17" name="Google Shape;3289;p17">
            <a:extLst>
              <a:ext uri="{FF2B5EF4-FFF2-40B4-BE49-F238E27FC236}">
                <a16:creationId xmlns:a16="http://schemas.microsoft.com/office/drawing/2014/main" id="{76A4A4D8-7F2D-4705-A0D1-1CC33897B133}"/>
              </a:ext>
            </a:extLst>
          </p:cNvPr>
          <p:cNvSpPr txBox="1"/>
          <p:nvPr/>
        </p:nvSpPr>
        <p:spPr>
          <a:xfrm>
            <a:off x="6329317" y="2501900"/>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175</a:t>
            </a:r>
            <a:endParaRPr sz="4000">
              <a:solidFill>
                <a:schemeClr val="dk1"/>
              </a:solidFill>
              <a:latin typeface="Arial"/>
              <a:ea typeface="Arial"/>
              <a:cs typeface="Arial"/>
              <a:sym typeface="Arial"/>
            </a:endParaRPr>
          </a:p>
        </p:txBody>
      </p:sp>
      <p:sp>
        <p:nvSpPr>
          <p:cNvPr id="18" name="Google Shape;3290;p17">
            <a:extLst>
              <a:ext uri="{FF2B5EF4-FFF2-40B4-BE49-F238E27FC236}">
                <a16:creationId xmlns:a16="http://schemas.microsoft.com/office/drawing/2014/main" id="{75D34F2D-6AF8-4DFB-91B0-2CB70174AA2F}"/>
              </a:ext>
            </a:extLst>
          </p:cNvPr>
          <p:cNvSpPr txBox="1"/>
          <p:nvPr/>
        </p:nvSpPr>
        <p:spPr>
          <a:xfrm>
            <a:off x="3106961" y="4724399"/>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a:t>
            </a:r>
            <a:r>
              <a:rPr lang="en-US" sz="4000">
                <a:solidFill>
                  <a:schemeClr val="dk1"/>
                </a:solidFill>
                <a:latin typeface="Arial"/>
                <a:ea typeface="Arial"/>
                <a:cs typeface="Arial"/>
                <a:sym typeface="Arial"/>
              </a:rPr>
              <a:t>171</a:t>
            </a:r>
            <a:endParaRPr sz="4000">
              <a:solidFill>
                <a:schemeClr val="dk1"/>
              </a:solidFill>
              <a:latin typeface="Arial"/>
              <a:ea typeface="Arial"/>
              <a:cs typeface="Arial"/>
              <a:sym typeface="Arial"/>
            </a:endParaRPr>
          </a:p>
        </p:txBody>
      </p:sp>
      <p:sp>
        <p:nvSpPr>
          <p:cNvPr id="19" name="Google Shape;3291;p17">
            <a:extLst>
              <a:ext uri="{FF2B5EF4-FFF2-40B4-BE49-F238E27FC236}">
                <a16:creationId xmlns:a16="http://schemas.microsoft.com/office/drawing/2014/main" id="{0A8FF5BA-1AB4-4B37-A6B9-8C33B4FB700F}"/>
              </a:ext>
            </a:extLst>
          </p:cNvPr>
          <p:cNvSpPr txBox="1"/>
          <p:nvPr/>
        </p:nvSpPr>
        <p:spPr>
          <a:xfrm>
            <a:off x="6756441" y="47243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20" name="Google Shape;3292;p17">
            <a:extLst>
              <a:ext uri="{FF2B5EF4-FFF2-40B4-BE49-F238E27FC236}">
                <a16:creationId xmlns:a16="http://schemas.microsoft.com/office/drawing/2014/main" id="{0E006709-2E9D-4D5D-A98D-B32639671BF4}"/>
              </a:ext>
            </a:extLst>
          </p:cNvPr>
          <p:cNvSpPr txBox="1"/>
          <p:nvPr/>
        </p:nvSpPr>
        <p:spPr>
          <a:xfrm>
            <a:off x="5106026" y="32261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21" name="Google Shape;3293;p17">
            <a:extLst>
              <a:ext uri="{FF2B5EF4-FFF2-40B4-BE49-F238E27FC236}">
                <a16:creationId xmlns:a16="http://schemas.microsoft.com/office/drawing/2014/main" id="{5092A260-64C5-493D-8841-BC1B33E7A5F3}"/>
              </a:ext>
            </a:extLst>
          </p:cNvPr>
          <p:cNvSpPr txBox="1"/>
          <p:nvPr/>
        </p:nvSpPr>
        <p:spPr>
          <a:xfrm>
            <a:off x="8425775" y="28227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22" name="Google Shape;3294;p17">
            <a:extLst>
              <a:ext uri="{FF2B5EF4-FFF2-40B4-BE49-F238E27FC236}">
                <a16:creationId xmlns:a16="http://schemas.microsoft.com/office/drawing/2014/main" id="{C54DC969-89C5-4E24-A280-0751A04CA90E}"/>
              </a:ext>
            </a:extLst>
          </p:cNvPr>
          <p:cNvSpPr txBox="1"/>
          <p:nvPr/>
        </p:nvSpPr>
        <p:spPr>
          <a:xfrm>
            <a:off x="5106026" y="50499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23" name="Google Shape;3295;p17">
            <a:extLst>
              <a:ext uri="{FF2B5EF4-FFF2-40B4-BE49-F238E27FC236}">
                <a16:creationId xmlns:a16="http://schemas.microsoft.com/office/drawing/2014/main" id="{F10F9382-F519-44E9-A66A-0D202AE0067E}"/>
              </a:ext>
            </a:extLst>
          </p:cNvPr>
          <p:cNvSpPr txBox="1"/>
          <p:nvPr/>
        </p:nvSpPr>
        <p:spPr>
          <a:xfrm>
            <a:off x="8533740" y="50897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extLst>
      <p:ext uri="{BB962C8B-B14F-4D97-AF65-F5344CB8AC3E}">
        <p14:creationId xmlns:p14="http://schemas.microsoft.com/office/powerpoint/2010/main" val="207499658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7000" t="-1000" r="-6000"/>
          </a:stretch>
        </a:blipFill>
        <a:effectLst/>
      </p:bgPr>
    </p:bg>
    <p:spTree>
      <p:nvGrpSpPr>
        <p:cNvPr id="1" name="Shape 1735"/>
        <p:cNvGrpSpPr/>
        <p:nvPr/>
      </p:nvGrpSpPr>
      <p:grpSpPr>
        <a:xfrm>
          <a:off x="0" y="0"/>
          <a:ext cx="0" cy="0"/>
          <a:chOff x="0" y="0"/>
          <a:chExt cx="0" cy="0"/>
        </a:xfrm>
      </p:grpSpPr>
      <p:sp>
        <p:nvSpPr>
          <p:cNvPr id="15" name="Oval 14">
            <a:extLst>
              <a:ext uri="{FF2B5EF4-FFF2-40B4-BE49-F238E27FC236}">
                <a16:creationId xmlns:a16="http://schemas.microsoft.com/office/drawing/2014/main" id="{9941FAB2-C050-4D58-8403-3469CC18AAAB}"/>
              </a:ext>
            </a:extLst>
          </p:cNvPr>
          <p:cNvSpPr/>
          <p:nvPr/>
        </p:nvSpPr>
        <p:spPr>
          <a:xfrm>
            <a:off x="7958084" y="1517125"/>
            <a:ext cx="2070335" cy="4884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4386;p6">
            <a:extLst>
              <a:ext uri="{FF2B5EF4-FFF2-40B4-BE49-F238E27FC236}">
                <a16:creationId xmlns:a16="http://schemas.microsoft.com/office/drawing/2014/main" id="{FF7D3205-6661-450B-B5E0-47F8CA89B9E2}"/>
              </a:ext>
            </a:extLst>
          </p:cNvPr>
          <p:cNvGrpSpPr/>
          <p:nvPr/>
        </p:nvGrpSpPr>
        <p:grpSpPr>
          <a:xfrm>
            <a:off x="318559" y="248939"/>
            <a:ext cx="11262933" cy="2891630"/>
            <a:chOff x="1183343" y="1464304"/>
            <a:chExt cx="11262933" cy="2891630"/>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0641514"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600" dirty="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lang="vi-VN" sz="2400" dirty="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grpSp>
      <p:cxnSp>
        <p:nvCxnSpPr>
          <p:cNvPr id="6" name="Straight Connector 5">
            <a:extLst>
              <a:ext uri="{FF2B5EF4-FFF2-40B4-BE49-F238E27FC236}">
                <a16:creationId xmlns:a16="http://schemas.microsoft.com/office/drawing/2014/main" id="{373B8C57-B4D1-431F-B5B8-DACA4076CB50}"/>
              </a:ext>
            </a:extLst>
          </p:cNvPr>
          <p:cNvCxnSpPr>
            <a:cxnSpLocks/>
          </p:cNvCxnSpPr>
          <p:nvPr/>
        </p:nvCxnSpPr>
        <p:spPr>
          <a:xfrm>
            <a:off x="6986596" y="1414700"/>
            <a:ext cx="4435906"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628B5D0-B6F4-447F-97C9-3ABFEAAE1124}"/>
              </a:ext>
            </a:extLst>
          </p:cNvPr>
          <p:cNvCxnSpPr>
            <a:cxnSpLocks/>
          </p:cNvCxnSpPr>
          <p:nvPr/>
        </p:nvCxnSpPr>
        <p:spPr>
          <a:xfrm>
            <a:off x="8118360" y="1955594"/>
            <a:ext cx="3364105" cy="2341"/>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C2574B-1FC9-479F-A2FC-582BBFF2BA27}"/>
              </a:ext>
            </a:extLst>
          </p:cNvPr>
          <p:cNvSpPr txBox="1"/>
          <p:nvPr/>
        </p:nvSpPr>
        <p:spPr>
          <a:xfrm>
            <a:off x="947205" y="337981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83CB7-8658-46ED-9E36-050398D27614}"/>
              </a:ext>
            </a:extLst>
          </p:cNvPr>
          <p:cNvSpPr txBox="1"/>
          <p:nvPr/>
        </p:nvSpPr>
        <p:spPr>
          <a:xfrm>
            <a:off x="947205" y="4235011"/>
            <a:ext cx="9081214" cy="646331"/>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ất </a:t>
            </a:r>
            <a:r>
              <a:rPr lang="en-US" sz="3600" dirty="0">
                <a:latin typeface="Arial" panose="020B0604020202020204" pitchFamily="34" charset="0"/>
                <a:cs typeface="Arial" panose="020B0604020202020204" pitchFamily="34" charset="0"/>
              </a:rPr>
              <a:t>cả	: 288 huy chương.</a:t>
            </a:r>
            <a:endParaRPr lang="vi-VN"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DA9-3EE6-40EC-A9B9-8F32A1EB158C}"/>
              </a:ext>
            </a:extLst>
          </p:cNvPr>
          <p:cNvSpPr txBox="1"/>
          <p:nvPr/>
        </p:nvSpPr>
        <p:spPr>
          <a:xfrm>
            <a:off x="947205" y="4984419"/>
            <a:ext cx="851578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Bạc và Đồng			: 190 huy chương</a:t>
            </a:r>
            <a:endParaRPr lang="vi-VN"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C98BC4D-006C-4715-AC32-4CE4651A22BD}"/>
              </a:ext>
            </a:extLst>
          </p:cNvPr>
          <p:cNvSpPr txBox="1"/>
          <p:nvPr/>
        </p:nvSpPr>
        <p:spPr>
          <a:xfrm>
            <a:off x="947205" y="5733827"/>
            <a:ext cx="10205477"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Vàng				: … huy chương?</a:t>
            </a:r>
            <a:endParaRPr lang="vi-VN" sz="36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AA39182-6A4C-4BBA-B9F3-AB9D3AD8C71B}"/>
              </a:ext>
            </a:extLst>
          </p:cNvPr>
          <p:cNvCxnSpPr>
            <a:cxnSpLocks/>
          </p:cNvCxnSpPr>
          <p:nvPr/>
        </p:nvCxnSpPr>
        <p:spPr>
          <a:xfrm>
            <a:off x="1037145" y="3068322"/>
            <a:ext cx="94026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277CC0E0-6AE7-4CF6-A034-06569555936B}"/>
              </a:ext>
            </a:extLst>
          </p:cNvPr>
          <p:cNvCxnSpPr>
            <a:cxnSpLocks/>
          </p:cNvCxnSpPr>
          <p:nvPr/>
        </p:nvCxnSpPr>
        <p:spPr>
          <a:xfrm>
            <a:off x="6655632" y="2526604"/>
            <a:ext cx="482683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3E26A89B-347D-425B-9268-2EF99179F9B9}"/>
              </a:ext>
            </a:extLst>
          </p:cNvPr>
          <p:cNvPicPr>
            <a:picLocks noChangeAspect="1"/>
          </p:cNvPicPr>
          <p:nvPr/>
        </p:nvPicPr>
        <p:blipFill>
          <a:blip r:embed="rId6"/>
          <a:stretch>
            <a:fillRect/>
          </a:stretch>
        </p:blipFill>
        <p:spPr>
          <a:xfrm>
            <a:off x="9352314" y="3148354"/>
            <a:ext cx="2809524" cy="1695238"/>
          </a:xfrm>
          <a:prstGeom prst="rect">
            <a:avLst/>
          </a:prstGeom>
        </p:spPr>
      </p:pic>
      <p:cxnSp>
        <p:nvCxnSpPr>
          <p:cNvPr id="21" name="Straight Connector 20">
            <a:extLst>
              <a:ext uri="{FF2B5EF4-FFF2-40B4-BE49-F238E27FC236}">
                <a16:creationId xmlns:a16="http://schemas.microsoft.com/office/drawing/2014/main" id="{96322618-C9D2-441A-BD4C-0F0B4E681C18}"/>
              </a:ext>
            </a:extLst>
          </p:cNvPr>
          <p:cNvCxnSpPr>
            <a:cxnSpLocks/>
          </p:cNvCxnSpPr>
          <p:nvPr/>
        </p:nvCxnSpPr>
        <p:spPr>
          <a:xfrm>
            <a:off x="1057743" y="2517590"/>
            <a:ext cx="5328067"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77953DD3-F53E-42D4-B8B8-424908D5C611}"/>
              </a:ext>
            </a:extLst>
          </p:cNvPr>
          <p:cNvCxnSpPr>
            <a:cxnSpLocks/>
          </p:cNvCxnSpPr>
          <p:nvPr/>
        </p:nvCxnSpPr>
        <p:spPr>
          <a:xfrm>
            <a:off x="1057743" y="1978707"/>
            <a:ext cx="676712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60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34045017"/>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false,&quot;HasMinimizeMode&quot;:false,&quot;TimerValue&quot;:&quot;1: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th Subject for Middle School - 7th Grade: Ratio, Proportion and Percent by Slides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564</Words>
  <Application>Microsoft Office PowerPoint</Application>
  <PresentationFormat>Custom</PresentationFormat>
  <Paragraphs>102</Paragraphs>
  <Slides>14</Slides>
  <Notes>13</Notes>
  <HiddenSlides>0</HiddenSlides>
  <MMClips>1</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14</vt:i4>
      </vt:variant>
    </vt:vector>
  </HeadingPairs>
  <TitlesOfParts>
    <vt:vector size="36" baseType="lpstr">
      <vt:lpstr>Exo</vt:lpstr>
      <vt:lpstr>微软雅黑</vt:lpstr>
      <vt:lpstr>Barriecito</vt:lpstr>
      <vt:lpstr>Boogaloo</vt:lpstr>
      <vt:lpstr>HP001 4 hàng</vt:lpstr>
      <vt:lpstr>RocknRoll One</vt:lpstr>
      <vt:lpstr>宋体</vt:lpstr>
      <vt:lpstr>Times New Roman</vt:lpstr>
      <vt:lpstr>Open Sans</vt:lpstr>
      <vt:lpstr>Adobe 繁黑體 Std B</vt:lpstr>
      <vt:lpstr>Arial</vt:lpstr>
      <vt:lpstr>Annie Use Your Telescope</vt:lpstr>
      <vt:lpstr>萝莉体 第二版</vt:lpstr>
      <vt:lpstr>Dekko</vt:lpstr>
      <vt:lpstr>Calibri</vt:lpstr>
      <vt:lpstr>Anaheim</vt:lpstr>
      <vt:lpstr>Lato</vt:lpstr>
      <vt:lpstr>Barlow Condensed</vt:lpstr>
      <vt:lpstr>Arial-Rounded</vt:lpstr>
      <vt:lpstr>Math Subject for Middle School - 7th Grade: Ratio, Proportion and Percent by Slidesgo</vt:lpstr>
      <vt:lpstr>3_Office 主题</vt:lpstr>
      <vt:lpstr>1_Math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MyPC</cp:lastModifiedBy>
  <cp:revision>160</cp:revision>
  <dcterms:modified xsi:type="dcterms:W3CDTF">2023-04-09T10:38:02Z</dcterms:modified>
</cp:coreProperties>
</file>