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1"/>
  </p:notesMasterIdLst>
  <p:sldIdLst>
    <p:sldId id="2007577132" r:id="rId3"/>
    <p:sldId id="2007577134" r:id="rId4"/>
    <p:sldId id="311" r:id="rId5"/>
    <p:sldId id="312" r:id="rId6"/>
    <p:sldId id="313" r:id="rId7"/>
    <p:sldId id="314" r:id="rId8"/>
    <p:sldId id="315" r:id="rId9"/>
    <p:sldId id="20075771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1BF4-85D2-4A49-B175-9042AA9390B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E320-41D7-4D27-8EAD-AFA23D81F4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83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1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9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8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2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63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128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7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51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77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34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65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9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3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1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8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703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10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740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2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5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22" r:id="rId22"/>
    <p:sldLayoutId id="214748372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</a:t>
              </a:r>
              <a:r>
                <a:rPr lang="en-US" sz="2400" b="0" i="0" u="none" strike="noStrike" cap="none" smtClean="0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12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smtClean="0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  <a:sym typeface="Cookie"/>
              </a:rPr>
              <a:t>TRONG PHẠM VI 1 000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18463" y="1598401"/>
            <a:ext cx="8392813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400" b="0" i="0" u="none" strike="noStrike" cap="none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59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 (không nhớ)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  <a:sym typeface="Cookie"/>
              </a:rPr>
              <a:t>TRONG PHẠM VI 1 000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226704" y="4104754"/>
            <a:ext cx="52889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2</a:t>
            </a:r>
            <a:r>
              <a:rPr lang="vi-VN" sz="3600" b="0" i="0" u="none" strike="noStrike" cap="none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– Luyện tập</a:t>
            </a:r>
            <a:endParaRPr lang="vi-VN" sz="3600" b="0" i="0" u="none" strike="noStrike" cap="none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01907" y="4889043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Trang 81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6000" b="1" i="1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Luyện tập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Đặt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326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30886" y="3081917"/>
            <a:ext cx="1055994" cy="1305165"/>
            <a:chOff x="1547386" y="2073979"/>
            <a:chExt cx="1055994" cy="130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1547386" y="2073979"/>
              <a:ext cx="1055994" cy="1305165"/>
              <a:chOff x="1677927" y="2073979"/>
              <a:chExt cx="1055994" cy="13051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823891" y="2073979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643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77927" y="2391365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879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462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879 </a:t>
              </a:r>
              <a:r>
                <a:rPr lang="en-US" sz="28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980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7" y="3510843"/>
              <a:ext cx="1235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980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28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658kg 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221kg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850kg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130kg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234</a:t>
              </a:r>
              <a:r>
                <a:rPr kumimoji="0" lang="en-US" sz="2000" b="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+ 645</a:t>
              </a:r>
              <a:r>
                <a:rPr lang="en-US" sz="2000" i="1" dirty="0">
                  <a:solidFill>
                    <a:prstClr val="black"/>
                  </a:solidFill>
                </a:rPr>
                <a:t> l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en-US" sz="2000" i="1" dirty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130 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</a:t>
              </a:r>
              <a:r>
                <a:rPr lang="en-US" sz="2000" i="1" dirty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850 l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1120115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107kg,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32kg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5561556" y="1573890"/>
            <a:ext cx="5071610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88477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 107kg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 con nặng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 sư tử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32kg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-gam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 + 32 = 139 (kg)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Đáp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vườn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424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120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529" y="2271751"/>
            <a:ext cx="603580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 hồng trắng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 hoa hồng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 cây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trắng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/>
              </a:rPr>
              <a:t>cây?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084" y="4388305"/>
            <a:ext cx="792915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Có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 trắng là: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424 + 120 = 544 (cây)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Đáp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544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 hoa hồng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38" y="1851029"/>
            <a:ext cx="4583636" cy="24686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481m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513m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900m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778m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211m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7092" y="541877"/>
            <a:ext cx="10786200" cy="1047641"/>
            <a:chOff x="849043" y="1601421"/>
            <a:chExt cx="9925115" cy="1047641"/>
          </a:xfrm>
        </p:grpSpPr>
        <p:sp>
          <p:nvSpPr>
            <p:cNvPr id="3" name="TextBox 2"/>
            <p:cNvSpPr txBox="1"/>
            <p:nvPr/>
          </p:nvSpPr>
          <p:spPr>
            <a:xfrm>
              <a:off x="1407378" y="1694955"/>
              <a:ext cx="93667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 sau: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49043" y="160142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94" y="3905515"/>
            <a:ext cx="1691796" cy="523220"/>
            <a:chOff x="1696647" y="2239821"/>
            <a:chExt cx="1691796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2079413" y="2247885"/>
              <a:ext cx="625325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6647" y="2239821"/>
              <a:ext cx="1691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Số 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53137" y="4299824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m.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09572" y="451410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0788" y="4574309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93756" y="5095062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972" y="5184960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994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989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316" y="5618156"/>
            <a:ext cx="1050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/>
              </a:rPr>
              <a:t>b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Hải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 về tổ theo dòng nước nào là ngắn nhất.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9316" y="5612912"/>
            <a:ext cx="1050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</a:rPr>
              <a:t>b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 Hải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li về tổ theo dòng nước ở giữa dài 900m là ngắn nhất.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186866" y="2722244"/>
            <a:ext cx="10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Bài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Tiết 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395</Words>
  <Application>Microsoft Office PowerPoint</Application>
  <PresentationFormat>Widescreen</PresentationFormat>
  <Paragraphs>87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Cookie</vt:lpstr>
      <vt:lpstr>等线</vt:lpstr>
      <vt:lpstr>Times New Roman</vt:lpstr>
      <vt:lpstr>UTM Cookies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18</cp:revision>
  <dcterms:created xsi:type="dcterms:W3CDTF">2022-03-27T07:17:06Z</dcterms:created>
  <dcterms:modified xsi:type="dcterms:W3CDTF">2025-03-31T04:38:36Z</dcterms:modified>
</cp:coreProperties>
</file>