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5" r:id="rId1"/>
    <p:sldMasterId id="2147483847" r:id="rId2"/>
  </p:sldMasterIdLst>
  <p:notesMasterIdLst>
    <p:notesMasterId r:id="rId16"/>
  </p:notesMasterIdLst>
  <p:sldIdLst>
    <p:sldId id="372" r:id="rId3"/>
    <p:sldId id="1475" r:id="rId4"/>
    <p:sldId id="348" r:id="rId5"/>
    <p:sldId id="1452" r:id="rId6"/>
    <p:sldId id="1456" r:id="rId7"/>
    <p:sldId id="1453" r:id="rId8"/>
    <p:sldId id="1477" r:id="rId9"/>
    <p:sldId id="1460" r:id="rId10"/>
    <p:sldId id="1478" r:id="rId11"/>
    <p:sldId id="1466" r:id="rId12"/>
    <p:sldId id="1461" r:id="rId13"/>
    <p:sldId id="1467" r:id="rId14"/>
    <p:sldId id="1442" r:id="rId15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3DEF3"/>
    <a:srgbClr val="82D2E9"/>
    <a:srgbClr val="0000FF"/>
    <a:srgbClr val="00FF00"/>
    <a:srgbClr val="F15441"/>
    <a:srgbClr val="FFD653"/>
    <a:srgbClr val="FFF685"/>
    <a:srgbClr val="CCECFB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2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DA030-DAB8-4763-8675-C433ACAB57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5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6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80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70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/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25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8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0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77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03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553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847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47363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7376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3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7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3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3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009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297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87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288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76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35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0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6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1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0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0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90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50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8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4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1" cy="1362075"/>
          </a:xfrm>
        </p:spPr>
        <p:txBody>
          <a:bodyPr anchor="t"/>
          <a:lstStyle>
            <a:lvl1pPr algn="l">
              <a:defRPr sz="550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6"/>
            <a:ext cx="10363201" cy="1500187"/>
          </a:xfrm>
        </p:spPr>
        <p:txBody>
          <a:bodyPr anchor="b"/>
          <a:lstStyle>
            <a:lvl1pPr marL="0" indent="0">
              <a:buNone/>
              <a:defRPr sz="2635">
                <a:solidFill>
                  <a:schemeClr val="tx1">
                    <a:tint val="75000"/>
                  </a:schemeClr>
                </a:solidFill>
              </a:defRPr>
            </a:lvl1pPr>
            <a:lvl2pPr marL="630181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260364" indent="0">
              <a:buNone/>
              <a:defRPr sz="2248">
                <a:solidFill>
                  <a:schemeClr val="tx1">
                    <a:tint val="75000"/>
                  </a:schemeClr>
                </a:solidFill>
              </a:defRPr>
            </a:lvl3pPr>
            <a:lvl4pPr marL="1890543" indent="0">
              <a:buNone/>
              <a:defRPr sz="1861">
                <a:solidFill>
                  <a:schemeClr val="tx1">
                    <a:tint val="75000"/>
                  </a:schemeClr>
                </a:solidFill>
              </a:defRPr>
            </a:lvl4pPr>
            <a:lvl5pPr marL="2520726" indent="0">
              <a:buNone/>
              <a:defRPr sz="1861">
                <a:solidFill>
                  <a:schemeClr val="tx1">
                    <a:tint val="75000"/>
                  </a:schemeClr>
                </a:solidFill>
              </a:defRPr>
            </a:lvl5pPr>
            <a:lvl6pPr marL="3150908" indent="0">
              <a:buNone/>
              <a:defRPr sz="1861">
                <a:solidFill>
                  <a:schemeClr val="tx1">
                    <a:tint val="75000"/>
                  </a:schemeClr>
                </a:solidFill>
              </a:defRPr>
            </a:lvl6pPr>
            <a:lvl7pPr marL="3781091" indent="0">
              <a:buNone/>
              <a:defRPr sz="1861">
                <a:solidFill>
                  <a:schemeClr val="tx1">
                    <a:tint val="75000"/>
                  </a:schemeClr>
                </a:solidFill>
              </a:defRPr>
            </a:lvl7pPr>
            <a:lvl8pPr marL="4411272" indent="0">
              <a:buNone/>
              <a:defRPr sz="1861">
                <a:solidFill>
                  <a:schemeClr val="tx1">
                    <a:tint val="75000"/>
                  </a:schemeClr>
                </a:solidFill>
              </a:defRPr>
            </a:lvl8pPr>
            <a:lvl9pPr marL="5041453" indent="0">
              <a:buNone/>
              <a:defRPr sz="18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4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256"/>
            </a:lvl2pPr>
            <a:lvl3pPr>
              <a:defRPr sz="2635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256"/>
            </a:lvl2pPr>
            <a:lvl3pPr>
              <a:defRPr sz="2635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3"/>
          </a:xfrm>
        </p:spPr>
        <p:txBody>
          <a:bodyPr anchor="b"/>
          <a:lstStyle>
            <a:lvl1pPr marL="0" indent="0">
              <a:buNone/>
              <a:defRPr sz="3256" b="1"/>
            </a:lvl1pPr>
            <a:lvl2pPr marL="630181" indent="0">
              <a:buNone/>
              <a:defRPr sz="2635" b="1"/>
            </a:lvl2pPr>
            <a:lvl3pPr marL="1260364" indent="0">
              <a:buNone/>
              <a:defRPr sz="2480" b="1"/>
            </a:lvl3pPr>
            <a:lvl4pPr marL="1890543" indent="0">
              <a:buNone/>
              <a:defRPr sz="2248" b="1"/>
            </a:lvl4pPr>
            <a:lvl5pPr marL="2520726" indent="0">
              <a:buNone/>
              <a:defRPr sz="2248" b="1"/>
            </a:lvl5pPr>
            <a:lvl6pPr marL="3150908" indent="0">
              <a:buNone/>
              <a:defRPr sz="2248" b="1"/>
            </a:lvl6pPr>
            <a:lvl7pPr marL="3781091" indent="0">
              <a:buNone/>
              <a:defRPr sz="2248" b="1"/>
            </a:lvl7pPr>
            <a:lvl8pPr marL="4411272" indent="0">
              <a:buNone/>
              <a:defRPr sz="2248" b="1"/>
            </a:lvl8pPr>
            <a:lvl9pPr marL="5041453" indent="0">
              <a:buNone/>
              <a:defRPr sz="22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8" cy="3951289"/>
          </a:xfrm>
        </p:spPr>
        <p:txBody>
          <a:bodyPr/>
          <a:lstStyle>
            <a:lvl1pPr>
              <a:defRPr sz="3256"/>
            </a:lvl1pPr>
            <a:lvl2pPr>
              <a:defRPr sz="2635"/>
            </a:lvl2pPr>
            <a:lvl3pPr>
              <a:defRPr sz="2480"/>
            </a:lvl3pPr>
            <a:lvl4pPr>
              <a:defRPr sz="2248"/>
            </a:lvl4pPr>
            <a:lvl5pPr>
              <a:defRPr sz="2248"/>
            </a:lvl5pPr>
            <a:lvl6pPr>
              <a:defRPr sz="2248"/>
            </a:lvl6pPr>
            <a:lvl7pPr>
              <a:defRPr sz="2248"/>
            </a:lvl7pPr>
            <a:lvl8pPr>
              <a:defRPr sz="2248"/>
            </a:lvl8pPr>
            <a:lvl9pPr>
              <a:defRPr sz="22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7"/>
            <a:ext cx="5389034" cy="639763"/>
          </a:xfrm>
        </p:spPr>
        <p:txBody>
          <a:bodyPr anchor="b"/>
          <a:lstStyle>
            <a:lvl1pPr marL="0" indent="0">
              <a:buNone/>
              <a:defRPr sz="3256" b="1"/>
            </a:lvl1pPr>
            <a:lvl2pPr marL="630181" indent="0">
              <a:buNone/>
              <a:defRPr sz="2635" b="1"/>
            </a:lvl2pPr>
            <a:lvl3pPr marL="1260364" indent="0">
              <a:buNone/>
              <a:defRPr sz="2480" b="1"/>
            </a:lvl3pPr>
            <a:lvl4pPr marL="1890543" indent="0">
              <a:buNone/>
              <a:defRPr sz="2248" b="1"/>
            </a:lvl4pPr>
            <a:lvl5pPr marL="2520726" indent="0">
              <a:buNone/>
              <a:defRPr sz="2248" b="1"/>
            </a:lvl5pPr>
            <a:lvl6pPr marL="3150908" indent="0">
              <a:buNone/>
              <a:defRPr sz="2248" b="1"/>
            </a:lvl6pPr>
            <a:lvl7pPr marL="3781091" indent="0">
              <a:buNone/>
              <a:defRPr sz="2248" b="1"/>
            </a:lvl7pPr>
            <a:lvl8pPr marL="4411272" indent="0">
              <a:buNone/>
              <a:defRPr sz="2248" b="1"/>
            </a:lvl8pPr>
            <a:lvl9pPr marL="5041453" indent="0">
              <a:buNone/>
              <a:defRPr sz="22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4" cy="3951289"/>
          </a:xfrm>
        </p:spPr>
        <p:txBody>
          <a:bodyPr/>
          <a:lstStyle>
            <a:lvl1pPr>
              <a:defRPr sz="3256"/>
            </a:lvl1pPr>
            <a:lvl2pPr>
              <a:defRPr sz="2635"/>
            </a:lvl2pPr>
            <a:lvl3pPr>
              <a:defRPr sz="2480"/>
            </a:lvl3pPr>
            <a:lvl4pPr>
              <a:defRPr sz="2248"/>
            </a:lvl4pPr>
            <a:lvl5pPr>
              <a:defRPr sz="2248"/>
            </a:lvl5pPr>
            <a:lvl6pPr>
              <a:defRPr sz="2248"/>
            </a:lvl6pPr>
            <a:lvl7pPr>
              <a:defRPr sz="2248"/>
            </a:lvl7pPr>
            <a:lvl8pPr>
              <a:defRPr sz="2248"/>
            </a:lvl8pPr>
            <a:lvl9pPr>
              <a:defRPr sz="22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4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4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3"/>
            <a:ext cx="4011085" cy="1162051"/>
          </a:xfrm>
        </p:spPr>
        <p:txBody>
          <a:bodyPr anchor="b"/>
          <a:lstStyle>
            <a:lvl1pPr algn="l">
              <a:defRPr sz="2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5"/>
            <a:ext cx="6815667" cy="5853113"/>
          </a:xfrm>
        </p:spPr>
        <p:txBody>
          <a:bodyPr/>
          <a:lstStyle>
            <a:lvl1pPr>
              <a:defRPr sz="4341"/>
            </a:lvl1pPr>
            <a:lvl2pPr>
              <a:defRPr sz="3799"/>
            </a:lvl2pPr>
            <a:lvl3pPr>
              <a:defRPr sz="3256"/>
            </a:lvl3pPr>
            <a:lvl4pPr>
              <a:defRPr sz="2635"/>
            </a:lvl4pPr>
            <a:lvl5pPr>
              <a:defRPr sz="2635"/>
            </a:lvl5pPr>
            <a:lvl6pPr>
              <a:defRPr sz="2635"/>
            </a:lvl6pPr>
            <a:lvl7pPr>
              <a:defRPr sz="2635"/>
            </a:lvl7pPr>
            <a:lvl8pPr>
              <a:defRPr sz="2635"/>
            </a:lvl8pPr>
            <a:lvl9pPr>
              <a:defRPr sz="2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5" cy="4691063"/>
          </a:xfrm>
        </p:spPr>
        <p:txBody>
          <a:bodyPr/>
          <a:lstStyle>
            <a:lvl1pPr marL="0" indent="0">
              <a:buNone/>
              <a:defRPr sz="1861"/>
            </a:lvl1pPr>
            <a:lvl2pPr marL="630181" indent="0">
              <a:buNone/>
              <a:defRPr sz="1706"/>
            </a:lvl2pPr>
            <a:lvl3pPr marL="1260364" indent="0">
              <a:buNone/>
              <a:defRPr sz="1395"/>
            </a:lvl3pPr>
            <a:lvl4pPr marL="1890543" indent="0">
              <a:buNone/>
              <a:defRPr sz="1240"/>
            </a:lvl4pPr>
            <a:lvl5pPr marL="2520726" indent="0">
              <a:buNone/>
              <a:defRPr sz="1240"/>
            </a:lvl5pPr>
            <a:lvl6pPr marL="3150908" indent="0">
              <a:buNone/>
              <a:defRPr sz="1240"/>
            </a:lvl6pPr>
            <a:lvl7pPr marL="3781091" indent="0">
              <a:buNone/>
              <a:defRPr sz="1240"/>
            </a:lvl7pPr>
            <a:lvl8pPr marL="4411272" indent="0">
              <a:buNone/>
              <a:defRPr sz="1240"/>
            </a:lvl8pPr>
            <a:lvl9pPr marL="5041453" indent="0">
              <a:buNone/>
              <a:defRPr sz="1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4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3"/>
            <a:ext cx="7315200" cy="566739"/>
          </a:xfrm>
        </p:spPr>
        <p:txBody>
          <a:bodyPr anchor="b"/>
          <a:lstStyle>
            <a:lvl1pPr algn="l">
              <a:defRPr sz="2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4341"/>
            </a:lvl1pPr>
            <a:lvl2pPr marL="630181" indent="0">
              <a:buNone/>
              <a:defRPr sz="3799"/>
            </a:lvl2pPr>
            <a:lvl3pPr marL="1260364" indent="0">
              <a:buNone/>
              <a:defRPr sz="3256"/>
            </a:lvl3pPr>
            <a:lvl4pPr marL="1890543" indent="0">
              <a:buNone/>
              <a:defRPr sz="2635"/>
            </a:lvl4pPr>
            <a:lvl5pPr marL="2520726" indent="0">
              <a:buNone/>
              <a:defRPr sz="2635"/>
            </a:lvl5pPr>
            <a:lvl6pPr marL="3150908" indent="0">
              <a:buNone/>
              <a:defRPr sz="2635"/>
            </a:lvl6pPr>
            <a:lvl7pPr marL="3781091" indent="0">
              <a:buNone/>
              <a:defRPr sz="2635"/>
            </a:lvl7pPr>
            <a:lvl8pPr marL="4411272" indent="0">
              <a:buNone/>
              <a:defRPr sz="2635"/>
            </a:lvl8pPr>
            <a:lvl9pPr marL="5041453" indent="0">
              <a:buNone/>
              <a:defRPr sz="26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4"/>
          </a:xfrm>
        </p:spPr>
        <p:txBody>
          <a:bodyPr/>
          <a:lstStyle>
            <a:lvl1pPr marL="0" indent="0">
              <a:buNone/>
              <a:defRPr sz="1861"/>
            </a:lvl1pPr>
            <a:lvl2pPr marL="630181" indent="0">
              <a:buNone/>
              <a:defRPr sz="1706"/>
            </a:lvl2pPr>
            <a:lvl3pPr marL="1260364" indent="0">
              <a:buNone/>
              <a:defRPr sz="1395"/>
            </a:lvl3pPr>
            <a:lvl4pPr marL="1890543" indent="0">
              <a:buNone/>
              <a:defRPr sz="1240"/>
            </a:lvl4pPr>
            <a:lvl5pPr marL="2520726" indent="0">
              <a:buNone/>
              <a:defRPr sz="1240"/>
            </a:lvl5pPr>
            <a:lvl6pPr marL="3150908" indent="0">
              <a:buNone/>
              <a:defRPr sz="1240"/>
            </a:lvl6pPr>
            <a:lvl7pPr marL="3781091" indent="0">
              <a:buNone/>
              <a:defRPr sz="1240"/>
            </a:lvl7pPr>
            <a:lvl8pPr marL="4411272" indent="0">
              <a:buNone/>
              <a:defRPr sz="1240"/>
            </a:lvl8pPr>
            <a:lvl9pPr marL="5041453" indent="0">
              <a:buNone/>
              <a:defRPr sz="1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5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2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9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8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6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5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649" r:id="rId13"/>
    <p:sldLayoutId id="2147483895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60" r:id="rId24"/>
    <p:sldLayoutId id="2147483661" r:id="rId25"/>
    <p:sldLayoutId id="2147483662" r:id="rId26"/>
    <p:sldLayoutId id="2147483663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710" r:id="rId33"/>
    <p:sldLayoutId id="2147483846" r:id="rId34"/>
    <p:sldLayoutId id="2147483770" r:id="rId35"/>
    <p:sldLayoutId id="2147483771" r:id="rId36"/>
    <p:sldLayoutId id="2147483772" r:id="rId37"/>
    <p:sldLayoutId id="2147483773" r:id="rId38"/>
    <p:sldLayoutId id="2147483774" r:id="rId39"/>
    <p:sldLayoutId id="2147483775" r:id="rId40"/>
    <p:sldLayoutId id="2147483776" r:id="rId41"/>
    <p:sldLayoutId id="2147483777" r:id="rId42"/>
    <p:sldLayoutId id="2147483778" r:id="rId43"/>
    <p:sldLayoutId id="2147483779" r:id="rId44"/>
    <p:sldLayoutId id="2147483781" r:id="rId45"/>
    <p:sldLayoutId id="2147483782" r:id="rId46"/>
    <p:sldLayoutId id="2147483783" r:id="rId47"/>
    <p:sldLayoutId id="2147483784" r:id="rId48"/>
    <p:sldLayoutId id="2147483785" r:id="rId49"/>
    <p:sldLayoutId id="2147483786" r:id="rId50"/>
    <p:sldLayoutId id="2147483787" r:id="rId51"/>
    <p:sldLayoutId id="2147483788" r:id="rId52"/>
    <p:sldLayoutId id="2147483789" r:id="rId53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62583" tIns="81293" rIns="162583" bIns="812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162583" tIns="81293" rIns="162583" bIns="812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l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1" cy="365126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ctr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6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r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xStyles>
    <p:titleStyle>
      <a:lvl1pPr algn="ctr" defTabSz="1260364" rtl="0" eaLnBrk="1" latinLnBrk="0" hangingPunct="1">
        <a:spcBef>
          <a:spcPct val="0"/>
        </a:spcBef>
        <a:buNone/>
        <a:defRPr sz="61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2635" indent="-472635" algn="l" defTabSz="1260364" rtl="0" eaLnBrk="1" latinLnBrk="0" hangingPunct="1">
        <a:spcBef>
          <a:spcPct val="20000"/>
        </a:spcBef>
        <a:buFont typeface="Arial" pitchFamily="34" charset="0"/>
        <a:buChar char="•"/>
        <a:defRPr sz="4341" kern="1200">
          <a:solidFill>
            <a:schemeClr val="tx1"/>
          </a:solidFill>
          <a:latin typeface="+mn-lt"/>
          <a:ea typeface="+mn-ea"/>
          <a:cs typeface="+mn-cs"/>
        </a:defRPr>
      </a:lvl1pPr>
      <a:lvl2pPr marL="1024046" indent="-393863" algn="l" defTabSz="1260364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75454" indent="-315091" algn="l" defTabSz="1260364" rtl="0" eaLnBrk="1" latinLnBrk="0" hangingPunct="1">
        <a:spcBef>
          <a:spcPct val="20000"/>
        </a:spcBef>
        <a:buFont typeface="Arial" pitchFamily="34" charset="0"/>
        <a:buChar char="•"/>
        <a:defRPr sz="3256" kern="1200">
          <a:solidFill>
            <a:schemeClr val="tx1"/>
          </a:solidFill>
          <a:latin typeface="+mn-lt"/>
          <a:ea typeface="+mn-ea"/>
          <a:cs typeface="+mn-cs"/>
        </a:defRPr>
      </a:lvl3pPr>
      <a:lvl4pPr marL="2205635" indent="-315091" algn="l" defTabSz="1260364" rtl="0" eaLnBrk="1" latinLnBrk="0" hangingPunct="1">
        <a:spcBef>
          <a:spcPct val="20000"/>
        </a:spcBef>
        <a:buFont typeface="Arial" pitchFamily="34" charset="0"/>
        <a:buChar char="–"/>
        <a:defRPr sz="2635" kern="1200">
          <a:solidFill>
            <a:schemeClr val="tx1"/>
          </a:solidFill>
          <a:latin typeface="+mn-lt"/>
          <a:ea typeface="+mn-ea"/>
          <a:cs typeface="+mn-cs"/>
        </a:defRPr>
      </a:lvl4pPr>
      <a:lvl5pPr marL="2835818" indent="-315091" algn="l" defTabSz="1260364" rtl="0" eaLnBrk="1" latinLnBrk="0" hangingPunct="1">
        <a:spcBef>
          <a:spcPct val="20000"/>
        </a:spcBef>
        <a:buFont typeface="Arial" pitchFamily="34" charset="0"/>
        <a:buChar char="»"/>
        <a:defRPr sz="2635" kern="1200">
          <a:solidFill>
            <a:schemeClr val="tx1"/>
          </a:solidFill>
          <a:latin typeface="+mn-lt"/>
          <a:ea typeface="+mn-ea"/>
          <a:cs typeface="+mn-cs"/>
        </a:defRPr>
      </a:lvl5pPr>
      <a:lvl6pPr marL="3465997" indent="-315091" algn="l" defTabSz="1260364" rtl="0" eaLnBrk="1" latinLnBrk="0" hangingPunct="1">
        <a:spcBef>
          <a:spcPct val="20000"/>
        </a:spcBef>
        <a:buFont typeface="Arial" pitchFamily="34" charset="0"/>
        <a:buChar char="•"/>
        <a:defRPr sz="2635" kern="1200">
          <a:solidFill>
            <a:schemeClr val="tx1"/>
          </a:solidFill>
          <a:latin typeface="+mn-lt"/>
          <a:ea typeface="+mn-ea"/>
          <a:cs typeface="+mn-cs"/>
        </a:defRPr>
      </a:lvl6pPr>
      <a:lvl7pPr marL="4096179" indent="-315091" algn="l" defTabSz="1260364" rtl="0" eaLnBrk="1" latinLnBrk="0" hangingPunct="1">
        <a:spcBef>
          <a:spcPct val="20000"/>
        </a:spcBef>
        <a:buFont typeface="Arial" pitchFamily="34" charset="0"/>
        <a:buChar char="•"/>
        <a:defRPr sz="2635" kern="1200">
          <a:solidFill>
            <a:schemeClr val="tx1"/>
          </a:solidFill>
          <a:latin typeface="+mn-lt"/>
          <a:ea typeface="+mn-ea"/>
          <a:cs typeface="+mn-cs"/>
        </a:defRPr>
      </a:lvl7pPr>
      <a:lvl8pPr marL="4726362" indent="-315091" algn="l" defTabSz="1260364" rtl="0" eaLnBrk="1" latinLnBrk="0" hangingPunct="1">
        <a:spcBef>
          <a:spcPct val="20000"/>
        </a:spcBef>
        <a:buFont typeface="Arial" pitchFamily="34" charset="0"/>
        <a:buChar char="•"/>
        <a:defRPr sz="2635" kern="1200">
          <a:solidFill>
            <a:schemeClr val="tx1"/>
          </a:solidFill>
          <a:latin typeface="+mn-lt"/>
          <a:ea typeface="+mn-ea"/>
          <a:cs typeface="+mn-cs"/>
        </a:defRPr>
      </a:lvl8pPr>
      <a:lvl9pPr marL="5356543" indent="-315091" algn="l" defTabSz="1260364" rtl="0" eaLnBrk="1" latinLnBrk="0" hangingPunct="1">
        <a:spcBef>
          <a:spcPct val="20000"/>
        </a:spcBef>
        <a:buFont typeface="Arial" pitchFamily="34" charset="0"/>
        <a:buChar char="•"/>
        <a:defRPr sz="2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0364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30181" algn="l" defTabSz="1260364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260364" algn="l" defTabSz="1260364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890543" algn="l" defTabSz="1260364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520726" algn="l" defTabSz="1260364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150908" algn="l" defTabSz="1260364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3781091" algn="l" defTabSz="1260364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411272" algn="l" defTabSz="1260364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5041453" algn="l" defTabSz="1260364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44BC2D-0CCA-4267-B98E-625E18357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0BABC06A-3691-4819-B975-CC4E52DA3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279" y="1657323"/>
            <a:ext cx="8031752" cy="3054798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2F23E82D-D250-4360-A2B5-52BBB205A2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240528" y="720796"/>
            <a:ext cx="3605349" cy="1380609"/>
          </a:xfrm>
          <a:prstGeom prst="rect">
            <a:avLst/>
          </a:prstGeom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id="{215DA7C0-7FFA-4D11-AD77-6831F91A2D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2" name="图片 8">
            <a:extLst>
              <a:ext uri="{FF2B5EF4-FFF2-40B4-BE49-F238E27FC236}">
                <a16:creationId xmlns:a16="http://schemas.microsoft.com/office/drawing/2014/main" id="{5A11071A-CA54-41DB-925F-A2E983C68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3" name="图片 24">
            <a:extLst>
              <a:ext uri="{FF2B5EF4-FFF2-40B4-BE49-F238E27FC236}">
                <a16:creationId xmlns:a16="http://schemas.microsoft.com/office/drawing/2014/main" id="{0EEDBDCE-824B-461B-BD7F-366F92043D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4651" y="4136084"/>
            <a:ext cx="7494778" cy="2498679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id="{199D10C1-5911-4AC7-B513-8A6EF0216C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535" y="4482311"/>
            <a:ext cx="1871963" cy="2172088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2A7611A7-D62B-442A-8FBF-80DC32651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1142DD-836D-453F-9369-5575A69B2073}"/>
              </a:ext>
            </a:extLst>
          </p:cNvPr>
          <p:cNvSpPr txBox="1"/>
          <p:nvPr/>
        </p:nvSpPr>
        <p:spPr>
          <a:xfrm>
            <a:off x="2217293" y="2499723"/>
            <a:ext cx="81177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KHÁM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PHÁ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1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5754BB4-78AF-4214-924F-DE6C003A5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876" cy="68579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BC3E9B-2CA2-4A1D-982D-5C61D4651BAF}"/>
              </a:ext>
            </a:extLst>
          </p:cNvPr>
          <p:cNvSpPr/>
          <p:nvPr/>
        </p:nvSpPr>
        <p:spPr>
          <a:xfrm>
            <a:off x="6184514" y="2048357"/>
            <a:ext cx="2445530" cy="2685559"/>
          </a:xfrm>
          <a:prstGeom prst="rect">
            <a:avLst/>
          </a:prstGeom>
          <a:solidFill>
            <a:schemeClr val="bg1"/>
          </a:solidFill>
          <a:ln w="3810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46B0EF-B7A9-402A-B8B7-FD5A9F36ED1B}"/>
              </a:ext>
            </a:extLst>
          </p:cNvPr>
          <p:cNvSpPr/>
          <p:nvPr/>
        </p:nvSpPr>
        <p:spPr>
          <a:xfrm>
            <a:off x="3771900" y="2048358"/>
            <a:ext cx="4834417" cy="268555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ACC4D1-0F97-478E-ABBA-994DFA9C912A}"/>
              </a:ext>
            </a:extLst>
          </p:cNvPr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449CFC-127F-4AC5-AD6F-FE7C3AA63090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Tính.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9217661-CF27-4CE3-A960-A3B1015EC232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D5AF709-8926-446F-BE27-00A88AB5E51B}"/>
              </a:ext>
            </a:extLst>
          </p:cNvPr>
          <p:cNvGrpSpPr/>
          <p:nvPr/>
        </p:nvGrpSpPr>
        <p:grpSpPr>
          <a:xfrm>
            <a:off x="1566469" y="2134118"/>
            <a:ext cx="1886724" cy="3313664"/>
            <a:chOff x="1566470" y="2045218"/>
            <a:chExt cx="1170583" cy="331366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B964C6B-5AF7-4D0E-81DE-373AD850BBAD}"/>
                </a:ext>
              </a:extLst>
            </p:cNvPr>
            <p:cNvGrpSpPr/>
            <p:nvPr/>
          </p:nvGrpSpPr>
          <p:grpSpPr>
            <a:xfrm>
              <a:off x="1566470" y="2045218"/>
              <a:ext cx="1170583" cy="3313664"/>
              <a:chOff x="1697011" y="2045218"/>
              <a:chExt cx="1170583" cy="331366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A1EF8C-C240-4779-B0FA-63A397B6CAC5}"/>
                  </a:ext>
                </a:extLst>
              </p:cNvPr>
              <p:cNvSpPr txBox="1"/>
              <p:nvPr/>
            </p:nvSpPr>
            <p:spPr>
              <a:xfrm>
                <a:off x="1957564" y="2045218"/>
                <a:ext cx="910030" cy="331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351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637C26-E545-4195-8085-447C6D243F03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910030" cy="82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B2FA62-4CA3-41BE-B323-F53BA38C86F7}"/>
                </a:ext>
              </a:extLst>
            </p:cNvPr>
            <p:cNvCxnSpPr/>
            <p:nvPr/>
          </p:nvCxnSpPr>
          <p:spPr>
            <a:xfrm>
              <a:off x="1703263" y="3702050"/>
              <a:ext cx="889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4CF48B-2199-44A8-8D6D-4DE201C56239}"/>
              </a:ext>
            </a:extLst>
          </p:cNvPr>
          <p:cNvGrpSpPr/>
          <p:nvPr/>
        </p:nvGrpSpPr>
        <p:grpSpPr>
          <a:xfrm>
            <a:off x="4003034" y="2108590"/>
            <a:ext cx="2019653" cy="1651671"/>
            <a:chOff x="1924821" y="1758797"/>
            <a:chExt cx="2019653" cy="16516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2921CF-F9AC-4DA6-83EB-6088CF1B8BA9}"/>
                </a:ext>
              </a:extLst>
            </p:cNvPr>
            <p:cNvSpPr txBox="1"/>
            <p:nvPr/>
          </p:nvSpPr>
          <p:spPr>
            <a:xfrm>
              <a:off x="2423480" y="1758797"/>
              <a:ext cx="1520994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703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204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CA8AC1-BE06-45E3-8E7F-FEA404896577}"/>
                </a:ext>
              </a:extLst>
            </p:cNvPr>
            <p:cNvSpPr txBox="1"/>
            <p:nvPr/>
          </p:nvSpPr>
          <p:spPr>
            <a:xfrm>
              <a:off x="1924821" y="2174294"/>
              <a:ext cx="363930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DC4030-DAE0-4021-949A-5BF2FC2CE9CB}"/>
              </a:ext>
            </a:extLst>
          </p:cNvPr>
          <p:cNvGrpSpPr/>
          <p:nvPr/>
        </p:nvGrpSpPr>
        <p:grpSpPr>
          <a:xfrm>
            <a:off x="6346760" y="2108589"/>
            <a:ext cx="1930369" cy="1651671"/>
            <a:chOff x="1454866" y="2019689"/>
            <a:chExt cx="1930369" cy="16516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3DDBA2-DB13-4009-A757-BEC8320299CF}"/>
                </a:ext>
              </a:extLst>
            </p:cNvPr>
            <p:cNvSpPr txBox="1"/>
            <p:nvPr/>
          </p:nvSpPr>
          <p:spPr>
            <a:xfrm>
              <a:off x="1881370" y="2019689"/>
              <a:ext cx="1503865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526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 32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13D240-F752-469F-8E36-D40CC632862A}"/>
                </a:ext>
              </a:extLst>
            </p:cNvPr>
            <p:cNvSpPr txBox="1"/>
            <p:nvPr/>
          </p:nvSpPr>
          <p:spPr>
            <a:xfrm>
              <a:off x="1454866" y="2442465"/>
              <a:ext cx="363930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D4D26F-51C6-453D-A4A1-0593E2162469}"/>
              </a:ext>
            </a:extLst>
          </p:cNvPr>
          <p:cNvGrpSpPr/>
          <p:nvPr/>
        </p:nvGrpSpPr>
        <p:grpSpPr>
          <a:xfrm>
            <a:off x="8747657" y="2093815"/>
            <a:ext cx="1561961" cy="3313664"/>
            <a:chOff x="1564735" y="2004915"/>
            <a:chExt cx="1117951" cy="3313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D8DF5C-14FC-42DE-B3E9-06A9339ED8E7}"/>
                </a:ext>
              </a:extLst>
            </p:cNvPr>
            <p:cNvSpPr txBox="1"/>
            <p:nvPr/>
          </p:nvSpPr>
          <p:spPr>
            <a:xfrm>
              <a:off x="1772656" y="2004915"/>
              <a:ext cx="910030" cy="3313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815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 60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F0F3DB-E804-4087-B082-E1712750DE4E}"/>
                </a:ext>
              </a:extLst>
            </p:cNvPr>
            <p:cNvSpPr txBox="1"/>
            <p:nvPr/>
          </p:nvSpPr>
          <p:spPr>
            <a:xfrm>
              <a:off x="1564735" y="2442465"/>
              <a:ext cx="363930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162138B-5674-40D8-BB74-809E53570ADB}"/>
              </a:ext>
            </a:extLst>
          </p:cNvPr>
          <p:cNvSpPr txBox="1"/>
          <p:nvPr/>
        </p:nvSpPr>
        <p:spPr>
          <a:xfrm>
            <a:off x="1986423" y="3702136"/>
            <a:ext cx="154800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6A95D3-8447-44D4-8656-5290ACB550AA}"/>
              </a:ext>
            </a:extLst>
          </p:cNvPr>
          <p:cNvSpPr txBox="1"/>
          <p:nvPr/>
        </p:nvSpPr>
        <p:spPr>
          <a:xfrm>
            <a:off x="4534727" y="3767494"/>
            <a:ext cx="131866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F79C20-80BF-4B89-BD92-2BA8EC280DF6}"/>
              </a:ext>
            </a:extLst>
          </p:cNvPr>
          <p:cNvSpPr txBox="1"/>
          <p:nvPr/>
        </p:nvSpPr>
        <p:spPr>
          <a:xfrm>
            <a:off x="6784161" y="3790950"/>
            <a:ext cx="97263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2FBBA1-3F1B-4D0F-A9B1-E5A03CDAC4AE}"/>
              </a:ext>
            </a:extLst>
          </p:cNvPr>
          <p:cNvSpPr txBox="1"/>
          <p:nvPr/>
        </p:nvSpPr>
        <p:spPr>
          <a:xfrm>
            <a:off x="9061884" y="3758145"/>
            <a:ext cx="97263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58694C-1789-4518-A3CC-2AAB9C8C27D3}"/>
              </a:ext>
            </a:extLst>
          </p:cNvPr>
          <p:cNvCxnSpPr/>
          <p:nvPr/>
        </p:nvCxnSpPr>
        <p:spPr>
          <a:xfrm>
            <a:off x="8913009" y="3760260"/>
            <a:ext cx="143287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9064B79-9923-46AD-8036-7CF6654CC5F8}"/>
              </a:ext>
            </a:extLst>
          </p:cNvPr>
          <p:cNvCxnSpPr/>
          <p:nvPr/>
        </p:nvCxnSpPr>
        <p:spPr>
          <a:xfrm>
            <a:off x="6554042" y="3790950"/>
            <a:ext cx="143287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B2C5AB9-73E2-4DB8-892A-EF4F5942499C}"/>
              </a:ext>
            </a:extLst>
          </p:cNvPr>
          <p:cNvCxnSpPr/>
          <p:nvPr/>
        </p:nvCxnSpPr>
        <p:spPr>
          <a:xfrm>
            <a:off x="4305459" y="3795189"/>
            <a:ext cx="143287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28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3136F0-31A8-4488-95E8-C8F99008E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" y="35"/>
            <a:ext cx="12191876" cy="68579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41ACBF6-80AB-421C-8821-0C7BF06B9330}"/>
              </a:ext>
            </a:extLst>
          </p:cNvPr>
          <p:cNvGrpSpPr/>
          <p:nvPr/>
        </p:nvGrpSpPr>
        <p:grpSpPr>
          <a:xfrm>
            <a:off x="1509929" y="907196"/>
            <a:ext cx="3614218" cy="570588"/>
            <a:chOff x="1296327" y="1647588"/>
            <a:chExt cx="3614218" cy="5705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BF834D-201F-4042-869E-B225A0CEE608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DFDF713-980B-4E51-A99D-8C1BD07A31BE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2F212C7-1CF9-4523-97A5-DC04AF6681D4}"/>
              </a:ext>
            </a:extLst>
          </p:cNvPr>
          <p:cNvSpPr txBox="1"/>
          <p:nvPr/>
        </p:nvSpPr>
        <p:spPr>
          <a:xfrm>
            <a:off x="936823" y="2139925"/>
            <a:ext cx="11147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460 +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231     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375 +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622        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800 + 37           923 + 6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E6F0C6-0378-4856-8454-CFEB04D1E5E3}"/>
              </a:ext>
            </a:extLst>
          </p:cNvPr>
          <p:cNvCxnSpPr>
            <a:cxnSpLocks/>
          </p:cNvCxnSpPr>
          <p:nvPr/>
        </p:nvCxnSpPr>
        <p:spPr>
          <a:xfrm>
            <a:off x="2164450" y="1477784"/>
            <a:ext cx="13627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F2BE4E-E219-4B9C-90D7-3AAE0DC29910}"/>
              </a:ext>
            </a:extLst>
          </p:cNvPr>
          <p:cNvCxnSpPr>
            <a:cxnSpLocks/>
          </p:cNvCxnSpPr>
          <p:nvPr/>
        </p:nvCxnSpPr>
        <p:spPr>
          <a:xfrm>
            <a:off x="4112803" y="1469668"/>
            <a:ext cx="800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1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FCEA931-E945-4F47-A293-9E8922077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" y="35"/>
            <a:ext cx="12191876" cy="68579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7CA993-8812-480D-846A-0E52D14235DC}"/>
              </a:ext>
            </a:extLst>
          </p:cNvPr>
          <p:cNvSpPr/>
          <p:nvPr/>
        </p:nvSpPr>
        <p:spPr>
          <a:xfrm>
            <a:off x="9066508" y="2951264"/>
            <a:ext cx="1689316" cy="21717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69F530-37CE-43B2-94A1-A4D1D0BFDEF1}"/>
              </a:ext>
            </a:extLst>
          </p:cNvPr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1AF0ED-E669-4E96-83D8-9680AB7EC532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Đặt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rồi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tính?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3375FE4-D8A9-467A-AAFA-17EA52CEDD8F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EAD5C20-1362-404F-9C8E-E1E5CF5B3709}"/>
              </a:ext>
            </a:extLst>
          </p:cNvPr>
          <p:cNvGrpSpPr/>
          <p:nvPr/>
        </p:nvGrpSpPr>
        <p:grpSpPr>
          <a:xfrm>
            <a:off x="1566470" y="3103664"/>
            <a:ext cx="1147790" cy="1305165"/>
            <a:chOff x="1566470" y="2095726"/>
            <a:chExt cx="1147790" cy="130516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8822AC2-DD63-4F19-B2E0-D863BCC68EA6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804513-7073-4248-8FE0-958A92D83480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460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231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34EC08-0462-4CBC-9D70-D2B2294BB709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BA4C0A4-6262-48AC-868A-B96C7EF382A8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44A9C9-DC02-405F-885C-8F10560E239C}"/>
              </a:ext>
            </a:extLst>
          </p:cNvPr>
          <p:cNvGrpSpPr/>
          <p:nvPr/>
        </p:nvGrpSpPr>
        <p:grpSpPr>
          <a:xfrm>
            <a:off x="4077687" y="3103664"/>
            <a:ext cx="1147790" cy="1305165"/>
            <a:chOff x="1566470" y="2095726"/>
            <a:chExt cx="1147790" cy="13051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251E557-70C8-4A40-9060-AA3F72B5A5A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E3C4B8-133F-466F-A814-F165101D0ABD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375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622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AE421D-B078-4F2F-99F5-6082172349BF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FB3A1A-AD27-4DE3-A3AD-54E85B27ADF9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3D6CC7-640B-4F7E-B7EF-46BD4803D05C}"/>
              </a:ext>
            </a:extLst>
          </p:cNvPr>
          <p:cNvGrpSpPr/>
          <p:nvPr/>
        </p:nvGrpSpPr>
        <p:grpSpPr>
          <a:xfrm>
            <a:off x="6804805" y="3103664"/>
            <a:ext cx="1147790" cy="1305165"/>
            <a:chOff x="1566470" y="2095726"/>
            <a:chExt cx="1147790" cy="13051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E260D4-765A-4206-AEF7-A4BE8D247B3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EBB422-0AA5-4916-A3C0-5BA01DD00917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800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37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ADAD7D-9E79-4CEA-BBA6-4C4CA0468D32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64F259-3EA8-461A-9A47-A09361BD7C3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CDC739-CD8F-4971-9A8C-63CEC30DEF3C}"/>
              </a:ext>
            </a:extLst>
          </p:cNvPr>
          <p:cNvGrpSpPr/>
          <p:nvPr/>
        </p:nvGrpSpPr>
        <p:grpSpPr>
          <a:xfrm>
            <a:off x="9249970" y="3113189"/>
            <a:ext cx="1147790" cy="1305165"/>
            <a:chOff x="1566470" y="2095726"/>
            <a:chExt cx="1147790" cy="130516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ABECAC8-F703-47E7-A43D-C57BF906E05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CE146A-94C4-4A88-BF15-4F351ED1D0BD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923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6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A85F01-8FFB-4414-961F-C7BCDEEA8704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2CE048C-3677-4C0D-86D3-B0B44C65E9C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1EDA08A-17ED-4AF6-8644-3DBF0C5BCA61}"/>
              </a:ext>
            </a:extLst>
          </p:cNvPr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691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EFAFF4-8097-4A44-BF04-6CA84AB574AE}"/>
              </a:ext>
            </a:extLst>
          </p:cNvPr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997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634184-4A07-4F02-B3E7-659B7AAFA90E}"/>
              </a:ext>
            </a:extLst>
          </p:cNvPr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837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3BBE64-AC1B-49D1-BBD5-D6461DCCA6F3}"/>
              </a:ext>
            </a:extLst>
          </p:cNvPr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929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47B9D4-D22E-43BA-A5DB-57154D50763B}"/>
              </a:ext>
            </a:extLst>
          </p:cNvPr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21143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 descr="觅元素584a989cd6c5a">
            <a:extLst>
              <a:ext uri="{FF2B5EF4-FFF2-40B4-BE49-F238E27FC236}">
                <a16:creationId xmlns:a16="http://schemas.microsoft.com/office/drawing/2014/main" id="{1338FA61-69F5-411C-BFF0-25AC323E7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807" y="22743"/>
            <a:ext cx="8872989" cy="18790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402A0E-9A52-496D-AA61-2DF082E49BB9}"/>
              </a:ext>
            </a:extLst>
          </p:cNvPr>
          <p:cNvSpPr/>
          <p:nvPr/>
        </p:nvSpPr>
        <p:spPr>
          <a:xfrm>
            <a:off x="476250" y="1708473"/>
            <a:ext cx="11239500" cy="2863528"/>
          </a:xfrm>
          <a:prstGeom prst="roundRect">
            <a:avLst>
              <a:gd name="adj" fmla="val 25807"/>
            </a:avLst>
          </a:prstGeom>
          <a:solidFill>
            <a:srgbClr val="FB8FA9"/>
          </a:solidFill>
          <a:ln w="57150">
            <a:solidFill>
              <a:srgbClr val="F949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chemeClr val="tx1"/>
              </a:solidFill>
            </a:endParaRPr>
          </a:p>
        </p:txBody>
      </p:sp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C080D395-F33E-41A5-8382-771C371290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0020" y="4124298"/>
            <a:ext cx="2428219" cy="27337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3EC392-2511-4A10-8074-2C57DE6692B6}"/>
              </a:ext>
            </a:extLst>
          </p:cNvPr>
          <p:cNvSpPr txBox="1"/>
          <p:nvPr/>
        </p:nvSpPr>
        <p:spPr>
          <a:xfrm>
            <a:off x="941688" y="1822048"/>
            <a:ext cx="1030862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động tiếp nối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bị bài sau: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srgbClr val="0066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 CỘNG (KHÔNG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4037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77396 -0.0025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7F9C6-1BE1-4EF1-94EF-ABDF19264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2831C0-4643-4851-8342-14BBFBF12A87}"/>
              </a:ext>
            </a:extLst>
          </p:cNvPr>
          <p:cNvSpPr/>
          <p:nvPr/>
        </p:nvSpPr>
        <p:spPr>
          <a:xfrm>
            <a:off x="1148657" y="2329872"/>
            <a:ext cx="9892145" cy="2198255"/>
          </a:xfrm>
          <a:prstGeom prst="roundRect">
            <a:avLst/>
          </a:prstGeom>
          <a:ln w="38100">
            <a:solidFill>
              <a:srgbClr val="82D2E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D80F19-3A74-41D1-847D-033C22D095B6}"/>
              </a:ext>
            </a:extLst>
          </p:cNvPr>
          <p:cNvSpPr txBox="1"/>
          <p:nvPr/>
        </p:nvSpPr>
        <p:spPr>
          <a:xfrm>
            <a:off x="1492712" y="2497976"/>
            <a:ext cx="94321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264 + 312 = ?</a:t>
            </a:r>
          </a:p>
        </p:txBody>
      </p:sp>
    </p:spTree>
    <p:extLst>
      <p:ext uri="{BB962C8B-B14F-4D97-AF65-F5344CB8AC3E}">
        <p14:creationId xmlns:p14="http://schemas.microsoft.com/office/powerpoint/2010/main" val="21429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A9EBEBF-E2CD-4D8D-95C1-F5D32AB10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CB71AB-B699-4F92-A667-A89967602DC3}"/>
              </a:ext>
            </a:extLst>
          </p:cNvPr>
          <p:cNvSpPr txBox="1"/>
          <p:nvPr/>
        </p:nvSpPr>
        <p:spPr>
          <a:xfrm>
            <a:off x="1887567" y="2670654"/>
            <a:ext cx="93795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</a:t>
            </a:r>
            <a:r>
              <a:rPr kumimoji="0" lang="en-US" sz="11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lang="en-US" sz="11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</a:t>
            </a:r>
            <a:r>
              <a:rPr kumimoji="0" lang="en-US" sz="11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22421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Rectangle 617">
            <a:extLst>
              <a:ext uri="{FF2B5EF4-FFF2-40B4-BE49-F238E27FC236}">
                <a16:creationId xmlns:a16="http://schemas.microsoft.com/office/drawing/2014/main" id="{FC618918-FD28-4288-B154-5B7521742EEF}"/>
              </a:ext>
            </a:extLst>
          </p:cNvPr>
          <p:cNvSpPr/>
          <p:nvPr/>
        </p:nvSpPr>
        <p:spPr>
          <a:xfrm>
            <a:off x="4419191" y="1802183"/>
            <a:ext cx="954197" cy="455493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id="{9AA4A4B5-4FA7-4166-AE98-5142D9A3F093}"/>
              </a:ext>
            </a:extLst>
          </p:cNvPr>
          <p:cNvSpPr/>
          <p:nvPr/>
        </p:nvSpPr>
        <p:spPr>
          <a:xfrm>
            <a:off x="3005948" y="1816362"/>
            <a:ext cx="954197" cy="455493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" name="Rectangle 614">
            <a:extLst>
              <a:ext uri="{FF2B5EF4-FFF2-40B4-BE49-F238E27FC236}">
                <a16:creationId xmlns:a16="http://schemas.microsoft.com/office/drawing/2014/main" id="{ACFF45B3-8799-4766-9AC2-B4AD1112367A}"/>
              </a:ext>
            </a:extLst>
          </p:cNvPr>
          <p:cNvSpPr/>
          <p:nvPr/>
        </p:nvSpPr>
        <p:spPr>
          <a:xfrm>
            <a:off x="1625411" y="1816362"/>
            <a:ext cx="954197" cy="455493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EB01F8-B8D5-4CD3-916C-DBDFEAE73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34007"/>
              </p:ext>
            </p:extLst>
          </p:nvPr>
        </p:nvGraphicFramePr>
        <p:xfrm>
          <a:off x="1327007" y="1283884"/>
          <a:ext cx="4207326" cy="5148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2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864" marR="74864" marT="37432" marB="3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4864" marR="74864" marT="37432" marB="3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864" marR="74864" marT="37432" marB="374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212"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864" marR="74864" marT="37432" marB="37432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864" marR="74864" marT="37432" marB="37432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864" marR="74864" marT="37432" marB="3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8334"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864" marR="74864" marT="37432" marB="37432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864" marR="74864" marT="37432" marB="37432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864" marR="74864" marT="37432" marB="3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900D296-90F1-4894-9CC2-3C65BB13153E}"/>
              </a:ext>
            </a:extLst>
          </p:cNvPr>
          <p:cNvGrpSpPr/>
          <p:nvPr/>
        </p:nvGrpSpPr>
        <p:grpSpPr>
          <a:xfrm>
            <a:off x="1733993" y="1867233"/>
            <a:ext cx="738115" cy="738115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F5C84D-2308-423B-AF21-C6C114DE6AEF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FCB1AD-C5EC-4A16-9536-153F9C01914A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28777A-2EE4-40CA-868D-2F0303BC1969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2C068F-008E-4FDD-AAB8-EC0F209D16BC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5BA819-F93F-447F-A75E-A9990F0E374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AFD919-FAE0-4EDD-ABA4-3179201B2251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37B4A0-6D22-4416-A645-9847CEAB1C57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0BBA8F-9A3A-401F-946D-389FCC6B8DFC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D08120-8296-4177-80B3-A905667B92CF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DA62DC-4162-4F1D-82EE-44256425AEBC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7801D7-F533-4FEB-9351-AA6FE3FC824D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32C383-B4AE-4B13-8351-2F7F6C3B2A86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243991-248F-4475-91E3-BD924ABC8696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AA319D-DFB5-43F7-B74D-5C0F505A78CA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C41BB2-08DD-4F4D-9562-CB76A9AF3FF1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3B6B04-A08C-460D-AB12-7E5B6BEDA27F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F277AA-7864-4C7E-BECD-A1A92D1EB388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F5CE5C-5964-40B1-AE03-DF8BF2157345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FF4506-7636-45AB-B5D3-0EE708BE915B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8E331E-A957-4B6C-85A8-61802E6AF15E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5B2134-D57B-43CE-B305-03C0CE0B32A8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83C55D-D536-493D-A74C-48931CF1E179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98489D-8E8C-4511-AAF5-ADCC4BC1640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9B1969-C17C-4811-A1DE-23E664CD188F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2675575-F709-40DB-9BAC-50C2F7F8D4F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EC9B5F8-8EFA-4EEA-A839-2AF91719A0BD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1A1649E-653F-4D98-BDF0-517C65CA056F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62D577-A667-4FD1-B09E-B43A533C82FC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15C2175-01C8-4624-945A-F57EE91303B9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B55698-8369-4719-AF9F-1A80F09B570C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1018B20-5126-416D-989F-7A083F098D24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7C0834-1AB6-4E11-877F-82BCF376FAC1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BC997AE-F4C5-4C95-9BD8-690E251931CD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75330B8-7107-49EB-9446-C3CA9897319C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0A92D1-A1D0-43A6-A325-E110A11903C3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AA94EA-6E29-4781-ABEE-0868F4B0AD85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BD66B2E-91F6-4E54-B5F5-E5D4B56DA804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F71649B-5529-4455-9118-A4FA90F190D6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BD0110D-6428-4254-B46E-1A36EF64433F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FF7A72-3623-45A1-BBCB-6D9744CB7C25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D3A5EFF-9703-4043-B13E-01E0363551DE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44ADD52-261F-46F0-BA7A-2C91A1C446CF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865459-1B93-4B13-974D-E2DF33AF3538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546BCA4-0AA2-4F56-9CC3-448CBA2591FE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9EF2059-036C-4D5F-9081-2F80E977DB4C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71A5D7C-885D-4127-BF1B-8CA96823E706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A188092-78F7-43EC-AC20-DF8C9E211FF7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71AFD09-AA1A-410E-965A-73FB97A8A6B3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DBC0371-0878-4849-8964-A3FCFB448646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F550D4F-3659-4A82-B793-5077D81EA87B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131FE93-1155-44EB-A8F7-267713A8CA8E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8F08A76-BC59-4922-80D9-C51A36BCC11F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7BC6F81-2D45-494D-AB75-2458027245E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9D1F2FD-37AF-4874-A22F-399B998F94F4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99E47B4-9DDF-4DB1-969B-8C4A9AA02EC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19DD030-E1DC-474B-A70E-A9B870F518C3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998769C-C603-409D-B1E4-AEEA30F60AA2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4232B7E-977C-4DF5-B133-1F960EC427D4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093764D-42D8-490E-B532-F9C8FD630668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CFF89F2-B568-4A63-A7FC-4EA6050A4F8A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8DFADB9-2D97-43EC-8319-AD626BECAEF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617A038-2B35-41BB-BB23-8B4E2EDD9377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4131B7B-5A89-47BA-8D01-216566DDC39B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9EE0FA8-631A-4EA1-955E-03A7A9FE028C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7F798AF-4375-4F5A-8121-9FBEA8FD49AD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F098712-957A-4E7B-B5D1-93C39D4499D0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DB4F22E-3E1A-47C8-B60B-8A4FF5F4C0B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89B5333-1E08-463B-BC23-43EEEA6124A6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FBD5270-DDF5-44EA-8F2E-14AA4DB8F65C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C785770-146C-40C6-9F16-0A7AD232A59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E3ADA3F-B377-4736-A509-E1050614C7E8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545C2BA-333C-465A-9AC7-BA39705068B9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F62476F-AABC-4314-BD38-B991849B29A5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BD636D3-27CD-404B-ACD8-7FB59515F8CE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41E8EEE-2515-4C4B-9AEF-191734E16905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6D08622-7097-4C3D-9B40-F898092AE7E4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487411C-9D1E-4579-B132-A7AFDF41FBA6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FF0C4ED-2232-420C-8219-A30C23CD333F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D8FF654-ABA9-490B-8B96-95A23528D870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0912CAA-2DB1-47EF-A2B2-6BAC1498AAA6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69F2642-D08D-4009-871A-408421FFE4CA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1957DDC-9829-47D2-AC3D-AD4EBBD4F0C1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4E03AB8-121F-4504-8A9D-B94CD5B29723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F9F7F41-CC43-4817-B014-A35F679D2C1D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1B1C289-4B8B-402E-81AD-C6503A096F44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A1DFC74-A98F-48A2-9C22-6961D0B932B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B3FD81D-A6FB-40C8-B0AE-CE2B466AB3AB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1A4ED96-D74B-4EAC-B0B2-2C5DC3641AD7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B53EEB8-B91E-4D54-B32D-EB3BEFB2D723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7CE88BA-0A4B-4163-A210-91D00C106E86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5518A06-7537-4BF5-80BB-F7096596CB1F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F864F35-81F7-4744-AFB5-FD74A2FF2CDA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4D4FEC6-8024-4D03-8371-8DB0BF344871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574BB0E-C236-4CCE-9CFB-EF128B66606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20B38B3-9B0A-40C8-B3A4-F00E35E08B62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A920D2A-782E-4BA3-A9F4-3C903DB638F7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5827FC8-0E63-4DE8-BEB2-B0F5456746D2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D924C04-DDB5-4B68-A3C2-F1594383CFDF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A86CC7B-3CEF-4645-832C-367A13C6437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B4B49C1-C221-4009-8D55-10D940350026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BBC73E2-5328-4AAA-8BC2-F5B5225F5E47}"/>
              </a:ext>
            </a:extLst>
          </p:cNvPr>
          <p:cNvGrpSpPr/>
          <p:nvPr/>
        </p:nvGrpSpPr>
        <p:grpSpPr>
          <a:xfrm>
            <a:off x="1733993" y="2690885"/>
            <a:ext cx="738115" cy="738115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780CDBD-8EF5-4D58-9008-244766F977D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CB647E9-6E1E-4E27-ABFB-8942EB096B8F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9B12591-2BD3-4474-BBCF-51FA253F0F5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23A734D-4804-4A2D-A2D3-1C5C881DA0E4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E672C1F-CACA-4892-BE7E-185289C2AE88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DC7769D-52E1-40CC-9D3F-7B4D80172450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FD66C63-BCFB-4907-A44B-8013037FAF6F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1DCD7EA-A65B-4A6B-BFE7-B76CBF377505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7081751-9B6C-4F84-A76F-B5387AA8AD22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CDB669A-A34E-41DC-ADE6-44593E98F72A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2DA17CC-2EA9-4247-8307-6B7EF119DC97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5DD586A-9E63-4FB9-A978-75CF41B457BC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3AFD6C0-9A12-45FA-9DD0-656168651EB4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6E0E3AC-2811-446B-9F53-DD9E5939CC9E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0315D00-6134-4EC2-B71D-092F63550D07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8047C43-333F-41A8-AD5B-9599A351E8C7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9528B1E-6896-4D51-B621-B9216280646A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B6A75E5-93CC-455C-89DC-B51F5C777C2D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77395B8-3582-448E-B2F4-9B71D8F809B5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781482E-DC99-4124-AC85-E70AEE554A9D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0089BFE-EC35-43BB-8E19-E0E9673E5A34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92C219E-04BA-4E7E-85CD-1325B3D778EA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3D1AD0F-3495-4669-B289-78C7947786EF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6E26A087-3B62-4738-BE92-F9D2B0D7510B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9ADBD06-83DA-4D24-AA39-5E015C59E34E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7F7140E-8CF9-4E0B-AAE0-B6F154B84AAE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21FE9A3D-0A1E-409D-B345-E54667CCFF90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56143705-C7DD-402B-BA73-658E5314EB53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06BB3172-E86D-4C72-9DB8-F0E80A389DC9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44DFA41-AC83-4FF6-8DE9-76875B04EDF1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6FA37A2-1FC9-4675-B728-152E5D4120C2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E29D6DB-B4AD-42BA-94A7-3DBA2D56446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7115DEDA-EA2C-47D7-ADA1-92C7C0BD3E3C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FFC4B4D-E40E-4C51-ABD2-3900A5FD9D95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D12EB09-079B-405B-9000-452950A05C74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87BDEF4-693B-4267-BF64-4ED105B4DDC6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FDBC893-9AFA-4D09-BC4C-7A281A741F90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BB410BC-F225-4C55-8F97-9737E5176AE4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DBA49EAA-1E03-4321-B18D-64EEB99E156D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B70826B7-591C-4DEE-A6D6-38CE3CF76246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72AF6CAF-E2A1-44F9-A7D1-11F1ADF59ABB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705BE67-17A2-404D-8868-77DA8EF97E1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7579C82-7D7B-413B-B995-39B3488E206A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1B2C59E-28FC-4216-B4AA-06A018562925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6B6F63C-C47E-4D2C-805D-0792ACA6E3C9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008B506-47D1-4373-A960-05A85D0FC8CB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DF75AC9A-CD38-4A02-84DB-959CAAA31E02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233B413-2CFE-46DC-9C48-2D31804D2CC4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595FEAD-5D7C-4816-83C0-F908A01A2FD7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4809A57-90BD-4C90-B7B1-B10A03682A80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C5B2DFD-4F02-4057-892C-E48E2E924C54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59732FC-54CB-455F-AFD8-4B9003336C1C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2209EA41-33A8-49E2-9F1A-5D24EBB4329A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374E09F5-5648-4975-9809-396217242B66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B120FDC2-8458-4CD5-9805-523AD0DBDC64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A8DAA36-7B64-49C7-9131-89B91507C3C0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1685CE7-E47F-4D23-9EFF-A01A4A76AF3E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239581F5-CA1E-4BF9-8FBB-13BDA36F78E3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0B14F36-3BDC-4685-B431-4D46FB818174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3930332-AA8F-4978-A13D-A68285A90256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0D75C6FB-681B-49B9-9EC9-C4C5A9D772D0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48ACE9B-EEF6-4B4A-A9EF-E78A9065080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56C0BEE-8968-4E06-8624-D6C1ED469DE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C6D0397-FB70-43CE-9388-2738959899EC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33F033E-37A2-412E-A6BA-27D5C7A928F6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90C48F2-788F-4CA2-9DE2-7D096BABC52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57AE9186-03CD-4C32-9657-8EC4748ECF81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9890F98-DCDB-4776-A1DE-E299AD1E7C9F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7765000-37C5-4ED5-A069-B29E908A8620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10F0A31C-1562-42E2-80A4-8AEE79E8F363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15FE2731-3796-4101-8BA3-8F07D864382A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5D5F3030-48BA-4979-9CE7-0188EAF33C1F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8ABAB5AE-FEA9-47E9-8444-927DC015381F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453A2B1-8EF7-4861-A47C-492ECC1B644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01E7C5D3-E66B-4A7E-9E77-65B095B3ECC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7C44A6F7-9172-48F5-8820-01DD46420CAD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04913233-0E40-4A95-A739-1DA0538449C9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032158EB-D057-4493-B9B6-9A731D2F348F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13E7D3B-8E23-43C9-852F-86C8DA64C461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5EBE95E5-1517-4D57-847E-C928F94D9BA5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97B34BC5-6F26-4E22-BAEB-0552CB958F98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2840A2E6-C4BD-4A1B-BAB6-175341F31DD8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DB893025-ADA2-443E-8290-981FF0896660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A2CF70B-0016-4793-B031-318CF8186176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09800BC-DAE6-46A1-9D3D-B89289491B17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55AE0E1-BEFA-4227-9D27-8A5117C2086B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8F850B6D-0EB0-4523-A63C-4C10B43EEBF6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09DBB90C-0F05-4431-9742-C9FCDCAE74B6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63EEB866-A0CC-4AEB-B6FE-B18AFDEF2CF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91A7F50-15D4-48E7-9FEB-863A90D2580C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7FB8E32C-47E1-4605-B39C-10F47ED71BBF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B9B68323-C611-43E0-9130-39BF59AE5557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77D568F-F5D3-4A63-9CF4-6706D0C4970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F4EB4E8-BA5D-4F22-948F-0D2D31346B12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2F1FA4FB-3A45-4BF7-A3BF-F9F200E33BDF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A20D2D03-159E-4F63-8F97-5DF0F0EE3E97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E7382388-7867-46DF-ACBB-CA8EA8C98C2E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03D30ABA-89A5-4D91-83BB-111C35A6813A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661EF516-B744-42FF-AFE3-64A2C4EB91AC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1C7C9B8B-BE90-4C5F-9E72-7EBDB4D6988A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3B6C9A9-3B9F-460F-BD8F-07197B005DC4}"/>
              </a:ext>
            </a:extLst>
          </p:cNvPr>
          <p:cNvGrpSpPr/>
          <p:nvPr/>
        </p:nvGrpSpPr>
        <p:grpSpPr>
          <a:xfrm>
            <a:off x="3180215" y="2303947"/>
            <a:ext cx="697399" cy="738115"/>
            <a:chOff x="2698531" y="1604312"/>
            <a:chExt cx="851817" cy="901548"/>
          </a:xfrm>
        </p:grpSpPr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F81DAE77-08C5-4BF5-B5BA-7E228A73888C}"/>
                </a:ext>
              </a:extLst>
            </p:cNvPr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AF7FD660-4608-4194-A828-744F76CCC45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29191C3E-900E-41BC-BC7E-772E4F289BC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565D50C5-B6F5-4DB6-86F9-3619B5F5179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5406E520-F0C9-4D12-9367-588A8EF3A98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3A5A5A77-6F51-42F2-B4BF-3F5125D5E3A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170BE7-FC94-4229-A33D-E50B1F3576F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A07A6207-381A-401E-BFF1-7894543B001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A2F4B0D4-CBD2-4FB5-8823-B88F3F3063A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431C206C-CC79-41ED-9328-93DDC61AAC7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F39266F0-A83C-452C-A90D-6F9C4F66EF8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096634F0-E699-4CB8-B22E-7248CE7E2C2C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E842D6C-6418-48B2-83CB-B4F904C304B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50D562C1-256E-409F-B4CF-7A5761D72C4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70A0BC6F-6B43-4E29-9589-2EEE509BB10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FD8D27ED-2735-470C-BF79-1D355232E05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8774118-6CF5-411F-8DB4-49AC0FC4525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6E0A72A9-AA44-4BF1-BDBC-AEAB6D8AC63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129DB346-CA8D-4A38-B66A-9E2A5B74931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61BA014E-0971-4156-960A-A94D2E05224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C6E55415-80F5-42ED-A29F-1332C1B050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A691968C-89D0-46E5-9B19-A4EA5C96B79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D5D4563D-9274-4800-9281-DE59AE7A9B5C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CA7A782E-F0EA-48F4-AFBE-9A387594D10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1B94952A-2DCF-49D3-A221-B0AB85D9E84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21795CA9-83D9-4468-8CAB-09E4B4C070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93717D0F-C8D7-4479-B012-1DE983656BB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91959F59-77B9-4DEC-B61C-23FB6FE9A9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D1B3404E-BF15-4E81-8746-92DC72955F4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01AC5EA7-91CD-4E06-B572-B016D8C278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9C6EF850-A544-4AB7-9F8E-ABB0F504420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7B0D6ECB-86BB-4094-A16D-68919A912E6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B4C45554-4D68-48B8-9A2F-0BA2DE8EB2E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2157FE68-5676-4EAC-92A3-02A8E8F5B034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E25C8DAE-72D6-4695-9B2D-51A1226F2D4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D960B7C3-E74B-482E-90B7-C7706800844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C52DDED1-9819-4885-8846-778E0AD84FB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BB7E6A04-3F5C-443E-9A65-CC0EF65BCD7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CFB021D0-B117-4CAB-B335-60373BC0153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AE50886B-1A0F-471F-87B2-BD15C7CBC3B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B85417ED-9173-4C80-8879-DB32BAE17A3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167A87E9-753C-4530-B264-C296933250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0753C257-0321-48A4-95A6-AA18B062853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15D7128A-6FA8-4A45-A0E5-750D89FA8D8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89D9D1CC-1227-43AE-BEA6-AA32366057D8}"/>
                </a:ext>
              </a:extLst>
            </p:cNvPr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87EAE346-588C-4D85-B686-ED41DFF12D7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5B10E7D8-DB3D-41FF-AE70-E406BB933CE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2681B19E-20C8-42A5-8736-FCE95DB99AE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C37A3437-9ABC-4ECC-B8DB-E301B05D8AC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78869FD2-5840-442D-9D7A-48F7CCB8545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CCB700E8-56A0-4D6A-AD3D-B2B2A907E0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F5DA6557-3936-4DC9-86DC-82BDB1EE0F0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1EDEF10C-A42D-472E-8DC4-495F0E11D4F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8C4254DF-D774-41D7-8B90-C4AD294EB21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5D5AF92-A2AC-4374-985B-10DABF9CA5C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F3D47615-A3F6-4718-BAC0-56AA2D94DB1F}"/>
                </a:ext>
              </a:extLst>
            </p:cNvPr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DE1D3FEA-9F3C-4A4C-9DB0-B1F541AD14A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2CF3FC3-8D7F-4759-B375-1B9DD0FACB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A7799782-82FA-499D-A18D-333CD312ACB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E6A70764-59C7-406F-B4AE-171584AEEBB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2C75E0F9-AA3E-4AD3-8937-6E884DEA927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CD4DFA8E-78F6-4B14-8B0C-29025578167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96C16A2D-149E-4354-A59F-FF710AAB592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BBB845A2-2BF6-4595-9BA9-B3907902366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9381039D-3D23-41F5-93B8-EDE7F6F4F68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86B42796-ECA0-4707-BB0B-CC07FEE2A18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72AF631C-419B-41BC-8CC3-2887A978F320}"/>
              </a:ext>
            </a:extLst>
          </p:cNvPr>
          <p:cNvGrpSpPr/>
          <p:nvPr/>
        </p:nvGrpSpPr>
        <p:grpSpPr>
          <a:xfrm>
            <a:off x="4854506" y="2536656"/>
            <a:ext cx="73812" cy="441140"/>
            <a:chOff x="4824133" y="1628140"/>
            <a:chExt cx="90155" cy="538817"/>
          </a:xfrm>
        </p:grpSpPr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EEAFEA1E-8BDB-443D-A9D4-6E41C7828E9B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9B6819CA-F828-4E49-B469-E9E181DBE8FD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CDA54B44-2CA4-4497-832A-E03A227F5AF9}"/>
                </a:ext>
              </a:extLst>
            </p:cNvPr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FDC20C83-2F47-423E-AD9F-C7D0617759C7}"/>
                </a:ext>
              </a:extLst>
            </p:cNvPr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3EE9AAA6-63AC-4F7C-A6E2-8E070121E7A4}"/>
              </a:ext>
            </a:extLst>
          </p:cNvPr>
          <p:cNvGrpSpPr/>
          <p:nvPr/>
        </p:nvGrpSpPr>
        <p:grpSpPr>
          <a:xfrm>
            <a:off x="1757679" y="3747499"/>
            <a:ext cx="738115" cy="738115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0C797226-FC33-4EE0-A0B5-43759AA7EC0F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19BAB4DF-6D97-4B86-8463-4E304298EA41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B6DB858C-FD32-4D94-B00D-5718DC9B3901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93FBAE27-89F8-4F8C-A8A3-EF92A76C2BB2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510280FC-1BFB-494D-9C01-3F9D66583710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6BD0531C-517D-4394-8848-06838590CD08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04336D31-B785-4063-9881-3B9863F2154C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8FF55F2D-031E-4339-BC66-EF1CABA7109C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860558F-1EB0-400E-9384-CAE94C8D633C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6C37D2CA-9848-4917-9263-9AFA9E8FE448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F4785873-7C25-4929-A30F-903CF575D0CB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C92754D4-4058-49FF-917E-5C407AC2C814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790C6F62-0729-485A-B97B-BB971833275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EAED4D3-575F-4A90-A1F9-491A5FB84B75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9381C093-AE17-42EB-BC81-C2CBFCBEBE80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C7E8DAE5-16D2-43D1-A8D1-95D30A6A6A24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5F5C878F-E77B-4957-8CED-B1C011473868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33194EA2-24E0-4078-87E6-2DBA30327C6B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7DCDFD73-142E-4311-9636-D78994B69C51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EDC1FF0A-FB59-4E0D-BE98-0DD14DC03290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2D3124-3A11-4590-B8F8-7E0F4E268D7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71ACCCF9-7FB8-4552-912E-42B4B1CF4780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7CC27186-AAF6-4CB7-AF68-C37B9B7DA303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48CB9B51-4F6A-40F3-ACA3-F003E5E7390C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64C3AE98-57E4-437D-8BAC-A4CD84105D32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B7B7A54F-A374-4515-A042-1DDA8037145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83FBA750-E37A-41D5-9668-5D3826CE1470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673643B0-297F-4B59-9E2D-EC4767B7A8CC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63961AEE-D4AF-4FD1-93E7-E714A46B8806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25D8BBB1-6B8F-4690-87F5-E47BD7EB7043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DD95327E-DA0A-463B-9012-747B25100584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C4A28E7B-48CB-4B43-9C37-63B0C5AE0AC5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26ADDB1E-6B3A-42B4-A492-67A3D6B4A4CE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AB036D18-50C9-407B-A818-B6D906EE66AD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33CFE5E8-DC41-4509-8F7B-6C20A44827A3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E21A2D02-D78E-4389-BBA9-F71C0E0088ED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37EF4725-A2CD-4A1F-8894-51E8FEF80C3F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83986069-6CB4-4524-AC3F-A98E430DE47D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57D87CE-57CE-4ECE-A914-571587304040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E1C20393-585D-4F79-A4F9-63636287B124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F1CFB726-DE8F-4D0D-BB3A-A7793FDE7B58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A8EE986E-9B65-407D-A4A0-9CF6ACAB85A6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72CB0E7-CC47-45F9-BE6F-7A7BEE77B32C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5CCF9317-0F5F-499B-9161-985CEBA13C5D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0B519C5C-B30B-403B-8265-4B3660921AE7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4904817E-ADF2-4275-BC18-1BF0F4A048F2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CE1ABB8C-D123-4C42-A61E-0867BDD479FD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2FD0682A-A853-4DC5-A310-93029AB43805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AE8DD7A2-6646-4549-972F-636306786221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573F89B4-04B1-48A8-B577-0DB5917C45F1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B2D3E0CB-F28A-4BC9-B349-70B04139D4D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732B1364-DC55-4509-8DD5-F74B88000692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699C0218-6A15-4381-8EB8-0D6AF493ADA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C95D3A7C-FAD0-4CB3-830A-6F65AAB2335A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8D2B8D20-9F3A-4943-841D-DD028AE8CC3E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66F1A09E-E34F-4B89-9EAB-481E4A3E3FB3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B09C3D6D-9803-427B-9E6A-40B4BEF53FFB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6A7AD82F-1DD4-4B02-9CD7-44D36350CE26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4C2C6977-54FA-466E-85DA-664CEF4DAE47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0D684074-A735-4229-924D-FD77F6487D07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C2EFDEB1-A131-4592-9499-ADAA25E591BC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CFC78EC3-2DAD-477C-99E7-7D1053FE72EB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39187A70-D748-4E21-8A96-7050D175501E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F1B00596-4642-437B-89C0-DD2404AB44E5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1C79EB39-8174-4A18-AEA8-7A6C42ECC185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7F71843A-8736-4B5B-9FE0-8151EB36AB91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F4CA1004-9A8A-4469-A68D-A1DB341971F6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FF931D43-872B-477C-856B-60A64B58F18B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E1BCDE79-BC60-4E28-AB40-27796C9353C8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1B1D5AEE-038B-497F-B525-2B466C122513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CDC80536-B720-4806-98A0-AFFAEE355B92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1FC85E0B-B4B8-4A1E-A9B4-BD302E22E780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B38282BC-C433-4D42-9B64-C404FC58D0A9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08D00ADE-9FC8-4773-9A30-BFB7C62BE223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3C6F32D6-AFB9-4069-962F-E74ECF1415D7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5DC27FA-2729-4F0A-9394-B57D4DC16E77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72C86A53-2610-4407-BC94-1B1A4D800003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354C28DB-5212-4418-97E6-F337AC57B721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C217D310-B8BF-4801-9F73-539C36CB96EA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459647BE-02F1-48C3-8451-70FE9DA3DCD7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5D83E529-423D-423A-86EF-AF53F1E5A53B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2CF895B5-F6DC-4B0D-B79C-4389C9C9527E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AE158CE5-24CC-4F90-B86A-E35C78EDA561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9732DDC0-4FEA-4DCE-9E81-363D5ADFBEBD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884024C0-A40A-428C-9F8A-19D828F5529A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1EF66CE8-1B33-4EE9-8839-2E4C49A3F7BB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735C357C-B6DD-4564-92AA-AACF924B5BD0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0A0A1CD3-C15B-4179-8B52-0901464AC810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ACED665F-DB57-4497-8E46-BD377D2C074B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56717AE9-6F3F-4FB6-A969-D5E16A2722E5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F43279BF-5A2F-46C6-84E9-B1CDC1C22132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E4773A0F-6BF7-415B-A43A-3F0B75DDE69E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6CB4429C-66B7-44AB-AF4C-55219B13652B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E8423F84-25ED-46CE-9FCC-7C5899E86A64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41619665-66BA-467F-A1E1-CA31A87D75A1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B72984AA-7B76-4405-8853-E9624145A862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A5E36209-9FA2-4E92-94B5-F6A920199071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71BE3494-AEF4-4885-94E5-CC4E59D33133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D79BD580-5436-440A-8835-07A30BC4890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6A2D8A46-B21B-48B4-8E20-229FC8974CF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B53CC881-D655-459B-86BD-38AB65350125}"/>
              </a:ext>
            </a:extLst>
          </p:cNvPr>
          <p:cNvGrpSpPr/>
          <p:nvPr/>
        </p:nvGrpSpPr>
        <p:grpSpPr>
          <a:xfrm>
            <a:off x="1756567" y="4600065"/>
            <a:ext cx="738115" cy="738115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97718B3C-1A01-4C88-8D5F-C28FEB5DD53E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E3CF3D70-A60B-479D-9B2D-6B0A03A6B75C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7A6C7836-FD75-4E65-82B9-342880572D80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53D31E60-C613-46B9-A8CD-56F3FB551EAF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0C01CDA9-D676-48C9-9319-C81368666CF1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E191EFDF-9594-43BC-BD85-514F564686BB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3C3738F5-4F3D-485B-8B74-589C6BC59244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0601E165-ACE2-4FC5-BA21-4EF09A9EA91A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23368273-698A-4C46-B8F6-6A990A04C5B7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4541965A-A5CF-4A7E-92E7-D40516498B59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5111C734-C464-4A0D-B36B-4E9646BE88C2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D53FBE6B-5747-4F19-A147-FAD88B3ECEE4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E6B1A79B-EEAE-4CD1-9420-CBCB131C3EDF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92FED331-942F-4B2D-8EC9-011797E0A373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6012FFB6-BA9A-4EB7-9E2C-E46C4A07C343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612253AB-6D80-4E77-B8FB-486C00D7B776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830E19E7-16C4-4463-9DE9-ABAA635A1562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5930A84A-88E0-4B4A-9DF8-D085DB7C981C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3EDB282B-554F-4209-B4DB-78C4DF0CE88B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DF052CAD-7B24-46FA-BCE9-15429BA8C53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1E2778F3-810B-4DDA-BE55-6FDEA438982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81FB6260-6ABF-48F8-B0B6-C9BC36E083C5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4427E678-7F95-4B15-8198-C39725C4DB7B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F0C2C026-472C-4175-A352-2B0FD2BC7A56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4A567D7F-D1A0-48D7-B62C-5A4C293344F7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2016E720-22B4-410F-94D9-264B89DB3DCB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D3DE8A87-716E-43C1-BC7F-E173024B4511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74378C2F-6770-404B-B575-466396124552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7B5AB536-4B0D-4DCF-AD50-D44DEA6154EE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FA5D3E83-557A-456B-9461-89AA04144FF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8B84F1AA-ADD0-4701-9221-8898A70DC5FD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E7EFAD83-8C4F-452F-B2B8-E120FF5676D6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22AB5609-900D-471D-9535-5515388FF39F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E4BA2F99-2855-4F4A-A690-E958A229646C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01ACD5F0-0031-4E4A-A3A6-B78F718B5A99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9FB8D893-A313-4392-AEFA-69AF6A4AC840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1785F1DE-8B62-4E88-9389-34D11645FDB6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95BF74B6-F2A0-47C9-B6FC-7BC1CCBFFA71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3CF166D6-2E00-4572-A70C-B96C357D5A64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F365EE9F-E2EF-4F73-839B-40730DD79BB4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61EE80AA-20BC-4358-B952-73D1D9EFED56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C5BB481A-138D-4E12-B9C8-E1E85C26C0AA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4A5AA82E-BB5F-460F-AC81-4BE2F0A68832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BA681460-EE2E-4C67-9088-9D4FF945504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FF29167E-5DE4-46D0-972A-5ABD3E00B3A5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3B22CB44-F66D-49A2-86D5-42884A877ABA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F0D283E4-A7A0-4DE6-82AE-60EC4BC9C559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EF6B2220-A2B5-415F-BB29-C042C0343F06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33F8CF09-C9EB-4874-84F3-31E0A3F5099E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F7C80715-7781-4C3C-9417-31518B51F44B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A893C8C5-4CF0-4910-B9A5-16A21E5EB554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A7CA45A8-C165-4311-BBE0-97BE38DB29DB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9B79130D-AA9C-4117-8C84-6CFC074E1BF9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7DDA38FA-D830-4E16-A3DE-A73388A75051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E1E3EAE5-2B42-44EF-9C52-1D62DF937406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176A80DD-4B70-485E-8CC3-DC4D31E685BD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ED20BD8B-B7D6-4ED1-B8F1-7F5116F7A340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40B2FA24-BEFA-40CB-9392-523C29E3A35A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33395ACE-C681-44B9-9786-1D48B4B86E80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F5980CE9-C30B-4589-8C4C-D890ED40D04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7B4AB7AE-5996-41BA-98D0-F79847E0FEB5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91ADF9FD-6BFE-49B4-BA02-7D599A689A2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BF1F0ACF-6C3E-4701-8E8D-D56EF23FC87E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BF98F72B-9978-4D92-8B7D-0C72A064040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C51C8E66-5870-4F5D-9047-1C40EBC00257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6F68B12F-57A1-46A4-ADDA-1E7695AB3404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304C4117-36A3-4FB1-A73A-B1064254929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26C57585-6633-4E78-9DE7-1B7E43114913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36EF0AA6-3C25-462A-BA13-9404F867A504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A03FB30B-6524-4B17-BCDA-BA5879B27BA3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1BEFF6EC-8329-4118-ABC2-CA47863AE2A5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E0277BC2-FD82-48F1-8A36-6CBDA7015B9C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FEC01829-0647-4F98-9C22-7447905BC656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594F3689-0771-432A-AED5-B43BD25C3C1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F0574A59-AD3C-40F3-8E19-B1DEDFD42D1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A2350FC5-8863-48E8-8398-8CF6DD9553DC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997E598D-9D87-46EB-BF77-6381E2A7EA11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BD476909-4741-4220-9883-4E7B805C1DBB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7B163632-8739-4BEA-99DF-E330E5A91143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8E1B2B43-206F-46BA-A315-982E3B0A8B4A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0E0DB15D-4DF3-449F-83BA-C96DA7444DAF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7BFDC31B-5AB1-4419-9EF7-1E370FB91DF0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4C507E15-F8B1-472B-8B01-34E9392EBC6C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A9C13BC3-1752-4D60-9943-A6CA8EF6831E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C1FBE362-9216-4FAB-B6BA-D2EFC2210433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59C9503E-B99C-4B08-880F-D38964750949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CE80BFCA-5E57-4FB0-8F51-3696CF537EC1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1543B328-D99F-44D9-A1DC-6EE9968F38B0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DFC27243-F112-447B-9CC7-8C14C11D9B20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FA0DE430-E656-4DEE-AD71-26A9E46867F1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09DA450E-FAD3-47B0-9A28-07AA9083B57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7F2EBD03-5890-4906-9DD2-9D6C37F996F8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36D906DE-9A51-4DF2-948C-59E5E15A33E7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F7E703DF-885F-47F0-9CE8-5A9EA06635CB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E6A7ACE9-66F0-405E-9F36-FF8A394BA1DE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11F2E887-76A9-4D36-8A01-C366430A3FF0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1DD8078C-088A-425A-B589-08AB652266DF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676E9CBC-ABEA-43EF-BADF-55ACA2E266CB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1FD9AB8D-A84C-406B-8888-8FD4186D6BE9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2E98D7BB-B41A-4435-B1AF-005EEAAE5334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8C795CCD-FD9D-4D80-8FAD-CF10F7EA4A52}"/>
              </a:ext>
            </a:extLst>
          </p:cNvPr>
          <p:cNvGrpSpPr/>
          <p:nvPr/>
        </p:nvGrpSpPr>
        <p:grpSpPr>
          <a:xfrm>
            <a:off x="1749029" y="5480777"/>
            <a:ext cx="738115" cy="738115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2AB60CF1-BDF2-4B71-BD55-DCFE6BDF7CD6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D3791639-1F7A-4348-8CEE-408700A956D5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FC9EA9CF-5511-472F-807A-DACD8EADBC7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69B21D34-4132-4B43-94A3-F121CC9E358E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626493B5-F39F-4B5D-8AC5-4E817C71556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A1B3AD3A-53B2-4BDC-8E44-0F68D3E3CB06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CF3879DE-9079-4D3E-9114-EB290D701675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FD2D904A-C7F4-4878-A145-4E246E28387F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0893FD7D-28C9-4F97-A353-711B769967B5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10F0A5BD-C850-45CD-975E-B072F2519339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17F4ED97-4DB9-4256-9C3A-C7F0DB020FC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FB9CD887-8B04-4E6D-BE06-5ABA5C00B7CF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7A8AE461-2E30-40BA-83EA-B327775A5025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0E44777C-AD57-4004-9B98-C90A27BC4799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F42C52A3-E210-497A-A086-75FD5585F5C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8EBFDFD0-8124-42BD-85E8-AB85C583C051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07257D4D-BC12-4A3A-AE51-72A29A3F5D3B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AEB07B19-98DB-452D-8B85-C38F68CA4AFE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5E6B9182-5979-4026-893B-88D5C00E9A3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3148EF50-8739-467B-A039-927401917A51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5FC4F1C3-EC9A-4231-A88A-0E9BDDDC9BA4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7BCF7919-66E4-405C-BEEC-9E52429C0D8C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06A584AE-5E7F-4627-8728-33FDFB41F926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BC6AF731-4273-4691-86A3-D3A115A729DE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C40517E1-3BCF-4B05-AB35-0460783A02AC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723B9A9D-5B6B-4033-864A-BE543159CFAF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06DFF301-9AE5-4237-AF27-8A5F9F2E8F48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270F61FC-CCB4-46A5-8922-8C5D3368A45E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782AA4A5-7D08-4026-A45E-60CE71D44B53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8A8DC3E2-9C7F-4F20-A819-B1659E8F5421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65281A8D-B308-43FB-8199-0D5142954378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BA5E7363-A917-415A-BC0D-6D40C72B1EE8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130344A3-815D-428E-89C5-EA1E60EA680D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FE163E52-435D-45BB-96CD-642D522DD133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88CA0F2D-9ED8-4790-8BA4-7DEF3B3AF3FF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4AC01F5B-1985-40A2-83A2-F1BB09E69B21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BBB92DD2-DAEE-4656-86D0-1543EAFDF13D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C13D3EBB-892E-40AF-BE9C-D137938D76F9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2BF4A0C2-F69B-40B4-8984-69248DFD8EBA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AE7F7732-549A-4F61-9A07-2928D0736597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92A8B91E-F814-4D29-B8F9-3645F0967CA6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80CB3E56-FFCE-4BD8-A85A-EE717138EB2C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46A61BB3-AA3D-44E4-8AB6-43F7E165AEFC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E2A4199E-04CA-46FD-ADC1-EF79155CF3C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FB53467B-3A04-4460-A071-40102F27E02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CEB056E7-2FE2-483D-A9E8-4D71AB38ED53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F6E14343-1BEE-4D77-91BF-917EE802176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2FD1DF51-118F-45B2-A7EA-5770574D7891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43E59BF5-D60E-439B-AA72-BAC6C9769FD9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A4D0D88A-337E-4F03-9F1A-CE1B1D184DBA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C44978D7-F875-4EF6-8C7F-EB9C5DBA4451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8C1A9233-1B0F-484C-999B-1D2566086770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662FAD43-4A9E-4623-B1CC-12FFF601D754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DDEAC68B-77F9-47A1-8452-5AB3CC826C52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3E5E65A0-4BB7-41F9-8BBD-699354CCDDEF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DA2AFF5B-40FA-4862-9AA7-EC041CF65647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5EF66B0B-2F29-4932-9DFD-540F9BA42479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3C25365A-6F44-407B-A057-3D18D88A409A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1947E07B-B073-459A-B6B6-55B6C822740E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092FB50A-CD43-4B9E-BAC8-1613DD744FF8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003E88D8-D299-41C2-9BC6-C46E1B7BAC3A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EBF4FE9F-E3FC-4F9F-87D2-4F86DE6B3BB4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FB122B36-F44D-493D-AD36-21F9EBBFE24F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8344A392-FB43-4862-BD30-440CB79372B4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948A9744-72CA-4528-BAF9-956EC4C5686B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008F133B-DEE6-4583-9F1B-74D193305AA3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CC65E84D-8B53-4787-9A31-524DBDBFB961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A267283C-8445-4A3E-8770-5E4754C5347B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776F9E13-3928-4B13-B8D7-4887014BA601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32C19684-2AA3-4726-809A-D19D740880A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76674E2B-30F8-49A6-8DC0-DFDB699EC3DB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38026DC2-6D66-49A1-ABF7-3DAFBA152F3F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8195985A-3F9D-4375-9414-7A61E7BFF766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44127256-3154-4F12-A715-E3110FA0A5C4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0AC36682-3CAA-47CA-BA3E-BA2314FD0C7B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FFFD54F8-2315-4FB0-BCFA-45763C572AB2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B05388B8-1B93-465E-81DC-908ADC38E5F2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99A8FAD8-9E7B-4202-99D0-483E96BD1BE7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93CB98AC-14D3-452A-B3A3-7F7CED98D41D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AF6032CE-0453-45A8-A128-6A7B20A0E9C6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E32DFB89-BC20-4BDB-A481-FE755E0F17DB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E2725F13-8DFF-482C-9EDF-A2DFFAF61E1D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77C47C69-A512-4981-AA43-8A3FC5E77D06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B79AFA53-AD68-434D-95A1-8A0553FA0907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85628425-F99D-4473-AD62-D1988D7A0819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264FE9F1-7F7C-42A1-9F99-D09EA62D2110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4E45CEDD-CAAE-4F62-868D-355B1524246C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CF8FB2D7-273D-492C-9A78-66F3261CE3AD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44ECB569-8EB3-4D05-AAA7-09CA57EE8FB2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E99914AA-54D0-4937-A5A0-5E313D8D0A8A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FEABBE8B-5E55-44C9-8EC2-6FB24A5DF31C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4DDA7B3C-6767-4D93-A602-A2242D9B6BF9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270ED7DC-2DC9-4DE7-97E6-806830C1DAFF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4B993DC7-78D4-476B-878F-CF9E03A14D17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D4CE54AA-7C8E-4864-9F4B-E7C7663E022E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A5764157-BB6D-4199-92C1-962838B74FE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EFAB0857-837C-41E9-8F1A-CAC37D3C8BCF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F3CF7DBB-BCE0-41F8-953B-8CE4B0286625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E4B00A01-FDCC-4C5A-930D-A0D73F61E38F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98FE4808-73EF-4578-8D27-0C7623AC14EA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83" name="Group 582">
            <a:extLst>
              <a:ext uri="{FF2B5EF4-FFF2-40B4-BE49-F238E27FC236}">
                <a16:creationId xmlns:a16="http://schemas.microsoft.com/office/drawing/2014/main" id="{93B6B8B9-A324-4A00-947A-8F817E65C601}"/>
              </a:ext>
            </a:extLst>
          </p:cNvPr>
          <p:cNvGrpSpPr/>
          <p:nvPr/>
        </p:nvGrpSpPr>
        <p:grpSpPr>
          <a:xfrm>
            <a:off x="3481622" y="4563159"/>
            <a:ext cx="73812" cy="738115"/>
            <a:chOff x="7152671" y="1595686"/>
            <a:chExt cx="90155" cy="901548"/>
          </a:xfrm>
        </p:grpSpPr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7BE2C9E1-9FBF-4936-BF5F-7E690D6D47C8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6F006AAD-7CE9-43AA-BD76-F56D4D7E904A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CAD7006E-38AE-4F4E-9B0E-746DEBCBCFB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827128E9-6678-4E36-9FBA-4D3699C5FC3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620A4346-7BC6-4B40-8C62-9043D2DFC44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877E9B92-012A-4A73-9191-B4BAF5BC671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C813C387-E32A-4BB6-8D09-2949003388D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7A61F99F-A43A-4A87-99E0-E944B46F65B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FCFAB94D-44E2-46D6-B340-530659320F43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3DB8D914-FA32-4566-884C-92E6B6F2619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94" name="Group 593">
            <a:extLst>
              <a:ext uri="{FF2B5EF4-FFF2-40B4-BE49-F238E27FC236}">
                <a16:creationId xmlns:a16="http://schemas.microsoft.com/office/drawing/2014/main" id="{B70F365C-65BB-476F-BAFC-2C71D497284D}"/>
              </a:ext>
            </a:extLst>
          </p:cNvPr>
          <p:cNvGrpSpPr/>
          <p:nvPr/>
        </p:nvGrpSpPr>
        <p:grpSpPr>
          <a:xfrm>
            <a:off x="4928318" y="4858405"/>
            <a:ext cx="73812" cy="196255"/>
            <a:chOff x="4824133" y="1628140"/>
            <a:chExt cx="90155" cy="239709"/>
          </a:xfrm>
        </p:grpSpPr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D3236FCF-FF4B-4412-98FE-FCF4D74D5E26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5B97AB07-B21F-4B61-9E69-96C3471332F7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13" name="TextBox 612">
            <a:extLst>
              <a:ext uri="{FF2B5EF4-FFF2-40B4-BE49-F238E27FC236}">
                <a16:creationId xmlns:a16="http://schemas.microsoft.com/office/drawing/2014/main" id="{5DA8BCA6-BF4F-486D-BC98-A13E376E2E85}"/>
              </a:ext>
            </a:extLst>
          </p:cNvPr>
          <p:cNvSpPr txBox="1"/>
          <p:nvPr/>
        </p:nvSpPr>
        <p:spPr>
          <a:xfrm>
            <a:off x="5834596" y="2541947"/>
            <a:ext cx="20203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614" name="TextBox 613">
            <a:extLst>
              <a:ext uri="{FF2B5EF4-FFF2-40B4-BE49-F238E27FC236}">
                <a16:creationId xmlns:a16="http://schemas.microsoft.com/office/drawing/2014/main" id="{1F125B60-DE8B-4500-BF6D-5ACC3CB592F9}"/>
              </a:ext>
            </a:extLst>
          </p:cNvPr>
          <p:cNvSpPr txBox="1"/>
          <p:nvPr/>
        </p:nvSpPr>
        <p:spPr>
          <a:xfrm>
            <a:off x="5832737" y="4596127"/>
            <a:ext cx="20203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87BB3F12-EA7C-4484-A6BB-6F7F31835D2F}"/>
              </a:ext>
            </a:extLst>
          </p:cNvPr>
          <p:cNvSpPr txBox="1"/>
          <p:nvPr/>
        </p:nvSpPr>
        <p:spPr>
          <a:xfrm>
            <a:off x="6027570" y="851570"/>
            <a:ext cx="3699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264 + 312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2" name="TextBox 621">
            <a:extLst>
              <a:ext uri="{FF2B5EF4-FFF2-40B4-BE49-F238E27FC236}">
                <a16:creationId xmlns:a16="http://schemas.microsoft.com/office/drawing/2014/main" id="{1B1E94A2-D9BD-4F22-A1D9-E760FE06F227}"/>
              </a:ext>
            </a:extLst>
          </p:cNvPr>
          <p:cNvSpPr txBox="1"/>
          <p:nvPr/>
        </p:nvSpPr>
        <p:spPr>
          <a:xfrm>
            <a:off x="8930463" y="889320"/>
            <a:ext cx="3699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9CE2BE50-C47A-4C81-AA17-24DE1DBE7AF6}"/>
              </a:ext>
            </a:extLst>
          </p:cNvPr>
          <p:cNvSpPr txBox="1"/>
          <p:nvPr/>
        </p:nvSpPr>
        <p:spPr>
          <a:xfrm>
            <a:off x="9524424" y="862357"/>
            <a:ext cx="3699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id="{6648BA01-C68A-4E8B-8F13-AD839EF8706B}"/>
              </a:ext>
            </a:extLst>
          </p:cNvPr>
          <p:cNvSpPr txBox="1"/>
          <p:nvPr/>
        </p:nvSpPr>
        <p:spPr>
          <a:xfrm>
            <a:off x="9341007" y="849105"/>
            <a:ext cx="3699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576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8" name="Picture 597">
            <a:extLst>
              <a:ext uri="{FF2B5EF4-FFF2-40B4-BE49-F238E27FC236}">
                <a16:creationId xmlns:a16="http://schemas.microsoft.com/office/drawing/2014/main" id="{41645826-CB45-4231-B18A-D9D7CC052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12083"/>
            <a:ext cx="25527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animBg="1"/>
      <p:bldP spid="617" grpId="0" animBg="1"/>
      <p:bldP spid="615" grpId="0" animBg="1"/>
      <p:bldP spid="613" grpId="0"/>
      <p:bldP spid="614" grpId="0"/>
      <p:bldP spid="616" grpId="0"/>
      <p:bldP spid="622" grpId="0"/>
      <p:bldP spid="623" grpId="0"/>
      <p:bldP spid="623" grpId="1"/>
      <p:bldP spid="6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D2EF24-3C60-4B3F-A4DD-68F4C86CF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" y="35"/>
            <a:ext cx="12191876" cy="6857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C546C0-C7F2-4D0C-9934-C33DA42F0E6E}"/>
              </a:ext>
            </a:extLst>
          </p:cNvPr>
          <p:cNvSpPr txBox="1"/>
          <p:nvPr/>
        </p:nvSpPr>
        <p:spPr>
          <a:xfrm>
            <a:off x="1014283" y="2242875"/>
            <a:ext cx="10554777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5028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Đặt tính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A6BB7-C8CE-4FB7-8625-AF7CB9C81234}"/>
              </a:ext>
            </a:extLst>
          </p:cNvPr>
          <p:cNvSpPr txBox="1"/>
          <p:nvPr/>
        </p:nvSpPr>
        <p:spPr>
          <a:xfrm>
            <a:off x="1014283" y="3356020"/>
            <a:ext cx="10034117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Tính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BCF46-C415-416B-9B1E-AAD357BF98D6}"/>
              </a:ext>
            </a:extLst>
          </p:cNvPr>
          <p:cNvSpPr txBox="1"/>
          <p:nvPr/>
        </p:nvSpPr>
        <p:spPr>
          <a:xfrm>
            <a:off x="4181590" y="1340088"/>
            <a:ext cx="36995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264 + 312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306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EB01F8-B8D5-4CD3-916C-DBDFEAE73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250714"/>
              </p:ext>
            </p:extLst>
          </p:nvPr>
        </p:nvGraphicFramePr>
        <p:xfrm>
          <a:off x="1304918" y="1310780"/>
          <a:ext cx="4207326" cy="5148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2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864" marR="74864" marT="37432" marB="3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4864" marR="74864" marT="37432" marB="3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864" marR="74864" marT="37432" marB="374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212"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864" marR="74864" marT="37432" marB="37432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864" marR="74864" marT="37432" marB="37432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864" marR="74864" marT="37432" marB="3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8334"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864" marR="74864" marT="37432" marB="37432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864" marR="74864" marT="37432" marB="37432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864" marR="74864" marT="37432" marB="3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900D296-90F1-4894-9CC2-3C65BB13153E}"/>
              </a:ext>
            </a:extLst>
          </p:cNvPr>
          <p:cNvGrpSpPr/>
          <p:nvPr/>
        </p:nvGrpSpPr>
        <p:grpSpPr>
          <a:xfrm>
            <a:off x="1733993" y="1913410"/>
            <a:ext cx="738115" cy="738115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F5C84D-2308-423B-AF21-C6C114DE6AEF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FCB1AD-C5EC-4A16-9536-153F9C01914A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28777A-2EE4-40CA-868D-2F0303BC1969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2C068F-008E-4FDD-AAB8-EC0F209D16BC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5BA819-F93F-447F-A75E-A9990F0E374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AFD919-FAE0-4EDD-ABA4-3179201B2251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37B4A0-6D22-4416-A645-9847CEAB1C57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0BBA8F-9A3A-401F-946D-389FCC6B8DFC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D08120-8296-4177-80B3-A905667B92CF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DA62DC-4162-4F1D-82EE-44256425AEBC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7801D7-F533-4FEB-9351-AA6FE3FC824D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32C383-B4AE-4B13-8351-2F7F6C3B2A86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243991-248F-4475-91E3-BD924ABC8696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AA319D-DFB5-43F7-B74D-5C0F505A78CA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C41BB2-08DD-4F4D-9562-CB76A9AF3FF1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3B6B04-A08C-460D-AB12-7E5B6BEDA27F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F277AA-7864-4C7E-BECD-A1A92D1EB388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F5CE5C-5964-40B1-AE03-DF8BF2157345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FF4506-7636-45AB-B5D3-0EE708BE915B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8E331E-A957-4B6C-85A8-61802E6AF15E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5B2134-D57B-43CE-B305-03C0CE0B32A8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83C55D-D536-493D-A74C-48931CF1E179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98489D-8E8C-4511-AAF5-ADCC4BC1640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9B1969-C17C-4811-A1DE-23E664CD188F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2675575-F709-40DB-9BAC-50C2F7F8D4F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EC9B5F8-8EFA-4EEA-A839-2AF91719A0BD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1A1649E-653F-4D98-BDF0-517C65CA056F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62D577-A667-4FD1-B09E-B43A533C82FC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15C2175-01C8-4624-945A-F57EE91303B9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B55698-8369-4719-AF9F-1A80F09B570C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1018B20-5126-416D-989F-7A083F098D24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7C0834-1AB6-4E11-877F-82BCF376FAC1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BC997AE-F4C5-4C95-9BD8-690E251931CD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75330B8-7107-49EB-9446-C3CA9897319C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0A92D1-A1D0-43A6-A325-E110A11903C3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AA94EA-6E29-4781-ABEE-0868F4B0AD85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BD66B2E-91F6-4E54-B5F5-E5D4B56DA804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F71649B-5529-4455-9118-A4FA90F190D6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BD0110D-6428-4254-B46E-1A36EF64433F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FF7A72-3623-45A1-BBCB-6D9744CB7C25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D3A5EFF-9703-4043-B13E-01E0363551DE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44ADD52-261F-46F0-BA7A-2C91A1C446CF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865459-1B93-4B13-974D-E2DF33AF3538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546BCA4-0AA2-4F56-9CC3-448CBA2591FE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9EF2059-036C-4D5F-9081-2F80E977DB4C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71A5D7C-885D-4127-BF1B-8CA96823E706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A188092-78F7-43EC-AC20-DF8C9E211FF7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71AFD09-AA1A-410E-965A-73FB97A8A6B3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DBC0371-0878-4849-8964-A3FCFB448646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F550D4F-3659-4A82-B793-5077D81EA87B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131FE93-1155-44EB-A8F7-267713A8CA8E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8F08A76-BC59-4922-80D9-C51A36BCC11F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7BC6F81-2D45-494D-AB75-2458027245E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9D1F2FD-37AF-4874-A22F-399B998F94F4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99E47B4-9DDF-4DB1-969B-8C4A9AA02EC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19DD030-E1DC-474B-A70E-A9B870F518C3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998769C-C603-409D-B1E4-AEEA30F60AA2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4232B7E-977C-4DF5-B133-1F960EC427D4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093764D-42D8-490E-B532-F9C8FD630668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CFF89F2-B568-4A63-A7FC-4EA6050A4F8A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8DFADB9-2D97-43EC-8319-AD626BECAEF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617A038-2B35-41BB-BB23-8B4E2EDD9377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4131B7B-5A89-47BA-8D01-216566DDC39B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9EE0FA8-631A-4EA1-955E-03A7A9FE028C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7F798AF-4375-4F5A-8121-9FBEA8FD49AD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F098712-957A-4E7B-B5D1-93C39D4499D0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DB4F22E-3E1A-47C8-B60B-8A4FF5F4C0B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89B5333-1E08-463B-BC23-43EEEA6124A6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FBD5270-DDF5-44EA-8F2E-14AA4DB8F65C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C785770-146C-40C6-9F16-0A7AD232A59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E3ADA3F-B377-4736-A509-E1050614C7E8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545C2BA-333C-465A-9AC7-BA39705068B9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F62476F-AABC-4314-BD38-B991849B29A5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BD636D3-27CD-404B-ACD8-7FB59515F8CE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41E8EEE-2515-4C4B-9AEF-191734E16905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6D08622-7097-4C3D-9B40-F898092AE7E4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487411C-9D1E-4579-B132-A7AFDF41FBA6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FF0C4ED-2232-420C-8219-A30C23CD333F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D8FF654-ABA9-490B-8B96-95A23528D870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0912CAA-2DB1-47EF-A2B2-6BAC1498AAA6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69F2642-D08D-4009-871A-408421FFE4CA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1957DDC-9829-47D2-AC3D-AD4EBBD4F0C1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4E03AB8-121F-4504-8A9D-B94CD5B29723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F9F7F41-CC43-4817-B014-A35F679D2C1D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1B1C289-4B8B-402E-81AD-C6503A096F44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A1DFC74-A98F-48A2-9C22-6961D0B932B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B3FD81D-A6FB-40C8-B0AE-CE2B466AB3AB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1A4ED96-D74B-4EAC-B0B2-2C5DC3641AD7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B53EEB8-B91E-4D54-B32D-EB3BEFB2D723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7CE88BA-0A4B-4163-A210-91D00C106E86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5518A06-7537-4BF5-80BB-F7096596CB1F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F864F35-81F7-4744-AFB5-FD74A2FF2CDA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4D4FEC6-8024-4D03-8371-8DB0BF344871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574BB0E-C236-4CCE-9CFB-EF128B66606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20B38B3-9B0A-40C8-B3A4-F00E35E08B62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A920D2A-782E-4BA3-A9F4-3C903DB638F7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5827FC8-0E63-4DE8-BEB2-B0F5456746D2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D924C04-DDB5-4B68-A3C2-F1594383CFDF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A86CC7B-3CEF-4645-832C-367A13C6437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B4B49C1-C221-4009-8D55-10D940350026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BBC73E2-5328-4AAA-8BC2-F5B5225F5E47}"/>
              </a:ext>
            </a:extLst>
          </p:cNvPr>
          <p:cNvGrpSpPr/>
          <p:nvPr/>
        </p:nvGrpSpPr>
        <p:grpSpPr>
          <a:xfrm>
            <a:off x="1733993" y="2737062"/>
            <a:ext cx="738115" cy="738115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780CDBD-8EF5-4D58-9008-244766F977D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CB647E9-6E1E-4E27-ABFB-8942EB096B8F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9B12591-2BD3-4474-BBCF-51FA253F0F5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23A734D-4804-4A2D-A2D3-1C5C881DA0E4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E672C1F-CACA-4892-BE7E-185289C2AE88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DC7769D-52E1-40CC-9D3F-7B4D80172450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FD66C63-BCFB-4907-A44B-8013037FAF6F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1DCD7EA-A65B-4A6B-BFE7-B76CBF377505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7081751-9B6C-4F84-A76F-B5387AA8AD22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CDB669A-A34E-41DC-ADE6-44593E98F72A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2DA17CC-2EA9-4247-8307-6B7EF119DC97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5DD586A-9E63-4FB9-A978-75CF41B457BC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3AFD6C0-9A12-45FA-9DD0-656168651EB4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6E0E3AC-2811-446B-9F53-DD9E5939CC9E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0315D00-6134-4EC2-B71D-092F63550D07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8047C43-333F-41A8-AD5B-9599A351E8C7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9528B1E-6896-4D51-B621-B9216280646A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B6A75E5-93CC-455C-89DC-B51F5C777C2D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77395B8-3582-448E-B2F4-9B71D8F809B5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781482E-DC99-4124-AC85-E70AEE554A9D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0089BFE-EC35-43BB-8E19-E0E9673E5A34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92C219E-04BA-4E7E-85CD-1325B3D778EA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3D1AD0F-3495-4669-B289-78C7947786EF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6E26A087-3B62-4738-BE92-F9D2B0D7510B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9ADBD06-83DA-4D24-AA39-5E015C59E34E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7F7140E-8CF9-4E0B-AAE0-B6F154B84AAE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21FE9A3D-0A1E-409D-B345-E54667CCFF90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56143705-C7DD-402B-BA73-658E5314EB53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06BB3172-E86D-4C72-9DB8-F0E80A389DC9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44DFA41-AC83-4FF6-8DE9-76875B04EDF1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6FA37A2-1FC9-4675-B728-152E5D4120C2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E29D6DB-B4AD-42BA-94A7-3DBA2D56446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7115DEDA-EA2C-47D7-ADA1-92C7C0BD3E3C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FFC4B4D-E40E-4C51-ABD2-3900A5FD9D95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D12EB09-079B-405B-9000-452950A05C74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87BDEF4-693B-4267-BF64-4ED105B4DDC6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FDBC893-9AFA-4D09-BC4C-7A281A741F90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BB410BC-F225-4C55-8F97-9737E5176AE4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DBA49EAA-1E03-4321-B18D-64EEB99E156D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B70826B7-591C-4DEE-A6D6-38CE3CF76246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72AF6CAF-E2A1-44F9-A7D1-11F1ADF59ABB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705BE67-17A2-404D-8868-77DA8EF97E1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7579C82-7D7B-413B-B995-39B3488E206A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1B2C59E-28FC-4216-B4AA-06A018562925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6B6F63C-C47E-4D2C-805D-0792ACA6E3C9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008B506-47D1-4373-A960-05A85D0FC8CB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DF75AC9A-CD38-4A02-84DB-959CAAA31E02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233B413-2CFE-46DC-9C48-2D31804D2CC4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595FEAD-5D7C-4816-83C0-F908A01A2FD7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4809A57-90BD-4C90-B7B1-B10A03682A80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C5B2DFD-4F02-4057-892C-E48E2E924C54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59732FC-54CB-455F-AFD8-4B9003336C1C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2209EA41-33A8-49E2-9F1A-5D24EBB4329A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374E09F5-5648-4975-9809-396217242B66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B120FDC2-8458-4CD5-9805-523AD0DBDC64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A8DAA36-7B64-49C7-9131-89B91507C3C0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1685CE7-E47F-4D23-9EFF-A01A4A76AF3E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239581F5-CA1E-4BF9-8FBB-13BDA36F78E3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0B14F36-3BDC-4685-B431-4D46FB818174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3930332-AA8F-4978-A13D-A68285A90256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0D75C6FB-681B-49B9-9EC9-C4C5A9D772D0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48ACE9B-EEF6-4B4A-A9EF-E78A9065080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56C0BEE-8968-4E06-8624-D6C1ED469DE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C6D0397-FB70-43CE-9388-2738959899EC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33F033E-37A2-412E-A6BA-27D5C7A928F6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90C48F2-788F-4CA2-9DE2-7D096BABC52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57AE9186-03CD-4C32-9657-8EC4748ECF81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9890F98-DCDB-4776-A1DE-E299AD1E7C9F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7765000-37C5-4ED5-A069-B29E908A8620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10F0A31C-1562-42E2-80A4-8AEE79E8F363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15FE2731-3796-4101-8BA3-8F07D864382A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5D5F3030-48BA-4979-9CE7-0188EAF33C1F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8ABAB5AE-FEA9-47E9-8444-927DC015381F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453A2B1-8EF7-4861-A47C-492ECC1B644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01E7C5D3-E66B-4A7E-9E77-65B095B3ECC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7C44A6F7-9172-48F5-8820-01DD46420CAD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04913233-0E40-4A95-A739-1DA0538449C9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032158EB-D057-4493-B9B6-9A731D2F348F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13E7D3B-8E23-43C9-852F-86C8DA64C461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5EBE95E5-1517-4D57-847E-C928F94D9BA5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97B34BC5-6F26-4E22-BAEB-0552CB958F98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2840A2E6-C4BD-4A1B-BAB6-175341F31DD8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DB893025-ADA2-443E-8290-981FF0896660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A2CF70B-0016-4793-B031-318CF8186176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09800BC-DAE6-46A1-9D3D-B89289491B17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55AE0E1-BEFA-4227-9D27-8A5117C2086B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8F850B6D-0EB0-4523-A63C-4C10B43EEBF6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09DBB90C-0F05-4431-9742-C9FCDCAE74B6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63EEB866-A0CC-4AEB-B6FE-B18AFDEF2CF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91A7F50-15D4-48E7-9FEB-863A90D2580C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7FB8E32C-47E1-4605-B39C-10F47ED71BBF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B9B68323-C611-43E0-9130-39BF59AE5557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77D568F-F5D3-4A63-9CF4-6706D0C4970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F4EB4E8-BA5D-4F22-948F-0D2D31346B12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2F1FA4FB-3A45-4BF7-A3BF-F9F200E33BDF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A20D2D03-159E-4F63-8F97-5DF0F0EE3E97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E7382388-7867-46DF-ACBB-CA8EA8C98C2E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03D30ABA-89A5-4D91-83BB-111C35A6813A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661EF516-B744-42FF-AFE3-64A2C4EB91AC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1C7C9B8B-BE90-4C5F-9E72-7EBDB4D6988A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3B6C9A9-3B9F-460F-BD8F-07197B005DC4}"/>
              </a:ext>
            </a:extLst>
          </p:cNvPr>
          <p:cNvGrpSpPr/>
          <p:nvPr/>
        </p:nvGrpSpPr>
        <p:grpSpPr>
          <a:xfrm>
            <a:off x="3180215" y="2350124"/>
            <a:ext cx="697399" cy="738115"/>
            <a:chOff x="2698531" y="1604312"/>
            <a:chExt cx="851817" cy="901548"/>
          </a:xfrm>
        </p:grpSpPr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F81DAE77-08C5-4BF5-B5BA-7E228A73888C}"/>
                </a:ext>
              </a:extLst>
            </p:cNvPr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AF7FD660-4608-4194-A828-744F76CCC45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29191C3E-900E-41BC-BC7E-772E4F289BC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565D50C5-B6F5-4DB6-86F9-3619B5F5179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5406E520-F0C9-4D12-9367-588A8EF3A98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3A5A5A77-6F51-42F2-B4BF-3F5125D5E3A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170BE7-FC94-4229-A33D-E50B1F3576F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A07A6207-381A-401E-BFF1-7894543B001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A2F4B0D4-CBD2-4FB5-8823-B88F3F3063A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431C206C-CC79-41ED-9328-93DDC61AAC7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F39266F0-A83C-452C-A90D-6F9C4F66EF8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096634F0-E699-4CB8-B22E-7248CE7E2C2C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E842D6C-6418-48B2-83CB-B4F904C304B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50D562C1-256E-409F-B4CF-7A5761D72C4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70A0BC6F-6B43-4E29-9589-2EEE509BB10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FD8D27ED-2735-470C-BF79-1D355232E05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8774118-6CF5-411F-8DB4-49AC0FC4525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6E0A72A9-AA44-4BF1-BDBC-AEAB6D8AC63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129DB346-CA8D-4A38-B66A-9E2A5B74931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61BA014E-0971-4156-960A-A94D2E05224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C6E55415-80F5-42ED-A29F-1332C1B050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A691968C-89D0-46E5-9B19-A4EA5C96B79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D5D4563D-9274-4800-9281-DE59AE7A9B5C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CA7A782E-F0EA-48F4-AFBE-9A387594D10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1B94952A-2DCF-49D3-A221-B0AB85D9E84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21795CA9-83D9-4468-8CAB-09E4B4C070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93717D0F-C8D7-4479-B012-1DE983656BB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91959F59-77B9-4DEC-B61C-23FB6FE9A9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D1B3404E-BF15-4E81-8746-92DC72955F4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01AC5EA7-91CD-4E06-B572-B016D8C278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9C6EF850-A544-4AB7-9F8E-ABB0F504420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7B0D6ECB-86BB-4094-A16D-68919A912E6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B4C45554-4D68-48B8-9A2F-0BA2DE8EB2E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2157FE68-5676-4EAC-92A3-02A8E8F5B034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E25C8DAE-72D6-4695-9B2D-51A1226F2D4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D960B7C3-E74B-482E-90B7-C7706800844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C52DDED1-9819-4885-8846-778E0AD84FB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BB7E6A04-3F5C-443E-9A65-CC0EF65BCD7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CFB021D0-B117-4CAB-B335-60373BC0153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AE50886B-1A0F-471F-87B2-BD15C7CBC3B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B85417ED-9173-4C80-8879-DB32BAE17A3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167A87E9-753C-4530-B264-C296933250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0753C257-0321-48A4-95A6-AA18B062853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15D7128A-6FA8-4A45-A0E5-750D89FA8D8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89D9D1CC-1227-43AE-BEA6-AA32366057D8}"/>
                </a:ext>
              </a:extLst>
            </p:cNvPr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87EAE346-588C-4D85-B686-ED41DFF12D7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5B10E7D8-DB3D-41FF-AE70-E406BB933CE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2681B19E-20C8-42A5-8736-FCE95DB99AE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C37A3437-9ABC-4ECC-B8DB-E301B05D8AC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78869FD2-5840-442D-9D7A-48F7CCB8545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CCB700E8-56A0-4D6A-AD3D-B2B2A907E0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F5DA6557-3936-4DC9-86DC-82BDB1EE0F0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1EDEF10C-A42D-472E-8DC4-495F0E11D4F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8C4254DF-D774-41D7-8B90-C4AD294EB21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5D5AF92-A2AC-4374-985B-10DABF9CA5C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F3D47615-A3F6-4718-BAC0-56AA2D94DB1F}"/>
                </a:ext>
              </a:extLst>
            </p:cNvPr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DE1D3FEA-9F3C-4A4C-9DB0-B1F541AD14A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2CF3FC3-8D7F-4759-B375-1B9DD0FACB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A7799782-82FA-499D-A18D-333CD312ACB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E6A70764-59C7-406F-B4AE-171584AEEBB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2C75E0F9-AA3E-4AD3-8937-6E884DEA927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CD4DFA8E-78F6-4B14-8B0C-29025578167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96C16A2D-149E-4354-A59F-FF710AAB592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BBB845A2-2BF6-4595-9BA9-B3907902366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9381039D-3D23-41F5-93B8-EDE7F6F4F68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86B42796-ECA0-4707-BB0B-CC07FEE2A18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72AF631C-419B-41BC-8CC3-2887A978F320}"/>
              </a:ext>
            </a:extLst>
          </p:cNvPr>
          <p:cNvGrpSpPr/>
          <p:nvPr/>
        </p:nvGrpSpPr>
        <p:grpSpPr>
          <a:xfrm>
            <a:off x="4854506" y="2582833"/>
            <a:ext cx="73812" cy="441140"/>
            <a:chOff x="4824133" y="1628140"/>
            <a:chExt cx="90155" cy="538817"/>
          </a:xfrm>
        </p:grpSpPr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EEAFEA1E-8BDB-443D-A9D4-6E41C7828E9B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9B6819CA-F828-4E49-B469-E9E181DBE8FD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CDA54B44-2CA4-4497-832A-E03A227F5AF9}"/>
                </a:ext>
              </a:extLst>
            </p:cNvPr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FDC20C83-2F47-423E-AD9F-C7D0617759C7}"/>
                </a:ext>
              </a:extLst>
            </p:cNvPr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3EE9AAA6-63AC-4F7C-A6E2-8E070121E7A4}"/>
              </a:ext>
            </a:extLst>
          </p:cNvPr>
          <p:cNvGrpSpPr/>
          <p:nvPr/>
        </p:nvGrpSpPr>
        <p:grpSpPr>
          <a:xfrm>
            <a:off x="1757679" y="3793676"/>
            <a:ext cx="738115" cy="738115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0C797226-FC33-4EE0-A0B5-43759AA7EC0F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19BAB4DF-6D97-4B86-8463-4E304298EA41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B6DB858C-FD32-4D94-B00D-5718DC9B3901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93FBAE27-89F8-4F8C-A8A3-EF92A76C2BB2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510280FC-1BFB-494D-9C01-3F9D66583710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6BD0531C-517D-4394-8848-06838590CD08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04336D31-B785-4063-9881-3B9863F2154C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8FF55F2D-031E-4339-BC66-EF1CABA7109C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860558F-1EB0-400E-9384-CAE94C8D633C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6C37D2CA-9848-4917-9263-9AFA9E8FE448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F4785873-7C25-4929-A30F-903CF575D0CB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C92754D4-4058-49FF-917E-5C407AC2C814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790C6F62-0729-485A-B97B-BB971833275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EAED4D3-575F-4A90-A1F9-491A5FB84B75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9381C093-AE17-42EB-BC81-C2CBFCBEBE80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C7E8DAE5-16D2-43D1-A8D1-95D30A6A6A24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5F5C878F-E77B-4957-8CED-B1C011473868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33194EA2-24E0-4078-87E6-2DBA30327C6B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7DCDFD73-142E-4311-9636-D78994B69C51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EDC1FF0A-FB59-4E0D-BE98-0DD14DC03290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2D3124-3A11-4590-B8F8-7E0F4E268D7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71ACCCF9-7FB8-4552-912E-42B4B1CF4780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7CC27186-AAF6-4CB7-AF68-C37B9B7DA303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48CB9B51-4F6A-40F3-ACA3-F003E5E7390C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64C3AE98-57E4-437D-8BAC-A4CD84105D32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B7B7A54F-A374-4515-A042-1DDA8037145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83FBA750-E37A-41D5-9668-5D3826CE1470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673643B0-297F-4B59-9E2D-EC4767B7A8CC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63961AEE-D4AF-4FD1-93E7-E714A46B8806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25D8BBB1-6B8F-4690-87F5-E47BD7EB7043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DD95327E-DA0A-463B-9012-747B25100584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C4A28E7B-48CB-4B43-9C37-63B0C5AE0AC5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26ADDB1E-6B3A-42B4-A492-67A3D6B4A4CE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AB036D18-50C9-407B-A818-B6D906EE66AD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33CFE5E8-DC41-4509-8F7B-6C20A44827A3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E21A2D02-D78E-4389-BBA9-F71C0E0088ED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37EF4725-A2CD-4A1F-8894-51E8FEF80C3F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83986069-6CB4-4524-AC3F-A98E430DE47D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57D87CE-57CE-4ECE-A914-571587304040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E1C20393-585D-4F79-A4F9-63636287B124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F1CFB726-DE8F-4D0D-BB3A-A7793FDE7B58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A8EE986E-9B65-407D-A4A0-9CF6ACAB85A6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72CB0E7-CC47-45F9-BE6F-7A7BEE77B32C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5CCF9317-0F5F-499B-9161-985CEBA13C5D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0B519C5C-B30B-403B-8265-4B3660921AE7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4904817E-ADF2-4275-BC18-1BF0F4A048F2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CE1ABB8C-D123-4C42-A61E-0867BDD479FD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2FD0682A-A853-4DC5-A310-93029AB43805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AE8DD7A2-6646-4549-972F-636306786221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573F89B4-04B1-48A8-B577-0DB5917C45F1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B2D3E0CB-F28A-4BC9-B349-70B04139D4D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732B1364-DC55-4509-8DD5-F74B88000692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699C0218-6A15-4381-8EB8-0D6AF493ADA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C95D3A7C-FAD0-4CB3-830A-6F65AAB2335A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8D2B8D20-9F3A-4943-841D-DD028AE8CC3E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66F1A09E-E34F-4B89-9EAB-481E4A3E3FB3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B09C3D6D-9803-427B-9E6A-40B4BEF53FFB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6A7AD82F-1DD4-4B02-9CD7-44D36350CE26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4C2C6977-54FA-466E-85DA-664CEF4DAE47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0D684074-A735-4229-924D-FD77F6487D07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C2EFDEB1-A131-4592-9499-ADAA25E591BC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CFC78EC3-2DAD-477C-99E7-7D1053FE72EB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39187A70-D748-4E21-8A96-7050D175501E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F1B00596-4642-437B-89C0-DD2404AB44E5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1C79EB39-8174-4A18-AEA8-7A6C42ECC185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7F71843A-8736-4B5B-9FE0-8151EB36AB91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F4CA1004-9A8A-4469-A68D-A1DB341971F6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FF931D43-872B-477C-856B-60A64B58F18B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E1BCDE79-BC60-4E28-AB40-27796C9353C8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1B1D5AEE-038B-497F-B525-2B466C122513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CDC80536-B720-4806-98A0-AFFAEE355B92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1FC85E0B-B4B8-4A1E-A9B4-BD302E22E780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B38282BC-C433-4D42-9B64-C404FC58D0A9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08D00ADE-9FC8-4773-9A30-BFB7C62BE223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3C6F32D6-AFB9-4069-962F-E74ECF1415D7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5DC27FA-2729-4F0A-9394-B57D4DC16E77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72C86A53-2610-4407-BC94-1B1A4D800003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354C28DB-5212-4418-97E6-F337AC57B721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C217D310-B8BF-4801-9F73-539C36CB96EA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459647BE-02F1-48C3-8451-70FE9DA3DCD7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5D83E529-423D-423A-86EF-AF53F1E5A53B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2CF895B5-F6DC-4B0D-B79C-4389C9C9527E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AE158CE5-24CC-4F90-B86A-E35C78EDA561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9732DDC0-4FEA-4DCE-9E81-363D5ADFBEBD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884024C0-A40A-428C-9F8A-19D828F5529A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1EF66CE8-1B33-4EE9-8839-2E4C49A3F7BB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735C357C-B6DD-4564-92AA-AACF924B5BD0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0A0A1CD3-C15B-4179-8B52-0901464AC810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ACED665F-DB57-4497-8E46-BD377D2C074B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56717AE9-6F3F-4FB6-A969-D5E16A2722E5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F43279BF-5A2F-46C6-84E9-B1CDC1C22132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E4773A0F-6BF7-415B-A43A-3F0B75DDE69E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6CB4429C-66B7-44AB-AF4C-55219B13652B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E8423F84-25ED-46CE-9FCC-7C5899E86A64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41619665-66BA-467F-A1E1-CA31A87D75A1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B72984AA-7B76-4405-8853-E9624145A862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A5E36209-9FA2-4E92-94B5-F6A920199071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71BE3494-AEF4-4885-94E5-CC4E59D33133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D79BD580-5436-440A-8835-07A30BC4890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6A2D8A46-B21B-48B4-8E20-229FC8974CF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B53CC881-D655-459B-86BD-38AB65350125}"/>
              </a:ext>
            </a:extLst>
          </p:cNvPr>
          <p:cNvGrpSpPr/>
          <p:nvPr/>
        </p:nvGrpSpPr>
        <p:grpSpPr>
          <a:xfrm>
            <a:off x="1756567" y="4646242"/>
            <a:ext cx="738115" cy="738115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97718B3C-1A01-4C88-8D5F-C28FEB5DD53E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E3CF3D70-A60B-479D-9B2D-6B0A03A6B75C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7A6C7836-FD75-4E65-82B9-342880572D80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53D31E60-C613-46B9-A8CD-56F3FB551EAF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0C01CDA9-D676-48C9-9319-C81368666CF1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E191EFDF-9594-43BC-BD85-514F564686BB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3C3738F5-4F3D-485B-8B74-589C6BC59244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0601E165-ACE2-4FC5-BA21-4EF09A9EA91A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23368273-698A-4C46-B8F6-6A990A04C5B7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4541965A-A5CF-4A7E-92E7-D40516498B59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5111C734-C464-4A0D-B36B-4E9646BE88C2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D53FBE6B-5747-4F19-A147-FAD88B3ECEE4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E6B1A79B-EEAE-4CD1-9420-CBCB131C3EDF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92FED331-942F-4B2D-8EC9-011797E0A373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6012FFB6-BA9A-4EB7-9E2C-E46C4A07C343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612253AB-6D80-4E77-B8FB-486C00D7B776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830E19E7-16C4-4463-9DE9-ABAA635A1562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5930A84A-88E0-4B4A-9DF8-D085DB7C981C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3EDB282B-554F-4209-B4DB-78C4DF0CE88B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DF052CAD-7B24-46FA-BCE9-15429BA8C53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1E2778F3-810B-4DDA-BE55-6FDEA438982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81FB6260-6ABF-48F8-B0B6-C9BC36E083C5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4427E678-7F95-4B15-8198-C39725C4DB7B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F0C2C026-472C-4175-A352-2B0FD2BC7A56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4A567D7F-D1A0-48D7-B62C-5A4C293344F7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2016E720-22B4-410F-94D9-264B89DB3DCB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D3DE8A87-716E-43C1-BC7F-E173024B4511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74378C2F-6770-404B-B575-466396124552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7B5AB536-4B0D-4DCF-AD50-D44DEA6154EE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FA5D3E83-557A-456B-9461-89AA04144FF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8B84F1AA-ADD0-4701-9221-8898A70DC5FD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E7EFAD83-8C4F-452F-B2B8-E120FF5676D6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22AB5609-900D-471D-9535-5515388FF39F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E4BA2F99-2855-4F4A-A690-E958A229646C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01ACD5F0-0031-4E4A-A3A6-B78F718B5A99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9FB8D893-A313-4392-AEFA-69AF6A4AC840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1785F1DE-8B62-4E88-9389-34D11645FDB6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95BF74B6-F2A0-47C9-B6FC-7BC1CCBFFA71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3CF166D6-2E00-4572-A70C-B96C357D5A64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F365EE9F-E2EF-4F73-839B-40730DD79BB4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61EE80AA-20BC-4358-B952-73D1D9EFED56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C5BB481A-138D-4E12-B9C8-E1E85C26C0AA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4A5AA82E-BB5F-460F-AC81-4BE2F0A68832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BA681460-EE2E-4C67-9088-9D4FF945504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FF29167E-5DE4-46D0-972A-5ABD3E00B3A5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3B22CB44-F66D-49A2-86D5-42884A877ABA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F0D283E4-A7A0-4DE6-82AE-60EC4BC9C559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EF6B2220-A2B5-415F-BB29-C042C0343F06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33F8CF09-C9EB-4874-84F3-31E0A3F5099E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F7C80715-7781-4C3C-9417-31518B51F44B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A893C8C5-4CF0-4910-B9A5-16A21E5EB554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A7CA45A8-C165-4311-BBE0-97BE38DB29DB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9B79130D-AA9C-4117-8C84-6CFC074E1BF9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7DDA38FA-D830-4E16-A3DE-A73388A75051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E1E3EAE5-2B42-44EF-9C52-1D62DF937406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176A80DD-4B70-485E-8CC3-DC4D31E685BD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ED20BD8B-B7D6-4ED1-B8F1-7F5116F7A340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40B2FA24-BEFA-40CB-9392-523C29E3A35A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33395ACE-C681-44B9-9786-1D48B4B86E80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F5980CE9-C30B-4589-8C4C-D890ED40D04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7B4AB7AE-5996-41BA-98D0-F79847E0FEB5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91ADF9FD-6BFE-49B4-BA02-7D599A689A2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BF1F0ACF-6C3E-4701-8E8D-D56EF23FC87E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BF98F72B-9978-4D92-8B7D-0C72A064040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C51C8E66-5870-4F5D-9047-1C40EBC00257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6F68B12F-57A1-46A4-ADDA-1E7695AB3404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304C4117-36A3-4FB1-A73A-B1064254929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26C57585-6633-4E78-9DE7-1B7E43114913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36EF0AA6-3C25-462A-BA13-9404F867A504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A03FB30B-6524-4B17-BCDA-BA5879B27BA3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1BEFF6EC-8329-4118-ABC2-CA47863AE2A5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E0277BC2-FD82-48F1-8A36-6CBDA7015B9C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FEC01829-0647-4F98-9C22-7447905BC656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594F3689-0771-432A-AED5-B43BD25C3C1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F0574A59-AD3C-40F3-8E19-B1DEDFD42D1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A2350FC5-8863-48E8-8398-8CF6DD9553DC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997E598D-9D87-46EB-BF77-6381E2A7EA11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BD476909-4741-4220-9883-4E7B805C1DBB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7B163632-8739-4BEA-99DF-E330E5A91143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8E1B2B43-206F-46BA-A315-982E3B0A8B4A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0E0DB15D-4DF3-449F-83BA-C96DA7444DAF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7BFDC31B-5AB1-4419-9EF7-1E370FB91DF0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4C507E15-F8B1-472B-8B01-34E9392EBC6C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A9C13BC3-1752-4D60-9943-A6CA8EF6831E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C1FBE362-9216-4FAB-B6BA-D2EFC2210433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59C9503E-B99C-4B08-880F-D38964750949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CE80BFCA-5E57-4FB0-8F51-3696CF537EC1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1543B328-D99F-44D9-A1DC-6EE9968F38B0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DFC27243-F112-447B-9CC7-8C14C11D9B20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FA0DE430-E656-4DEE-AD71-26A9E46867F1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09DA450E-FAD3-47B0-9A28-07AA9083B57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7F2EBD03-5890-4906-9DD2-9D6C37F996F8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36D906DE-9A51-4DF2-948C-59E5E15A33E7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F7E703DF-885F-47F0-9CE8-5A9EA06635CB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E6A7ACE9-66F0-405E-9F36-FF8A394BA1DE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11F2E887-76A9-4D36-8A01-C366430A3FF0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1DD8078C-088A-425A-B589-08AB652266DF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676E9CBC-ABEA-43EF-BADF-55ACA2E266CB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1FD9AB8D-A84C-406B-8888-8FD4186D6BE9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2E98D7BB-B41A-4435-B1AF-005EEAAE5334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8C795CCD-FD9D-4D80-8FAD-CF10F7EA4A52}"/>
              </a:ext>
            </a:extLst>
          </p:cNvPr>
          <p:cNvGrpSpPr/>
          <p:nvPr/>
        </p:nvGrpSpPr>
        <p:grpSpPr>
          <a:xfrm>
            <a:off x="1749029" y="5526954"/>
            <a:ext cx="738115" cy="738115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2AB60CF1-BDF2-4B71-BD55-DCFE6BDF7CD6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D3791639-1F7A-4348-8CEE-408700A956D5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FC9EA9CF-5511-472F-807A-DACD8EADBC7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69B21D34-4132-4B43-94A3-F121CC9E358E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626493B5-F39F-4B5D-8AC5-4E817C71556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A1B3AD3A-53B2-4BDC-8E44-0F68D3E3CB06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CF3879DE-9079-4D3E-9114-EB290D701675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FD2D904A-C7F4-4878-A145-4E246E28387F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0893FD7D-28C9-4F97-A353-711B769967B5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10F0A5BD-C850-45CD-975E-B072F2519339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17F4ED97-4DB9-4256-9C3A-C7F0DB020FC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FB9CD887-8B04-4E6D-BE06-5ABA5C00B7CF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7A8AE461-2E30-40BA-83EA-B327775A5025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0E44777C-AD57-4004-9B98-C90A27BC4799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F42C52A3-E210-497A-A086-75FD5585F5C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8EBFDFD0-8124-42BD-85E8-AB85C583C051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07257D4D-BC12-4A3A-AE51-72A29A3F5D3B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AEB07B19-98DB-452D-8B85-C38F68CA4AFE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5E6B9182-5979-4026-893B-88D5C00E9A3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3148EF50-8739-467B-A039-927401917A51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5FC4F1C3-EC9A-4231-A88A-0E9BDDDC9BA4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7BCF7919-66E4-405C-BEEC-9E52429C0D8C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06A584AE-5E7F-4627-8728-33FDFB41F926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BC6AF731-4273-4691-86A3-D3A115A729DE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C40517E1-3BCF-4B05-AB35-0460783A02AC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723B9A9D-5B6B-4033-864A-BE543159CFAF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06DFF301-9AE5-4237-AF27-8A5F9F2E8F48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270F61FC-CCB4-46A5-8922-8C5D3368A45E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782AA4A5-7D08-4026-A45E-60CE71D44B53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8A8DC3E2-9C7F-4F20-A819-B1659E8F5421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65281A8D-B308-43FB-8199-0D5142954378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BA5E7363-A917-415A-BC0D-6D40C72B1EE8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130344A3-815D-428E-89C5-EA1E60EA680D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FE163E52-435D-45BB-96CD-642D522DD133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88CA0F2D-9ED8-4790-8BA4-7DEF3B3AF3FF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4AC01F5B-1985-40A2-83A2-F1BB09E69B21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BBB92DD2-DAEE-4656-86D0-1543EAFDF13D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C13D3EBB-892E-40AF-BE9C-D137938D76F9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2BF4A0C2-F69B-40B4-8984-69248DFD8EBA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AE7F7732-549A-4F61-9A07-2928D0736597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92A8B91E-F814-4D29-B8F9-3645F0967CA6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80CB3E56-FFCE-4BD8-A85A-EE717138EB2C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46A61BB3-AA3D-44E4-8AB6-43F7E165AEFC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E2A4199E-04CA-46FD-ADC1-EF79155CF3C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FB53467B-3A04-4460-A071-40102F27E02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CEB056E7-2FE2-483D-A9E8-4D71AB38ED53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F6E14343-1BEE-4D77-91BF-917EE802176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2FD1DF51-118F-45B2-A7EA-5770574D7891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43E59BF5-D60E-439B-AA72-BAC6C9769FD9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A4D0D88A-337E-4F03-9F1A-CE1B1D184DBA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C44978D7-F875-4EF6-8C7F-EB9C5DBA4451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8C1A9233-1B0F-484C-999B-1D2566086770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662FAD43-4A9E-4623-B1CC-12FFF601D754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DDEAC68B-77F9-47A1-8452-5AB3CC826C52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3E5E65A0-4BB7-41F9-8BBD-699354CCDDEF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DA2AFF5B-40FA-4862-9AA7-EC041CF65647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5EF66B0B-2F29-4932-9DFD-540F9BA42479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3C25365A-6F44-407B-A057-3D18D88A409A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1947E07B-B073-459A-B6B6-55B6C822740E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092FB50A-CD43-4B9E-BAC8-1613DD744FF8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003E88D8-D299-41C2-9BC6-C46E1B7BAC3A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EBF4FE9F-E3FC-4F9F-87D2-4F86DE6B3BB4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FB122B36-F44D-493D-AD36-21F9EBBFE24F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8344A392-FB43-4862-BD30-440CB79372B4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948A9744-72CA-4528-BAF9-956EC4C5686B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008F133B-DEE6-4583-9F1B-74D193305AA3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CC65E84D-8B53-4787-9A31-524DBDBFB961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A267283C-8445-4A3E-8770-5E4754C5347B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776F9E13-3928-4B13-B8D7-4887014BA601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32C19684-2AA3-4726-809A-D19D740880A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76674E2B-30F8-49A6-8DC0-DFDB699EC3DB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38026DC2-6D66-49A1-ABF7-3DAFBA152F3F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8195985A-3F9D-4375-9414-7A61E7BFF766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44127256-3154-4F12-A715-E3110FA0A5C4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0AC36682-3CAA-47CA-BA3E-BA2314FD0C7B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FFFD54F8-2315-4FB0-BCFA-45763C572AB2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B05388B8-1B93-465E-81DC-908ADC38E5F2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99A8FAD8-9E7B-4202-99D0-483E96BD1BE7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93CB98AC-14D3-452A-B3A3-7F7CED98D41D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AF6032CE-0453-45A8-A128-6A7B20A0E9C6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E32DFB89-BC20-4BDB-A481-FE755E0F17DB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E2725F13-8DFF-482C-9EDF-A2DFFAF61E1D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77C47C69-A512-4981-AA43-8A3FC5E77D06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B79AFA53-AD68-434D-95A1-8A0553FA0907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85628425-F99D-4473-AD62-D1988D7A0819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264FE9F1-7F7C-42A1-9F99-D09EA62D2110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4E45CEDD-CAAE-4F62-868D-355B1524246C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CF8FB2D7-273D-492C-9A78-66F3261CE3AD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44ECB569-8EB3-4D05-AAA7-09CA57EE8FB2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E99914AA-54D0-4937-A5A0-5E313D8D0A8A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FEABBE8B-5E55-44C9-8EC2-6FB24A5DF31C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4DDA7B3C-6767-4D93-A602-A2242D9B6BF9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270ED7DC-2DC9-4DE7-97E6-806830C1DAFF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4B993DC7-78D4-476B-878F-CF9E03A14D17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D4CE54AA-7C8E-4864-9F4B-E7C7663E022E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A5764157-BB6D-4199-92C1-962838B74FE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EFAB0857-837C-41E9-8F1A-CAC37D3C8BCF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F3CF7DBB-BCE0-41F8-953B-8CE4B0286625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E4B00A01-FDCC-4C5A-930D-A0D73F61E38F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98FE4808-73EF-4578-8D27-0C7623AC14EA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83" name="Group 582">
            <a:extLst>
              <a:ext uri="{FF2B5EF4-FFF2-40B4-BE49-F238E27FC236}">
                <a16:creationId xmlns:a16="http://schemas.microsoft.com/office/drawing/2014/main" id="{93B6B8B9-A324-4A00-947A-8F817E65C601}"/>
              </a:ext>
            </a:extLst>
          </p:cNvPr>
          <p:cNvGrpSpPr/>
          <p:nvPr/>
        </p:nvGrpSpPr>
        <p:grpSpPr>
          <a:xfrm>
            <a:off x="3481622" y="4609336"/>
            <a:ext cx="73812" cy="738115"/>
            <a:chOff x="7152671" y="1595686"/>
            <a:chExt cx="90155" cy="901548"/>
          </a:xfrm>
        </p:grpSpPr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7BE2C9E1-9FBF-4936-BF5F-7E690D6D47C8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6F006AAD-7CE9-43AA-BD76-F56D4D7E904A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CAD7006E-38AE-4F4E-9B0E-746DEBCBCFB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827128E9-6678-4E36-9FBA-4D3699C5FC3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620A4346-7BC6-4B40-8C62-9043D2DFC44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877E9B92-012A-4A73-9191-B4BAF5BC671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C813C387-E32A-4BB6-8D09-2949003388D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7A61F99F-A43A-4A87-99E0-E944B46F65B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FCFAB94D-44E2-46D6-B340-530659320F43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3DB8D914-FA32-4566-884C-92E6B6F2619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94" name="Group 593">
            <a:extLst>
              <a:ext uri="{FF2B5EF4-FFF2-40B4-BE49-F238E27FC236}">
                <a16:creationId xmlns:a16="http://schemas.microsoft.com/office/drawing/2014/main" id="{B70F365C-65BB-476F-BAFC-2C71D497284D}"/>
              </a:ext>
            </a:extLst>
          </p:cNvPr>
          <p:cNvGrpSpPr/>
          <p:nvPr/>
        </p:nvGrpSpPr>
        <p:grpSpPr>
          <a:xfrm>
            <a:off x="4928318" y="4904582"/>
            <a:ext cx="73812" cy="196255"/>
            <a:chOff x="4824133" y="1628140"/>
            <a:chExt cx="90155" cy="239709"/>
          </a:xfrm>
        </p:grpSpPr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D3236FCF-FF4B-4412-98FE-FCF4D74D5E26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5B97AB07-B21F-4B61-9E69-96C3471332F7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12" name="TextBox 611">
            <a:extLst>
              <a:ext uri="{FF2B5EF4-FFF2-40B4-BE49-F238E27FC236}">
                <a16:creationId xmlns:a16="http://schemas.microsoft.com/office/drawing/2014/main" id="{E81AAEAA-BF30-4FA4-94AA-75D033D5F824}"/>
              </a:ext>
            </a:extLst>
          </p:cNvPr>
          <p:cNvSpPr txBox="1"/>
          <p:nvPr/>
        </p:nvSpPr>
        <p:spPr>
          <a:xfrm>
            <a:off x="7129217" y="2285049"/>
            <a:ext cx="4423579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87BB3F12-EA7C-4484-A6BB-6F7F31835D2F}"/>
              </a:ext>
            </a:extLst>
          </p:cNvPr>
          <p:cNvSpPr txBox="1"/>
          <p:nvPr/>
        </p:nvSpPr>
        <p:spPr>
          <a:xfrm>
            <a:off x="6027570" y="897747"/>
            <a:ext cx="3699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264 + 312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2" name="TextBox 621">
            <a:extLst>
              <a:ext uri="{FF2B5EF4-FFF2-40B4-BE49-F238E27FC236}">
                <a16:creationId xmlns:a16="http://schemas.microsoft.com/office/drawing/2014/main" id="{1B1E94A2-D9BD-4F22-A1D9-E760FE06F227}"/>
              </a:ext>
            </a:extLst>
          </p:cNvPr>
          <p:cNvSpPr txBox="1"/>
          <p:nvPr/>
        </p:nvSpPr>
        <p:spPr>
          <a:xfrm>
            <a:off x="8930463" y="935497"/>
            <a:ext cx="3699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id="{6648BA01-C68A-4E8B-8F13-AD839EF8706B}"/>
              </a:ext>
            </a:extLst>
          </p:cNvPr>
          <p:cNvSpPr txBox="1"/>
          <p:nvPr/>
        </p:nvSpPr>
        <p:spPr>
          <a:xfrm>
            <a:off x="9364365" y="906667"/>
            <a:ext cx="3699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576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8E811607-FB4A-49FB-B093-97D987978AB4}"/>
              </a:ext>
            </a:extLst>
          </p:cNvPr>
          <p:cNvSpPr txBox="1"/>
          <p:nvPr/>
        </p:nvSpPr>
        <p:spPr>
          <a:xfrm>
            <a:off x="6022114" y="2373749"/>
            <a:ext cx="2020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D8359788-A270-4154-A441-4197BCA39829}"/>
              </a:ext>
            </a:extLst>
          </p:cNvPr>
          <p:cNvSpPr txBox="1"/>
          <p:nvPr/>
        </p:nvSpPr>
        <p:spPr>
          <a:xfrm>
            <a:off x="5673265" y="2672237"/>
            <a:ext cx="461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52FA7541-2DBA-459C-811F-192CDA05BC5D}"/>
              </a:ext>
            </a:extLst>
          </p:cNvPr>
          <p:cNvSpPr txBox="1"/>
          <p:nvPr/>
        </p:nvSpPr>
        <p:spPr>
          <a:xfrm>
            <a:off x="6022114" y="2977522"/>
            <a:ext cx="2020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8" name="Straight Connector 627">
            <a:extLst>
              <a:ext uri="{FF2B5EF4-FFF2-40B4-BE49-F238E27FC236}">
                <a16:creationId xmlns:a16="http://schemas.microsoft.com/office/drawing/2014/main" id="{DD5AE682-1460-4D17-9186-B8BEAC9A549B}"/>
              </a:ext>
            </a:extLst>
          </p:cNvPr>
          <p:cNvCxnSpPr/>
          <p:nvPr/>
        </p:nvCxnSpPr>
        <p:spPr>
          <a:xfrm>
            <a:off x="5852065" y="3623853"/>
            <a:ext cx="12755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9" name="TextBox 628">
            <a:extLst>
              <a:ext uri="{FF2B5EF4-FFF2-40B4-BE49-F238E27FC236}">
                <a16:creationId xmlns:a16="http://schemas.microsoft.com/office/drawing/2014/main" id="{4ACCA9E2-DF2C-47DE-BFA2-1281F3169720}"/>
              </a:ext>
            </a:extLst>
          </p:cNvPr>
          <p:cNvSpPr txBox="1"/>
          <p:nvPr/>
        </p:nvSpPr>
        <p:spPr>
          <a:xfrm>
            <a:off x="6041238" y="363667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37753345-DC83-43EC-89AC-935F98994146}"/>
              </a:ext>
            </a:extLst>
          </p:cNvPr>
          <p:cNvSpPr txBox="1"/>
          <p:nvPr/>
        </p:nvSpPr>
        <p:spPr>
          <a:xfrm>
            <a:off x="6306031" y="363667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3747D708-0E7B-4766-B82E-15774AEF5AFD}"/>
              </a:ext>
            </a:extLst>
          </p:cNvPr>
          <p:cNvSpPr txBox="1"/>
          <p:nvPr/>
        </p:nvSpPr>
        <p:spPr>
          <a:xfrm>
            <a:off x="6559493" y="363850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632" name="Group 631">
            <a:extLst>
              <a:ext uri="{FF2B5EF4-FFF2-40B4-BE49-F238E27FC236}">
                <a16:creationId xmlns:a16="http://schemas.microsoft.com/office/drawing/2014/main" id="{27026B7B-4DF6-4B69-BB3C-8060CF4E12F7}"/>
              </a:ext>
            </a:extLst>
          </p:cNvPr>
          <p:cNvGrpSpPr/>
          <p:nvPr/>
        </p:nvGrpSpPr>
        <p:grpSpPr>
          <a:xfrm>
            <a:off x="7052607" y="4852445"/>
            <a:ext cx="3900930" cy="936030"/>
            <a:chOff x="6881370" y="4098709"/>
            <a:chExt cx="3900930" cy="936030"/>
          </a:xfrm>
        </p:grpSpPr>
        <p:sp>
          <p:nvSpPr>
            <p:cNvPr id="633" name="TextBox 632">
              <a:extLst>
                <a:ext uri="{FF2B5EF4-FFF2-40B4-BE49-F238E27FC236}">
                  <a16:creationId xmlns:a16="http://schemas.microsoft.com/office/drawing/2014/main" id="{A0777F20-EF35-4E24-B546-DE6A6F2C24DA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264 + 312 = 576</a:t>
              </a:r>
            </a:p>
          </p:txBody>
        </p:sp>
        <p:sp>
          <p:nvSpPr>
            <p:cNvPr id="634" name="Rounded Rectangle 790">
              <a:extLst>
                <a:ext uri="{FF2B5EF4-FFF2-40B4-BE49-F238E27FC236}">
                  <a16:creationId xmlns:a16="http://schemas.microsoft.com/office/drawing/2014/main" id="{CC2C099A-58E1-4C44-B35E-A8CD6E9FC600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19" name="TextBox 618">
            <a:extLst>
              <a:ext uri="{FF2B5EF4-FFF2-40B4-BE49-F238E27FC236}">
                <a16:creationId xmlns:a16="http://schemas.microsoft.com/office/drawing/2014/main" id="{B7270F7E-E4E5-449A-A39D-46426E86E474}"/>
              </a:ext>
            </a:extLst>
          </p:cNvPr>
          <p:cNvSpPr txBox="1"/>
          <p:nvPr/>
        </p:nvSpPr>
        <p:spPr>
          <a:xfrm>
            <a:off x="9761298" y="5033387"/>
            <a:ext cx="1929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576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9214E611-5979-494F-A881-CF32F7BAA620}"/>
              </a:ext>
            </a:extLst>
          </p:cNvPr>
          <p:cNvSpPr/>
          <p:nvPr/>
        </p:nvSpPr>
        <p:spPr>
          <a:xfrm>
            <a:off x="766618" y="459269"/>
            <a:ext cx="2244437" cy="811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3" name="Picture 612">
            <a:extLst>
              <a:ext uri="{FF2B5EF4-FFF2-40B4-BE49-F238E27FC236}">
                <a16:creationId xmlns:a16="http://schemas.microsoft.com/office/drawing/2014/main" id="{568270C3-14A7-481D-A29F-6F3ED8A63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00" y="208043"/>
            <a:ext cx="1310621" cy="567895"/>
          </a:xfrm>
          <a:prstGeom prst="rect">
            <a:avLst/>
          </a:prstGeom>
        </p:spPr>
      </p:pic>
      <p:pic>
        <p:nvPicPr>
          <p:cNvPr id="598" name="Picture 597">
            <a:extLst>
              <a:ext uri="{FF2B5EF4-FFF2-40B4-BE49-F238E27FC236}">
                <a16:creationId xmlns:a16="http://schemas.microsoft.com/office/drawing/2014/main" id="{531DE8CB-6FEC-41FF-A011-FD7E62ECB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7" b="86047" l="0" r="98065">
                        <a14:foregroundMark x1="32258" y1="51163" x2="32258" y2="51163"/>
                        <a14:foregroundMark x1="32258" y1="51163" x2="32258" y2="51163"/>
                        <a14:foregroundMark x1="19355" y1="41860" x2="19355" y2="41860"/>
                        <a14:foregroundMark x1="7742" y1="41860" x2="7742" y2="41860"/>
                        <a14:foregroundMark x1="42581" y1="41860" x2="42581" y2="41860"/>
                        <a14:foregroundMark x1="62581" y1="51163" x2="62581" y2="51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5723" y="609003"/>
            <a:ext cx="1431785" cy="3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" grpId="0" uiExpand="1" build="p"/>
      <p:bldP spid="625" grpId="0"/>
      <p:bldP spid="626" grpId="0"/>
      <p:bldP spid="627" grpId="0"/>
      <p:bldP spid="629" grpId="0"/>
      <p:bldP spid="630" grpId="0"/>
      <p:bldP spid="631" grpId="0"/>
      <p:bldP spid="6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9329D7-4F28-48ED-84F6-77676DEE906B}"/>
              </a:ext>
            </a:extLst>
          </p:cNvPr>
          <p:cNvSpPr txBox="1"/>
          <p:nvPr/>
        </p:nvSpPr>
        <p:spPr>
          <a:xfrm>
            <a:off x="4593051" y="766732"/>
            <a:ext cx="657371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1000, ta </a:t>
            </a:r>
            <a:r>
              <a:rPr lang="en-US" sz="34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hiện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>
              <a:buAutoNum type="arabicPeriod"/>
            </a:pP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987E7-5125-4B22-BF27-F0BEC5955843}"/>
              </a:ext>
            </a:extLst>
          </p:cNvPr>
          <p:cNvSpPr txBox="1"/>
          <p:nvPr/>
        </p:nvSpPr>
        <p:spPr>
          <a:xfrm>
            <a:off x="754249" y="1541478"/>
            <a:ext cx="44191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264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+ 312 = 576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0C9B0-7740-4631-BD6B-5A7AC1487CB7}"/>
              </a:ext>
            </a:extLst>
          </p:cNvPr>
          <p:cNvSpPr txBox="1"/>
          <p:nvPr/>
        </p:nvSpPr>
        <p:spPr>
          <a:xfrm>
            <a:off x="2171388" y="2386945"/>
            <a:ext cx="2020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264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D5B1C-10A8-4BB5-8C9A-CA8F8900C2B9}"/>
              </a:ext>
            </a:extLst>
          </p:cNvPr>
          <p:cNvSpPr txBox="1"/>
          <p:nvPr/>
        </p:nvSpPr>
        <p:spPr>
          <a:xfrm>
            <a:off x="2195059" y="3088142"/>
            <a:ext cx="2020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312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7EE77-747E-4151-8BB4-352E82BBFDA6}"/>
              </a:ext>
            </a:extLst>
          </p:cNvPr>
          <p:cNvCxnSpPr>
            <a:cxnSpLocks/>
          </p:cNvCxnSpPr>
          <p:nvPr/>
        </p:nvCxnSpPr>
        <p:spPr>
          <a:xfrm>
            <a:off x="2171388" y="3922976"/>
            <a:ext cx="127554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9B4A1A1-8B4E-438A-93DB-6F0F0FC0ED8D}"/>
              </a:ext>
            </a:extLst>
          </p:cNvPr>
          <p:cNvSpPr txBox="1"/>
          <p:nvPr/>
        </p:nvSpPr>
        <p:spPr>
          <a:xfrm>
            <a:off x="2171388" y="394412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55F0B-0356-4638-A635-7D07F1B67B5F}"/>
              </a:ext>
            </a:extLst>
          </p:cNvPr>
          <p:cNvSpPr txBox="1"/>
          <p:nvPr/>
        </p:nvSpPr>
        <p:spPr>
          <a:xfrm>
            <a:off x="2525853" y="3935993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A0978D-DFA7-432B-BD4C-E81C60592A66}"/>
              </a:ext>
            </a:extLst>
          </p:cNvPr>
          <p:cNvSpPr txBox="1"/>
          <p:nvPr/>
        </p:nvSpPr>
        <p:spPr>
          <a:xfrm>
            <a:off x="2900009" y="3939831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BF0967-2D02-4144-A2B5-C4B6F5B3302D}"/>
              </a:ext>
            </a:extLst>
          </p:cNvPr>
          <p:cNvSpPr txBox="1"/>
          <p:nvPr/>
        </p:nvSpPr>
        <p:spPr>
          <a:xfrm>
            <a:off x="1702190" y="2941095"/>
            <a:ext cx="2020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3A223-D480-4FB4-B363-0BC9931D6ABE}"/>
              </a:ext>
            </a:extLst>
          </p:cNvPr>
          <p:cNvSpPr txBox="1"/>
          <p:nvPr/>
        </p:nvSpPr>
        <p:spPr>
          <a:xfrm>
            <a:off x="2170547" y="2364635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AEAA5-BD44-4BBA-8A18-80B41EDADE08}"/>
              </a:ext>
            </a:extLst>
          </p:cNvPr>
          <p:cNvSpPr txBox="1"/>
          <p:nvPr/>
        </p:nvSpPr>
        <p:spPr>
          <a:xfrm>
            <a:off x="2195085" y="3066445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A95C93-BF3A-45B0-9CDD-B14BB87D9009}"/>
              </a:ext>
            </a:extLst>
          </p:cNvPr>
          <p:cNvSpPr txBox="1"/>
          <p:nvPr/>
        </p:nvSpPr>
        <p:spPr>
          <a:xfrm>
            <a:off x="2516617" y="2361907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A483D0-EA69-4B0C-A107-23EB2CF85E6D}"/>
              </a:ext>
            </a:extLst>
          </p:cNvPr>
          <p:cNvSpPr txBox="1"/>
          <p:nvPr/>
        </p:nvSpPr>
        <p:spPr>
          <a:xfrm>
            <a:off x="2536325" y="3068298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16EA2-4BF9-4436-9879-68ADCA431E55}"/>
              </a:ext>
            </a:extLst>
          </p:cNvPr>
          <p:cNvSpPr txBox="1"/>
          <p:nvPr/>
        </p:nvSpPr>
        <p:spPr>
          <a:xfrm>
            <a:off x="2849917" y="2376567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3AEAF0-DE2D-4B2E-9006-FF4265673B7F}"/>
              </a:ext>
            </a:extLst>
          </p:cNvPr>
          <p:cNvSpPr txBox="1"/>
          <p:nvPr/>
        </p:nvSpPr>
        <p:spPr>
          <a:xfrm>
            <a:off x="2879932" y="3075125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6D5C64-65F4-4722-B53B-DE684D532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56" y="311643"/>
            <a:ext cx="25527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4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E70AB5F-008D-4F58-900A-826993A07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" y="35"/>
            <a:ext cx="12191876" cy="68579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63FC69C-83B8-4AEA-9B60-B2F91DFEC5EB}"/>
              </a:ext>
            </a:extLst>
          </p:cNvPr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6334500-3664-4E5F-A79F-D279CAF23803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68FDFCE-9B8A-4D34-88EA-AC2B54100D23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099E6D9-2310-4FDA-BA18-58AE9A92CEB4}"/>
              </a:ext>
            </a:extLst>
          </p:cNvPr>
          <p:cNvGrpSpPr/>
          <p:nvPr/>
        </p:nvGrpSpPr>
        <p:grpSpPr>
          <a:xfrm>
            <a:off x="1566469" y="2134118"/>
            <a:ext cx="1886724" cy="3313664"/>
            <a:chOff x="1566470" y="2045218"/>
            <a:chExt cx="1170583" cy="33136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A4565BD-FAC7-4ED4-85F7-8AEB14FAC4C3}"/>
                </a:ext>
              </a:extLst>
            </p:cNvPr>
            <p:cNvGrpSpPr/>
            <p:nvPr/>
          </p:nvGrpSpPr>
          <p:grpSpPr>
            <a:xfrm>
              <a:off x="1566470" y="2045218"/>
              <a:ext cx="1170583" cy="3313664"/>
              <a:chOff x="1697011" y="2045218"/>
              <a:chExt cx="1170583" cy="331366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563870-7717-406E-97F9-1A0C18777014}"/>
                  </a:ext>
                </a:extLst>
              </p:cNvPr>
              <p:cNvSpPr txBox="1"/>
              <p:nvPr/>
            </p:nvSpPr>
            <p:spPr>
              <a:xfrm>
                <a:off x="1957564" y="2045218"/>
                <a:ext cx="910030" cy="331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247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351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00D87F-6637-4BB3-8147-D90B41FC41D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910030" cy="82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142030-9B20-4E40-8A30-9A6ECC0B4981}"/>
                </a:ext>
              </a:extLst>
            </p:cNvPr>
            <p:cNvCxnSpPr/>
            <p:nvPr/>
          </p:nvCxnSpPr>
          <p:spPr>
            <a:xfrm>
              <a:off x="1703263" y="3702050"/>
              <a:ext cx="889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F0869D-53EA-4D40-938C-89019ED47885}"/>
              </a:ext>
            </a:extLst>
          </p:cNvPr>
          <p:cNvGrpSpPr/>
          <p:nvPr/>
        </p:nvGrpSpPr>
        <p:grpSpPr>
          <a:xfrm>
            <a:off x="4003034" y="2108590"/>
            <a:ext cx="2019653" cy="1651671"/>
            <a:chOff x="1924821" y="1758797"/>
            <a:chExt cx="2019653" cy="16516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9C41CC-C1A6-4ADA-9360-A6DACB5448E7}"/>
                </a:ext>
              </a:extLst>
            </p:cNvPr>
            <p:cNvSpPr txBox="1"/>
            <p:nvPr/>
          </p:nvSpPr>
          <p:spPr>
            <a:xfrm>
              <a:off x="2423480" y="1758797"/>
              <a:ext cx="1520994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703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1E4D8E-0D16-43D6-8D0A-E43B7F0A9E10}"/>
                </a:ext>
              </a:extLst>
            </p:cNvPr>
            <p:cNvSpPr txBox="1"/>
            <p:nvPr/>
          </p:nvSpPr>
          <p:spPr>
            <a:xfrm>
              <a:off x="1924821" y="2174294"/>
              <a:ext cx="363930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DFABA5-B6C7-404A-B7DD-1942989A2382}"/>
              </a:ext>
            </a:extLst>
          </p:cNvPr>
          <p:cNvGrpSpPr/>
          <p:nvPr/>
        </p:nvGrpSpPr>
        <p:grpSpPr>
          <a:xfrm>
            <a:off x="6346760" y="2108589"/>
            <a:ext cx="1930369" cy="1651671"/>
            <a:chOff x="1454866" y="2019689"/>
            <a:chExt cx="1930369" cy="165167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54C31A-63AE-4C8D-A268-6AE9C63692DB}"/>
                </a:ext>
              </a:extLst>
            </p:cNvPr>
            <p:cNvSpPr txBox="1"/>
            <p:nvPr/>
          </p:nvSpPr>
          <p:spPr>
            <a:xfrm>
              <a:off x="1881370" y="2019689"/>
              <a:ext cx="1503865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526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32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3817D7-A549-4317-8F1F-3F48C45FBC8A}"/>
                </a:ext>
              </a:extLst>
            </p:cNvPr>
            <p:cNvSpPr txBox="1"/>
            <p:nvPr/>
          </p:nvSpPr>
          <p:spPr>
            <a:xfrm>
              <a:off x="1454866" y="2442465"/>
              <a:ext cx="363930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0A05E9-25EB-445A-A626-1C03C15DF2E2}"/>
              </a:ext>
            </a:extLst>
          </p:cNvPr>
          <p:cNvGrpSpPr/>
          <p:nvPr/>
        </p:nvGrpSpPr>
        <p:grpSpPr>
          <a:xfrm>
            <a:off x="8747657" y="2093815"/>
            <a:ext cx="1561961" cy="3313664"/>
            <a:chOff x="1564735" y="2004915"/>
            <a:chExt cx="1117951" cy="3313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5FBAAF-524F-43FA-BBEF-A68FE0734BBB}"/>
                </a:ext>
              </a:extLst>
            </p:cNvPr>
            <p:cNvSpPr txBox="1"/>
            <p:nvPr/>
          </p:nvSpPr>
          <p:spPr>
            <a:xfrm>
              <a:off x="1772656" y="2004915"/>
              <a:ext cx="910030" cy="3313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815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60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C0C764-5575-4BDA-9F51-2E2A8D88817F}"/>
                </a:ext>
              </a:extLst>
            </p:cNvPr>
            <p:cNvSpPr txBox="1"/>
            <p:nvPr/>
          </p:nvSpPr>
          <p:spPr>
            <a:xfrm>
              <a:off x="1564735" y="2442465"/>
              <a:ext cx="363930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CFBC38-CC7C-45EA-A763-A86C09ECDD4C}"/>
              </a:ext>
            </a:extLst>
          </p:cNvPr>
          <p:cNvCxnSpPr/>
          <p:nvPr/>
        </p:nvCxnSpPr>
        <p:spPr>
          <a:xfrm>
            <a:off x="8913009" y="3760260"/>
            <a:ext cx="143287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AEAD10-EA28-4641-9F70-4F2CC564E3B3}"/>
              </a:ext>
            </a:extLst>
          </p:cNvPr>
          <p:cNvCxnSpPr/>
          <p:nvPr/>
        </p:nvCxnSpPr>
        <p:spPr>
          <a:xfrm>
            <a:off x="6554042" y="3790950"/>
            <a:ext cx="143287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AC6A11-7BF1-4D2B-9C60-595ABEDAC78A}"/>
              </a:ext>
            </a:extLst>
          </p:cNvPr>
          <p:cNvCxnSpPr/>
          <p:nvPr/>
        </p:nvCxnSpPr>
        <p:spPr>
          <a:xfrm>
            <a:off x="4305459" y="3795189"/>
            <a:ext cx="143287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83E568-0071-4961-B956-C393EF3BE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9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876823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2569</TotalTime>
  <Words>265</Words>
  <Application>Microsoft Office PowerPoint</Application>
  <PresentationFormat>Widescreen</PresentationFormat>
  <Paragraphs>106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等线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184</cp:revision>
  <dcterms:created xsi:type="dcterms:W3CDTF">2021-06-02T01:34:00Z</dcterms:created>
  <dcterms:modified xsi:type="dcterms:W3CDTF">2025-03-31T04:48:48Z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41B22CFC911945659DC42EA720E01B23</vt:lpwstr>
  </property>
</Properties>
</file>