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6" r:id="rId3"/>
    <p:sldMasterId id="2147483690" r:id="rId4"/>
  </p:sldMasterIdLst>
  <p:notesMasterIdLst>
    <p:notesMasterId r:id="rId15"/>
  </p:notesMasterIdLst>
  <p:sldIdLst>
    <p:sldId id="257" r:id="rId5"/>
    <p:sldId id="2007577131" r:id="rId6"/>
    <p:sldId id="258" r:id="rId7"/>
    <p:sldId id="259" r:id="rId8"/>
    <p:sldId id="260" r:id="rId9"/>
    <p:sldId id="261" r:id="rId10"/>
    <p:sldId id="262" r:id="rId11"/>
    <p:sldId id="2007577132" r:id="rId12"/>
    <p:sldId id="2007577127" r:id="rId13"/>
    <p:sldId id="20075771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1288D6-060D-4717-93E5-777250BF0AB1}" type="datetimeFigureOut">
              <a:rPr lang="en-US" smtClean="0"/>
              <a:t>3/19/2023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4DAEB-867B-4F2F-BF0D-2A8342188CFD}" type="slidenum">
              <a:rPr lang="en-US" smtClean="0"/>
              <a:t>‹#›</a:t>
            </a:fld>
            <a:endParaRPr lang="en-US"/>
          </a:p>
        </p:txBody>
      </p:sp>
    </p:spTree>
    <p:extLst>
      <p:ext uri="{BB962C8B-B14F-4D97-AF65-F5344CB8AC3E}">
        <p14:creationId xmlns:p14="http://schemas.microsoft.com/office/powerpoint/2010/main" val="41933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A82EFB06-5F17-49C2-91DA-F48D8E806B19}" type="slidenum">
              <a:rPr lang="vi-VN" smtClean="0"/>
              <a:t>4</a:t>
            </a:fld>
            <a:endParaRPr lang="vi-VN"/>
          </a:p>
        </p:txBody>
      </p:sp>
    </p:spTree>
    <p:extLst>
      <p:ext uri="{BB962C8B-B14F-4D97-AF65-F5344CB8AC3E}">
        <p14:creationId xmlns:p14="http://schemas.microsoft.com/office/powerpoint/2010/main" val="376986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6.gi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26.svg"/><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7849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305328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125852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32042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7860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81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405092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3/19/2023</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03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61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2023/3/19</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643030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0" y="5212224"/>
            <a:ext cx="3308946" cy="1645775"/>
          </a:xfrm>
          <a:prstGeom prst="rect">
            <a:avLst/>
          </a:prstGeom>
        </p:spPr>
      </p:pic>
    </p:spTree>
    <p:extLst>
      <p:ext uri="{BB962C8B-B14F-4D97-AF65-F5344CB8AC3E}">
        <p14:creationId xmlns:p14="http://schemas.microsoft.com/office/powerpoint/2010/main" val="2694620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3332929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072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extLst>
      <p:ext uri="{BB962C8B-B14F-4D97-AF65-F5344CB8AC3E}">
        <p14:creationId xmlns:p14="http://schemas.microsoft.com/office/powerpoint/2010/main" val="2999830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100378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1912484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7611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768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264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375831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06470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32293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4C04A-5E2D-46D4-BE67-07C5FA8BFCB9}" type="datetimeFigureOut">
              <a:rPr lang="en-US" smtClean="0"/>
              <a:t>3/19/2023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932559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13019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72286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252427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79736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07312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592086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7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20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107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86540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84C04A-5E2D-46D4-BE67-07C5FA8BFCB9}"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4220849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0619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101966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25103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418963"/>
            <a:chOff x="395894" y="219519"/>
            <a:chExt cx="8518865" cy="4925505"/>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85" y="98227"/>
            <a:ext cx="2069886" cy="1034943"/>
          </a:xfrm>
          <a:prstGeom prst="rect">
            <a:avLst/>
          </a:prstGeom>
        </p:spPr>
      </p:pic>
    </p:spTree>
    <p:extLst>
      <p:ext uri="{BB962C8B-B14F-4D97-AF65-F5344CB8AC3E}">
        <p14:creationId xmlns:p14="http://schemas.microsoft.com/office/powerpoint/2010/main" val="2403228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id="{9B856AB9-7D07-45DD-A088-BE4905E45470}"/>
              </a:ext>
            </a:extLst>
          </p:cNvPr>
          <p:cNvPicPr>
            <a:picLocks noChangeAspect="1" noChangeArrowheads="1"/>
          </p:cNvPicPr>
          <p:nvPr userDrawn="1"/>
        </p:nvPicPr>
        <p:blipFill>
          <a:blip r:embed="rId2">
            <a:clrChange>
              <a:clrFrom>
                <a:srgbClr val="F7FBFB"/>
              </a:clrFrom>
              <a:clrTo>
                <a:srgbClr val="F7FBFB">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96625" y="228629"/>
            <a:ext cx="2330549" cy="88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679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736" y="127898"/>
            <a:ext cx="2325467" cy="1162735"/>
          </a:xfrm>
          <a:prstGeom prst="rect">
            <a:avLst/>
          </a:prstGeom>
        </p:spPr>
      </p:pic>
    </p:spTree>
    <p:extLst>
      <p:ext uri="{BB962C8B-B14F-4D97-AF65-F5344CB8AC3E}">
        <p14:creationId xmlns:p14="http://schemas.microsoft.com/office/powerpoint/2010/main" val="307358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54602"/>
              <a:ext cx="8357361" cy="4753198"/>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040" y="19041"/>
            <a:ext cx="2325467" cy="1162735"/>
          </a:xfrm>
          <a:prstGeom prst="rect">
            <a:avLst/>
          </a:prstGeom>
        </p:spPr>
      </p:pic>
    </p:spTree>
    <p:extLst>
      <p:ext uri="{BB962C8B-B14F-4D97-AF65-F5344CB8AC3E}">
        <p14:creationId xmlns:p14="http://schemas.microsoft.com/office/powerpoint/2010/main" val="4108717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0"/>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357361"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572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314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2923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4C04A-5E2D-46D4-BE67-07C5FA8BFCB9}" type="datetimeFigureOut">
              <a:rPr lang="en-US" smtClean="0"/>
              <a:t>3/19/2023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3286396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33549F"/>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26"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27"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2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22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TextBox 291">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en-US" sz="11500" dirty="0">
                <a:ln>
                  <a:solidFill>
                    <a:schemeClr val="accent6">
                      <a:lumMod val="50000"/>
                    </a:schemeClr>
                  </a:solidFill>
                </a:ln>
                <a:solidFill>
                  <a:schemeClr val="accent6">
                    <a:lumMod val="60000"/>
                    <a:lumOff val="40000"/>
                  </a:schemeClr>
                </a:solidFill>
                <a:latin typeface="+mj-lt"/>
              </a:rPr>
              <a:t>TRÒ</a:t>
            </a:r>
            <a:r>
              <a:rPr lang="en-US" sz="11500" baseline="0" dirty="0">
                <a:ln>
                  <a:solidFill>
                    <a:schemeClr val="accent6">
                      <a:lumMod val="50000"/>
                    </a:schemeClr>
                  </a:solidFill>
                </a:ln>
                <a:solidFill>
                  <a:schemeClr val="accent6">
                    <a:lumMod val="60000"/>
                    <a:lumOff val="40000"/>
                  </a:schemeClr>
                </a:solidFill>
                <a:latin typeface="+mj-lt"/>
              </a:rPr>
              <a:t> CHƠI</a:t>
            </a:r>
            <a:endParaRPr lang="vi-VN" sz="11500" dirty="0">
              <a:ln>
                <a:solidFill>
                  <a:schemeClr val="accent6">
                    <a:lumMod val="50000"/>
                  </a:schemeClr>
                </a:solidFill>
              </a:ln>
              <a:solidFill>
                <a:schemeClr val="accent6">
                  <a:lumMod val="60000"/>
                  <a:lumOff val="40000"/>
                </a:schemeClr>
              </a:solidFill>
              <a:latin typeface="+mj-lt"/>
            </a:endParaRPr>
          </a:p>
        </p:txBody>
      </p:sp>
      <p:grpSp>
        <p:nvGrpSpPr>
          <p:cNvPr id="293" name="Google Shape;631;p30">
            <a:extLst>
              <a:ext uri="{FF2B5EF4-FFF2-40B4-BE49-F238E27FC236}">
                <a16:creationId xmlns:a16="http://schemas.microsoft.com/office/drawing/2014/main" id="{CD1EBE97-8F9B-460E-9BC5-FD02CD5043DA}"/>
              </a:ext>
            </a:extLst>
          </p:cNvPr>
          <p:cNvGrpSpPr/>
          <p:nvPr userDrawn="1"/>
        </p:nvGrpSpPr>
        <p:grpSpPr>
          <a:xfrm flipH="1">
            <a:off x="7919467" y="3656003"/>
            <a:ext cx="1245605" cy="2486166"/>
            <a:chOff x="961250" y="234750"/>
            <a:chExt cx="1222525" cy="2320700"/>
          </a:xfrm>
        </p:grpSpPr>
        <p:sp>
          <p:nvSpPr>
            <p:cNvPr id="294"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776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barn(inVertical)">
                                      <p:cBhvr>
                                        <p:cTn id="10" dur="500"/>
                                        <p:tgtEl>
                                          <p:spTgt spid="2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barn(inVertical)">
                                      <p:cBhvr>
                                        <p:cTn id="13" dur="500"/>
                                        <p:tgtEl>
                                          <p:spTgt spid="227"/>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p:cTn id="17" dur="1000" fill="hold"/>
                                        <p:tgtEl>
                                          <p:spTgt spid="228"/>
                                        </p:tgtEl>
                                        <p:attrNameLst>
                                          <p:attrName>ppt_w</p:attrName>
                                        </p:attrNameLst>
                                      </p:cBhvr>
                                      <p:tavLst>
                                        <p:tav tm="0">
                                          <p:val>
                                            <p:fltVal val="0"/>
                                          </p:val>
                                        </p:tav>
                                        <p:tav tm="100000">
                                          <p:val>
                                            <p:strVal val="#ppt_w"/>
                                          </p:val>
                                        </p:tav>
                                      </p:tavLst>
                                    </p:anim>
                                    <p:anim calcmode="lin" valueType="num">
                                      <p:cBhvr>
                                        <p:cTn id="18" dur="1000" fill="hold"/>
                                        <p:tgtEl>
                                          <p:spTgt spid="228"/>
                                        </p:tgtEl>
                                        <p:attrNameLst>
                                          <p:attrName>ppt_h</p:attrName>
                                        </p:attrNameLst>
                                      </p:cBhvr>
                                      <p:tavLst>
                                        <p:tav tm="0">
                                          <p:val>
                                            <p:fltVal val="0"/>
                                          </p:val>
                                        </p:tav>
                                        <p:tav tm="100000">
                                          <p:val>
                                            <p:strVal val="#ppt_h"/>
                                          </p:val>
                                        </p:tav>
                                      </p:tavLst>
                                    </p:anim>
                                    <p:anim calcmode="lin" valueType="num">
                                      <p:cBhvr>
                                        <p:cTn id="19" dur="1000" fill="hold"/>
                                        <p:tgtEl>
                                          <p:spTgt spid="228"/>
                                        </p:tgtEl>
                                        <p:attrNameLst>
                                          <p:attrName>style.rotation</p:attrName>
                                        </p:attrNameLst>
                                      </p:cBhvr>
                                      <p:tavLst>
                                        <p:tav tm="0">
                                          <p:val>
                                            <p:fltVal val="90"/>
                                          </p:val>
                                        </p:tav>
                                        <p:tav tm="100000">
                                          <p:val>
                                            <p:fltVal val="0"/>
                                          </p:val>
                                        </p:tav>
                                      </p:tavLst>
                                    </p:anim>
                                    <p:animEffect transition="in" filter="fade">
                                      <p:cBhvr>
                                        <p:cTn id="20" dur="1000"/>
                                        <p:tgtEl>
                                          <p:spTgt spid="22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randombar(horizontal)">
                                      <p:cBhvr>
                                        <p:cTn id="24" dur="500"/>
                                        <p:tgtEl>
                                          <p:spTgt spid="292"/>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9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723210"/>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4C04A-5E2D-46D4-BE67-07C5FA8BFCB9}" type="datetimeFigureOut">
              <a:rPr lang="en-US" smtClean="0"/>
              <a:t>3/19/2023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25788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4C04A-5E2D-46D4-BE67-07C5FA8BFCB9}" type="datetimeFigureOut">
              <a:rPr lang="en-US" smtClean="0"/>
              <a:t>3/19/2023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120301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4C04A-5E2D-46D4-BE67-07C5FA8BFCB9}"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418907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84C04A-5E2D-46D4-BE67-07C5FA8BFCB9}" type="datetimeFigureOut">
              <a:rPr lang="en-US" smtClean="0"/>
              <a:t>3/19/2023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50F7DE-9864-471F-BBFE-4244A1313E79}" type="slidenum">
              <a:rPr lang="en-US" smtClean="0"/>
              <a:t>‹#›</a:t>
            </a:fld>
            <a:endParaRPr lang="en-US"/>
          </a:p>
        </p:txBody>
      </p:sp>
    </p:spTree>
    <p:extLst>
      <p:ext uri="{BB962C8B-B14F-4D97-AF65-F5344CB8AC3E}">
        <p14:creationId xmlns:p14="http://schemas.microsoft.com/office/powerpoint/2010/main" val="2081419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4C04A-5E2D-46D4-BE67-07C5FA8BFCB9}" type="datetimeFigureOut">
              <a:rPr lang="en-US" smtClean="0"/>
              <a:t>3/19/2023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0F7DE-9864-471F-BBFE-4244A1313E79}" type="slidenum">
              <a:rPr lang="en-US" smtClean="0"/>
              <a:t>‹#›</a:t>
            </a:fld>
            <a:endParaRPr lang="en-US"/>
          </a:p>
        </p:txBody>
      </p:sp>
    </p:spTree>
    <p:extLst>
      <p:ext uri="{BB962C8B-B14F-4D97-AF65-F5344CB8AC3E}">
        <p14:creationId xmlns:p14="http://schemas.microsoft.com/office/powerpoint/2010/main" val="199970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7373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3/19/2023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9619880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83050791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0.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9.png"/><Relationship Id="rId1" Type="http://schemas.openxmlformats.org/officeDocument/2006/relationships/slideLayout" Target="../slideLayouts/slideLayout14.xml"/><Relationship Id="rId5" Type="http://schemas.microsoft.com/office/2007/relationships/hdphoto" Target="../media/hdphoto4.wdp"/><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1021522"/>
            <a:chOff x="1523998" y="0"/>
            <a:chExt cx="2190751" cy="1021522"/>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14224" y="67415"/>
              <a:ext cx="1972089" cy="954107"/>
            </a:xfrm>
            <a:prstGeom prst="rect">
              <a:avLst/>
            </a:prstGeom>
            <a:noFill/>
          </p:spPr>
          <p:txBody>
            <a:bodyPr wrap="square" rtlCol="0">
              <a:spAutoFit/>
            </a:bodyPr>
            <a:lstStyle/>
            <a:p>
              <a:pPr algn="ctr"/>
              <a:r>
                <a:rPr lang="vi-VN" sz="2800">
                  <a:solidFill>
                    <a:schemeClr val="accent6">
                      <a:lumMod val="75000"/>
                    </a:schemeClr>
                  </a:solidFill>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073402" y="232092"/>
            <a:ext cx="7381674" cy="1200329"/>
          </a:xfrm>
          <a:prstGeom prst="rect">
            <a:avLst/>
          </a:prstGeom>
          <a:noFill/>
        </p:spPr>
        <p:txBody>
          <a:bodyPr wrap="square" rtlCol="0">
            <a:spAutoFit/>
          </a:bodyPr>
          <a:lstStyle/>
          <a:p>
            <a:pPr algn="ctr"/>
            <a:r>
              <a:rPr lang="vi-VN" sz="3600">
                <a:solidFill>
                  <a:schemeClr val="accent6">
                    <a:lumMod val="75000"/>
                  </a:schemeClr>
                </a:solidFill>
              </a:rPr>
              <a:t>ĐỘ DÀI VÀ ĐƠN VỊ ĐO ĐỘ DÀI</a:t>
            </a:r>
          </a:p>
          <a:p>
            <a:pPr algn="ctr"/>
            <a:r>
              <a:rPr lang="vi-VN" sz="3600">
                <a:solidFill>
                  <a:schemeClr val="accent6">
                    <a:lumMod val="75000"/>
                  </a:schemeClr>
                </a:solidFill>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1407150" y="1713884"/>
            <a:ext cx="9047926" cy="2677656"/>
          </a:xfrm>
          <a:prstGeom prst="rect">
            <a:avLst/>
          </a:prstGeom>
          <a:noFill/>
          <a:ln>
            <a:noFill/>
          </a:ln>
        </p:spPr>
        <p:txBody>
          <a:bodyPr wrap="none" rtlCol="0">
            <a:spAutoFit/>
          </a:bodyPr>
          <a:lstStyle/>
          <a:p>
            <a:pPr algn="ctr">
              <a:lnSpc>
                <a:spcPct val="120000"/>
              </a:lnSpc>
            </a:pPr>
            <a:r>
              <a:rPr lang="vi-VN" sz="4400">
                <a:ln>
                  <a:solidFill>
                    <a:schemeClr val="accent6">
                      <a:lumMod val="50000"/>
                    </a:schemeClr>
                  </a:solidFill>
                </a:ln>
                <a:solidFill>
                  <a:schemeClr val="bg1"/>
                </a:solidFill>
              </a:rPr>
              <a:t>BÀI 57</a:t>
            </a:r>
          </a:p>
          <a:p>
            <a:pPr algn="ctr">
              <a:lnSpc>
                <a:spcPct val="120000"/>
              </a:lnSpc>
            </a:pPr>
            <a:r>
              <a:rPr lang="vi-VN" sz="4800">
                <a:ln>
                  <a:solidFill>
                    <a:schemeClr val="accent6">
                      <a:lumMod val="50000"/>
                    </a:schemeClr>
                  </a:solidFill>
                </a:ln>
                <a:solidFill>
                  <a:schemeClr val="bg1"/>
                </a:solidFill>
              </a:rPr>
              <a:t>THỰC HÀNH VÀ TRẢI NGHIỆM</a:t>
            </a:r>
          </a:p>
          <a:p>
            <a:pPr algn="ctr">
              <a:lnSpc>
                <a:spcPct val="120000"/>
              </a:lnSpc>
            </a:pPr>
            <a:r>
              <a:rPr lang="vi-VN" sz="4800">
                <a:ln>
                  <a:solidFill>
                    <a:schemeClr val="accent6">
                      <a:lumMod val="50000"/>
                    </a:schemeClr>
                  </a:solidFill>
                </a:ln>
                <a:solidFill>
                  <a:schemeClr val="bg1"/>
                </a:solidFill>
              </a:rPr>
              <a:t>ĐO ĐỘ DÀI</a:t>
            </a:r>
            <a:endParaRPr lang="vi-VN" sz="6000">
              <a:ln>
                <a:solidFill>
                  <a:schemeClr val="accent6">
                    <a:lumMod val="50000"/>
                  </a:schemeClr>
                </a:solidFill>
              </a:ln>
              <a:solidFill>
                <a:schemeClr val="bg1"/>
              </a:solidFill>
            </a:endParaRPr>
          </a:p>
        </p:txBody>
      </p:sp>
      <p:sp>
        <p:nvSpPr>
          <p:cNvPr id="9" name="Google Shape;4342;p1"/>
          <p:cNvSpPr txBox="1"/>
          <p:nvPr/>
        </p:nvSpPr>
        <p:spPr>
          <a:xfrm>
            <a:off x="6016146" y="4576809"/>
            <a:ext cx="2435301"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800" smtClean="0">
                <a:cs typeface="Times New Roman" panose="02020603050405020304" pitchFamily="18" charset="0"/>
              </a:rPr>
              <a:t>Tiết 1 - Tr.73</a:t>
            </a:r>
            <a:endParaRPr sz="2800">
              <a:cs typeface="Times New Roman" panose="02020603050405020304" pitchFamily="18" charset="0"/>
            </a:endParaRPr>
          </a:p>
        </p:txBody>
      </p:sp>
    </p:spTree>
    <p:extLst>
      <p:ext uri="{BB962C8B-B14F-4D97-AF65-F5344CB8AC3E}">
        <p14:creationId xmlns:p14="http://schemas.microsoft.com/office/powerpoint/2010/main" val="205328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F2182-6781-428D-B653-49A857C20514}"/>
              </a:ext>
            </a:extLst>
          </p:cNvPr>
          <p:cNvSpPr txBox="1"/>
          <p:nvPr/>
        </p:nvSpPr>
        <p:spPr>
          <a:xfrm>
            <a:off x="3076675" y="2069872"/>
            <a:ext cx="6255239" cy="1098506"/>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Tạm</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biệt</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6000" b="0" i="0" u="none" strike="noStrike" kern="1200" cap="none" spc="0" normalizeH="0" baseline="0" noProof="0" dirty="0" err="1">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6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rPr>
              <a:t> con!</a:t>
            </a:r>
            <a:endParaRPr kumimoji="0" lang="vi-VN" sz="8000" b="0" i="0" u="none" strike="noStrike" kern="1200" cap="none" spc="0" normalizeH="0" baseline="0" noProof="0" dirty="0">
              <a:ln>
                <a:solidFill>
                  <a:srgbClr val="00B050"/>
                </a:solidFill>
              </a:ln>
              <a:solidFill>
                <a:srgbClr val="00B05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643274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7A523A0-49BC-2F4F-AB74-4EA067CE4F72}"/>
              </a:ext>
            </a:extLst>
          </p:cNvPr>
          <p:cNvSpPr txBox="1"/>
          <p:nvPr/>
        </p:nvSpPr>
        <p:spPr>
          <a:xfrm>
            <a:off x="2867182" y="781136"/>
            <a:ext cx="61349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a:ea typeface="+mn-ea"/>
                <a:cs typeface="+mn-cs"/>
              </a:rPr>
              <a:t>YÊU CẦU CẦN ĐẠT</a:t>
            </a:r>
          </a:p>
        </p:txBody>
      </p:sp>
      <p:grpSp>
        <p:nvGrpSpPr>
          <p:cNvPr id="4" name="Group 3">
            <a:extLst>
              <a:ext uri="{FF2B5EF4-FFF2-40B4-BE49-F238E27FC236}">
                <a16:creationId xmlns:a16="http://schemas.microsoft.com/office/drawing/2014/main" id="{AC28F713-904E-4259-9070-57BE1EFD4B24}"/>
              </a:ext>
            </a:extLst>
          </p:cNvPr>
          <p:cNvGrpSpPr/>
          <p:nvPr/>
        </p:nvGrpSpPr>
        <p:grpSpPr>
          <a:xfrm>
            <a:off x="986306" y="1535729"/>
            <a:ext cx="10111812" cy="714672"/>
            <a:chOff x="774356" y="888444"/>
            <a:chExt cx="10111812" cy="714672"/>
          </a:xfrm>
        </p:grpSpPr>
        <p:grpSp>
          <p:nvGrpSpPr>
            <p:cNvPr id="5" name="Group 4"/>
            <p:cNvGrpSpPr/>
            <p:nvPr/>
          </p:nvGrpSpPr>
          <p:grpSpPr>
            <a:xfrm>
              <a:off x="774356" y="888444"/>
              <a:ext cx="1085297" cy="714672"/>
              <a:chOff x="2485459" y="1975436"/>
              <a:chExt cx="1772914" cy="1393004"/>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6" name="TextBox 5">
              <a:extLst>
                <a:ext uri="{FF2B5EF4-FFF2-40B4-BE49-F238E27FC236}">
                  <a16:creationId xmlns:a16="http://schemas.microsoft.com/office/drawing/2014/main" id="{14B26D2C-1BC9-4238-BC4C-795267AEDD6F}"/>
                </a:ext>
              </a:extLst>
            </p:cNvPr>
            <p:cNvSpPr txBox="1"/>
            <p:nvPr/>
          </p:nvSpPr>
          <p:spPr>
            <a:xfrm>
              <a:off x="1981088" y="910618"/>
              <a:ext cx="8905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cách làm thước dây chia theo m và dm.</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4C1EF139-4416-44FF-AC02-49D6B4DBE8EA}"/>
              </a:ext>
            </a:extLst>
          </p:cNvPr>
          <p:cNvGrpSpPr/>
          <p:nvPr/>
        </p:nvGrpSpPr>
        <p:grpSpPr>
          <a:xfrm>
            <a:off x="1093882" y="2852111"/>
            <a:ext cx="10041037" cy="1028804"/>
            <a:chOff x="752655" y="2065203"/>
            <a:chExt cx="10062426" cy="957022"/>
          </a:xfrm>
        </p:grpSpPr>
        <p:grpSp>
          <p:nvGrpSpPr>
            <p:cNvPr id="11" name="Group 10"/>
            <p:cNvGrpSpPr/>
            <p:nvPr/>
          </p:nvGrpSpPr>
          <p:grpSpPr>
            <a:xfrm>
              <a:off x="752655" y="2065203"/>
              <a:ext cx="1085297" cy="714672"/>
              <a:chOff x="5056546" y="1975436"/>
              <a:chExt cx="1772914" cy="1393004"/>
            </a:xfrm>
          </p:grpSpPr>
          <p:pic>
            <p:nvPicPr>
              <p:cNvPr id="1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5"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12" name="TextBox 11">
              <a:extLst>
                <a:ext uri="{FF2B5EF4-FFF2-40B4-BE49-F238E27FC236}">
                  <a16:creationId xmlns:a16="http://schemas.microsoft.com/office/drawing/2014/main" id="{D4F928FB-968A-4666-9173-178A617D7C9E}"/>
                </a:ext>
              </a:extLst>
            </p:cNvPr>
            <p:cNvSpPr txBox="1"/>
            <p:nvPr/>
          </p:nvSpPr>
          <p:spPr>
            <a:xfrm>
              <a:off x="1910001" y="2134688"/>
              <a:ext cx="8905080" cy="887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đưa ra con số ước lượng kích thước, khoảng cách và đo lại để kiểm tra.</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54651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13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latin typeface="Arial" panose="020B0604020202020204" pitchFamily="34" charset="0"/>
                  <a:cs typeface="Arial" panose="020B0604020202020204" pitchFamily="34" charset="0"/>
                </a:rPr>
                <a:t>Làm</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thước</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dây</a:t>
              </a:r>
              <a:r>
                <a:rPr lang="en-US" sz="280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970318"/>
          </a:xfrm>
          <a:prstGeom prst="rect">
            <a:avLst/>
          </a:prstGeom>
          <a:noFill/>
          <a:ln w="38100">
            <a:noFill/>
          </a:ln>
        </p:spPr>
        <p:txBody>
          <a:bodyPr wrap="square" rtlCol="0">
            <a:spAutoFit/>
          </a:bodyPr>
          <a:lstStyle/>
          <a:p>
            <a:pPr algn="just">
              <a:lnSpc>
                <a:spcPct val="150000"/>
              </a:lnSpc>
            </a:pPr>
            <a:r>
              <a:rPr lang="vi-VN" sz="2800">
                <a:latin typeface="Arial" panose="020B0604020202020204" pitchFamily="34" charset="0"/>
                <a:cs typeface="Arial" panose="020B0604020202020204" pitchFamily="34" charset="0"/>
              </a:rPr>
              <a:t>- Dùng thước </a:t>
            </a:r>
            <a:r>
              <a:rPr lang="vi-VN" sz="2800" smtClean="0">
                <a:latin typeface="Arial" panose="020B0604020202020204" pitchFamily="34" charset="0"/>
                <a:cs typeface="Arial" panose="020B0604020202020204" pitchFamily="34" charset="0"/>
              </a:rPr>
              <a:t>1m</a:t>
            </a:r>
            <a:r>
              <a:rPr lang="vi-VN" sz="280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T</a:t>
            </a:r>
            <a:r>
              <a:rPr lang="vi-VN" sz="2800" smtClean="0">
                <a:latin typeface="Arial" panose="020B0604020202020204" pitchFamily="34" charset="0"/>
                <a:cs typeface="Arial" panose="020B0604020202020204" pitchFamily="34" charset="0"/>
              </a:rPr>
              <a:t>ừ </a:t>
            </a:r>
            <a:r>
              <a:rPr lang="vi-VN" sz="2800">
                <a:latin typeface="Arial" panose="020B0604020202020204" pitchFamily="34" charset="0"/>
                <a:cs typeface="Arial" panose="020B0604020202020204" pitchFamily="34" charset="0"/>
              </a:rPr>
              <a:t>đầu dây, cứ </a:t>
            </a:r>
            <a:r>
              <a:rPr lang="vi-VN" sz="2800" smtClean="0">
                <a:latin typeface="Arial" panose="020B0604020202020204" pitchFamily="34" charset="0"/>
                <a:cs typeface="Arial" panose="020B0604020202020204" pitchFamily="34" charset="0"/>
              </a:rPr>
              <a:t>1m </a:t>
            </a:r>
            <a:r>
              <a:rPr lang="vi-VN" sz="2800">
                <a:latin typeface="Arial" panose="020B0604020202020204" pitchFamily="34" charset="0"/>
                <a:cs typeface="Arial" panose="020B0604020202020204" pitchFamily="34" charset="0"/>
              </a:rPr>
              <a:t>em hãy vạch một vạch </a:t>
            </a:r>
            <a:r>
              <a:rPr lang="vi-VN" sz="2800" smtClean="0">
                <a:latin typeface="Arial" panose="020B0604020202020204" pitchFamily="34" charset="0"/>
                <a:cs typeface="Arial" panose="020B0604020202020204" pitchFamily="34" charset="0"/>
              </a:rPr>
              <a:t>đỏ.</a:t>
            </a:r>
            <a:endParaRPr lang="vi-VN" sz="2800">
              <a:latin typeface="Arial" panose="020B0604020202020204" pitchFamily="34" charset="0"/>
              <a:cs typeface="Arial" panose="020B0604020202020204" pitchFamily="34" charset="0"/>
            </a:endParaRPr>
          </a:p>
          <a:p>
            <a:pPr algn="just">
              <a:lnSpc>
                <a:spcPct val="150000"/>
              </a:lnSpc>
            </a:pPr>
            <a:r>
              <a:rPr lang="vi-VN" sz="2800">
                <a:latin typeface="Arial" panose="020B0604020202020204" pitchFamily="34" charset="0"/>
                <a:cs typeface="Arial" panose="020B0604020202020204" pitchFamily="34" charset="0"/>
              </a:rPr>
              <a:t>- Dùng thước kẻ có vạch chia đề-xi-mét. Từ đầu </a:t>
            </a:r>
            <a:r>
              <a:rPr lang="vi-VN" sz="2800" smtClean="0">
                <a:latin typeface="Arial" panose="020B0604020202020204" pitchFamily="34" charset="0"/>
                <a:cs typeface="Arial" panose="020B0604020202020204" pitchFamily="34" charset="0"/>
              </a:rPr>
              <a:t>dây, </a:t>
            </a:r>
            <a:r>
              <a:rPr lang="vi-VN" sz="2800">
                <a:latin typeface="Arial" panose="020B0604020202020204" pitchFamily="34" charset="0"/>
                <a:cs typeface="Arial" panose="020B0604020202020204" pitchFamily="34" charset="0"/>
              </a:rPr>
              <a:t>cứ </a:t>
            </a:r>
            <a:r>
              <a:rPr lang="vi-VN" sz="2800" smtClean="0">
                <a:latin typeface="Arial" panose="020B0604020202020204" pitchFamily="34" charset="0"/>
                <a:cs typeface="Arial" panose="020B0604020202020204" pitchFamily="34" charset="0"/>
              </a:rPr>
              <a:t>1dm </a:t>
            </a:r>
            <a:r>
              <a:rPr lang="vi-VN" sz="2800">
                <a:latin typeface="Arial" panose="020B0604020202020204" pitchFamily="34" charset="0"/>
                <a:cs typeface="Arial" panose="020B0604020202020204" pitchFamily="34" charset="0"/>
              </a:rPr>
              <a:t>em hãy vạch một vạch xanh (trừ chỗ đã có vạch đỏ</a:t>
            </a:r>
            <a:r>
              <a:rPr lang="vi-VN" sz="2800" smtClean="0">
                <a:latin typeface="Arial" panose="020B0604020202020204" pitchFamily="34" charset="0"/>
                <a:cs typeface="Arial" panose="020B0604020202020204" pitchFamily="34" charset="0"/>
              </a:rPr>
              <a:t>).</a:t>
            </a:r>
            <a:endParaRPr lang="vi-VN" sz="280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6AC1A809-7591-324A-8DE9-7FBD1D710B77}"/>
              </a:ext>
            </a:extLst>
          </p:cNvPr>
          <p:cNvSpPr/>
          <p:nvPr/>
        </p:nvSpPr>
        <p:spPr>
          <a:xfrm>
            <a:off x="754243" y="1455783"/>
            <a:ext cx="5819222" cy="738664"/>
          </a:xfrm>
          <a:prstGeom prst="rect">
            <a:avLst/>
          </a:prstGeom>
        </p:spPr>
        <p:txBody>
          <a:bodyPr wrap="none">
            <a:spAutoFit/>
          </a:bodyPr>
          <a:lstStyle/>
          <a:p>
            <a:pPr lvl="0" algn="just">
              <a:lnSpc>
                <a:spcPct val="150000"/>
              </a:lnSpc>
            </a:pPr>
            <a:r>
              <a:rPr lang="vi-VN" sz="2800">
                <a:solidFill>
                  <a:prstClr val="black"/>
                </a:solidFill>
                <a:latin typeface="Arial" panose="020B0604020202020204" pitchFamily="34" charset="0"/>
                <a:cs typeface="Arial" panose="020B0604020202020204" pitchFamily="34" charset="0"/>
              </a:rPr>
              <a:t>- Chuẩn bị một dải dây dài hơn </a:t>
            </a:r>
            <a:r>
              <a:rPr lang="vi-VN" sz="2800" smtClean="0">
                <a:solidFill>
                  <a:prstClr val="black"/>
                </a:solidFill>
                <a:latin typeface="Arial" panose="020B0604020202020204" pitchFamily="34" charset="0"/>
                <a:cs typeface="Arial" panose="020B0604020202020204" pitchFamily="34" charset="0"/>
              </a:rPr>
              <a:t>3m.</a:t>
            </a:r>
            <a:endParaRPr lang="vi-VN" sz="2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23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latin typeface="Arial" panose="020B0604020202020204" pitchFamily="34" charset="0"/>
                  <a:cs typeface="Arial" panose="020B0604020202020204" pitchFamily="34" charset="0"/>
                </a:rPr>
                <a:t>Thực</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hành</a:t>
              </a:r>
              <a:r>
                <a:rPr lang="en-US" sz="280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đo</a:t>
              </a:r>
              <a:r>
                <a:rPr lang="en-US" sz="2800">
                  <a:latin typeface="Arial" panose="020B0604020202020204" pitchFamily="34" charset="0"/>
                  <a:cs typeface="Arial" panose="020B0604020202020204" pitchFamily="34" charset="0"/>
                </a:rPr>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dirty="0">
                <a:latin typeface="Arial" panose="020B0604020202020204" pitchFamily="34" charset="0"/>
                <a:cs typeface="Arial" panose="020B0604020202020204" pitchFamily="34" charset="0"/>
              </a:rPr>
              <a:t>Em hãy ước lượng độ dài của một số đồ vật trong lớp theo yêu cầu, rồi dùng thước dây đã làm đo lại. Sau đó ghi kết quả vào phiếu thực hành.</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03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1404569253"/>
              </p:ext>
            </p:extLst>
          </p:nvPr>
        </p:nvGraphicFramePr>
        <p:xfrm>
          <a:off x="917908"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800">
                          <a:solidFill>
                            <a:schemeClr val="tx1"/>
                          </a:solidFill>
                          <a:latin typeface="Times New Roman" panose="02020603050405020304" pitchFamily="18" charset="0"/>
                          <a:cs typeface="Times New Roman" panose="02020603050405020304" pitchFamily="18" charset="0"/>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marR="0" lvl="0" indent="0" algn="l" defTabSz="914400" rtl="0" eaLnBrk="1" fontAlgn="auto" latinLnBrk="0" hangingPunct="1">
                        <a:lnSpc>
                          <a:spcPct val="100000"/>
                        </a:lnSpc>
                        <a:spcBef>
                          <a:spcPts val="0"/>
                        </a:spcBef>
                        <a:spcAft>
                          <a:spcPts val="0"/>
                        </a:spcAft>
                        <a:buClrTx/>
                        <a:buSzTx/>
                        <a:buFontTx/>
                        <a:buNone/>
                        <a:tabLst/>
                        <a:defRPr/>
                      </a:pPr>
                      <a:r>
                        <a:rPr lang="x-none" sz="2800">
                          <a:solidFill>
                            <a:schemeClr val="tx1"/>
                          </a:solidFill>
                          <a:latin typeface="Times New Roman" panose="02020603050405020304" pitchFamily="18" charset="0"/>
                          <a:cs typeface="Times New Roman" panose="02020603050405020304" pitchFamily="18" charset="0"/>
                        </a:rPr>
                        <a:t>Đo </a:t>
                      </a:r>
                      <a:r>
                        <a:rPr lang="en-US" sz="2800">
                          <a:solidFill>
                            <a:schemeClr val="tx1"/>
                          </a:solidFill>
                          <a:latin typeface="Times New Roman" panose="02020603050405020304" pitchFamily="18" charset="0"/>
                          <a:cs typeface="Times New Roman" panose="02020603050405020304" pitchFamily="18" charset="0"/>
                        </a:rPr>
                        <a:t>độ dài </a:t>
                      </a:r>
                      <a:r>
                        <a:rPr lang="en-US" sz="2800" smtClean="0">
                          <a:solidFill>
                            <a:schemeClr val="tx1"/>
                          </a:solidFill>
                          <a:latin typeface="Times New Roman" panose="02020603050405020304" pitchFamily="18" charset="0"/>
                          <a:cs typeface="Times New Roman" panose="02020603050405020304" pitchFamily="18" charset="0"/>
                        </a:rPr>
                        <a:t>bảng</a:t>
                      </a:r>
                      <a:r>
                        <a:rPr lang="en-US" sz="2800" baseline="0" smtClean="0">
                          <a:solidFill>
                            <a:schemeClr val="tx1"/>
                          </a:solidFill>
                          <a:latin typeface="Times New Roman" panose="02020603050405020304" pitchFamily="18" charset="0"/>
                          <a:cs typeface="Times New Roman" panose="02020603050405020304" pitchFamily="18" charset="0"/>
                        </a:rPr>
                        <a:t> lớp</a:t>
                      </a:r>
                      <a:endParaRPr lang="x-none" sz="2800">
                        <a:solidFill>
                          <a:schemeClr val="tx1"/>
                        </a:solidFill>
                        <a:latin typeface="Times New Roman" panose="02020603050405020304" pitchFamily="18" charset="0"/>
                        <a:cs typeface="Times New Roman" panose="02020603050405020304" pitchFamily="18" charset="0"/>
                      </a:endParaRPr>
                    </a:p>
                    <a:p>
                      <a:pPr marL="317500" marR="0" lvl="0" indent="0" algn="l" defTabSz="914400" rtl="0" eaLnBrk="1" fontAlgn="auto" latinLnBrk="0" hangingPunct="1">
                        <a:lnSpc>
                          <a:spcPct val="100000"/>
                        </a:lnSpc>
                        <a:spcBef>
                          <a:spcPts val="0"/>
                        </a:spcBef>
                        <a:spcAft>
                          <a:spcPts val="0"/>
                        </a:spcAft>
                        <a:buClrTx/>
                        <a:buSzTx/>
                        <a:buFontTx/>
                        <a:buNone/>
                        <a:tabLst/>
                        <a:defRPr/>
                      </a:pPr>
                      <a:endParaRPr lang="en-US" sz="280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latin typeface="Times New Roman" panose="02020603050405020304" pitchFamily="18" charset="0"/>
                          <a:cs typeface="Times New Roman" panose="02020603050405020304" pitchFamily="18"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dirty="0">
                          <a:solidFill>
                            <a:schemeClr val="tx1"/>
                          </a:solidFill>
                          <a:latin typeface="Times New Roman" panose="02020603050405020304" pitchFamily="18" charset="0"/>
                          <a:cs typeface="Times New Roman" panose="02020603050405020304" pitchFamily="18"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marR="0" lvl="0" indent="0" algn="l" defTabSz="914400" rtl="0" eaLnBrk="1" fontAlgn="auto" latinLnBrk="0" hangingPunct="1">
                        <a:lnSpc>
                          <a:spcPct val="100000"/>
                        </a:lnSpc>
                        <a:spcBef>
                          <a:spcPts val="0"/>
                        </a:spcBef>
                        <a:spcAft>
                          <a:spcPts val="0"/>
                        </a:spcAft>
                        <a:buClrTx/>
                        <a:buSzTx/>
                        <a:buFontTx/>
                        <a:buNone/>
                        <a:tabLst/>
                        <a:defRPr/>
                      </a:pPr>
                      <a:r>
                        <a:rPr lang="x-none" sz="2800">
                          <a:solidFill>
                            <a:schemeClr val="tx1"/>
                          </a:solidFill>
                          <a:latin typeface="Times New Roman" panose="02020603050405020304" pitchFamily="18" charset="0"/>
                          <a:cs typeface="Times New Roman" panose="02020603050405020304" pitchFamily="18" charset="0"/>
                        </a:rPr>
                        <a:t>Đo chiều rộng</a:t>
                      </a:r>
                      <a:r>
                        <a:rPr lang="en-US" sz="2800">
                          <a:solidFill>
                            <a:schemeClr val="tx1"/>
                          </a:solidFill>
                          <a:latin typeface="Times New Roman" panose="02020603050405020304" pitchFamily="18" charset="0"/>
                          <a:cs typeface="Times New Roman" panose="02020603050405020304" pitchFamily="18" charset="0"/>
                        </a:rPr>
                        <a:t> </a:t>
                      </a:r>
                      <a:r>
                        <a:rPr lang="x-none" sz="2800">
                          <a:solidFill>
                            <a:schemeClr val="tx1"/>
                          </a:solidFill>
                          <a:latin typeface="Times New Roman" panose="02020603050405020304" pitchFamily="18" charset="0"/>
                          <a:cs typeface="Times New Roman" panose="02020603050405020304" pitchFamily="18" charset="0"/>
                        </a:rPr>
                        <a:t>cửa </a:t>
                      </a:r>
                      <a:r>
                        <a:rPr lang="en-US" sz="2800" smtClean="0">
                          <a:solidFill>
                            <a:schemeClr val="tx1"/>
                          </a:solidFill>
                          <a:latin typeface="Times New Roman" panose="02020603050405020304" pitchFamily="18" charset="0"/>
                          <a:cs typeface="Times New Roman" panose="02020603050405020304" pitchFamily="18" charset="0"/>
                        </a:rPr>
                        <a:t>lớp</a:t>
                      </a:r>
                      <a:endParaRPr lang="x-none" sz="2800">
                        <a:solidFill>
                          <a:schemeClr val="tx1"/>
                        </a:solidFill>
                        <a:latin typeface="Times New Roman" panose="02020603050405020304" pitchFamily="18" charset="0"/>
                        <a:cs typeface="Times New Roman" panose="02020603050405020304" pitchFamily="18" charset="0"/>
                      </a:endParaRPr>
                    </a:p>
                    <a:p>
                      <a:pPr marL="317500" marR="0" lvl="0" indent="0" algn="l" defTabSz="914400" rtl="0" eaLnBrk="1" fontAlgn="auto" latinLnBrk="0" hangingPunct="1">
                        <a:lnSpc>
                          <a:spcPct val="100000"/>
                        </a:lnSpc>
                        <a:spcBef>
                          <a:spcPts val="0"/>
                        </a:spcBef>
                        <a:spcAft>
                          <a:spcPts val="0"/>
                        </a:spcAft>
                        <a:buClrTx/>
                        <a:buSzTx/>
                        <a:buFontTx/>
                        <a:buNone/>
                        <a:tabLst/>
                        <a:defRPr/>
                      </a:pPr>
                      <a:endParaRPr lang="x-none" sz="280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a:solidFill>
                            <a:schemeClr val="tx1"/>
                          </a:solidFill>
                          <a:latin typeface="Times New Roman" panose="02020603050405020304" pitchFamily="18" charset="0"/>
                          <a:cs typeface="Times New Roman" panose="02020603050405020304" pitchFamily="18"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a:solidFill>
                            <a:schemeClr val="tx1"/>
                          </a:solidFill>
                          <a:latin typeface="Times New Roman" panose="02020603050405020304" pitchFamily="18" charset="0"/>
                          <a:cs typeface="Times New Roman" panose="02020603050405020304" pitchFamily="18"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marR="0" lvl="0" indent="0" algn="l" defTabSz="914400" rtl="0" eaLnBrk="1" fontAlgn="auto" latinLnBrk="0" hangingPunct="1">
                        <a:lnSpc>
                          <a:spcPct val="100000"/>
                        </a:lnSpc>
                        <a:spcBef>
                          <a:spcPts val="0"/>
                        </a:spcBef>
                        <a:spcAft>
                          <a:spcPts val="0"/>
                        </a:spcAft>
                        <a:buClrTx/>
                        <a:buSzTx/>
                        <a:buFontTx/>
                        <a:buNone/>
                        <a:tabLst/>
                        <a:defRPr/>
                      </a:pPr>
                      <a:r>
                        <a:rPr lang="x-none" sz="2800">
                          <a:solidFill>
                            <a:schemeClr val="tx1"/>
                          </a:solidFill>
                          <a:latin typeface="Times New Roman" panose="02020603050405020304" pitchFamily="18" charset="0"/>
                          <a:cs typeface="Times New Roman" panose="02020603050405020304" pitchFamily="18" charset="0"/>
                        </a:rPr>
                        <a:t>Đo chiều cao bàn học</a:t>
                      </a:r>
                    </a:p>
                    <a:p>
                      <a:pPr marL="317500" indent="0" algn="l">
                        <a:tabLst/>
                      </a:pPr>
                      <a:endParaRPr lang="x-none" sz="2800" dirty="0">
                        <a:solidFill>
                          <a:schemeClr val="tx1"/>
                        </a:solidFill>
                        <a:latin typeface="Times New Roman" panose="02020603050405020304" pitchFamily="18" charset="0"/>
                        <a:cs typeface="Times New Roman" panose="02020603050405020304" pitchFamily="18" charset="0"/>
                      </a:endParaRP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x-none" sz="2800" dirty="0">
                          <a:solidFill>
                            <a:schemeClr val="tx1"/>
                          </a:solidFill>
                          <a:latin typeface="Times New Roman" panose="02020603050405020304" pitchFamily="18" charset="0"/>
                          <a:cs typeface="Times New Roman" panose="02020603050405020304" pitchFamily="18"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x-none" sz="2800" dirty="0">
                          <a:solidFill>
                            <a:schemeClr val="tx1"/>
                          </a:solidFill>
                          <a:latin typeface="Times New Roman" panose="02020603050405020304" pitchFamily="18" charset="0"/>
                          <a:cs typeface="Times New Roman" panose="02020603050405020304" pitchFamily="18"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249491" y="388067"/>
            <a:ext cx="3635867" cy="523220"/>
          </a:xfrm>
          <a:prstGeom prst="rect">
            <a:avLst/>
          </a:prstGeom>
          <a:noFill/>
        </p:spPr>
        <p:txBody>
          <a:bodyPr wrap="none" rtlCol="0">
            <a:spAutoFit/>
          </a:bodyPr>
          <a:lstStyle/>
          <a:p>
            <a:pPr algn="ctr"/>
            <a:r>
              <a:rPr lang="x-none" sz="2800" dirty="0">
                <a:latin typeface="Arial" panose="020B0604020202020204" pitchFamily="34" charset="0"/>
                <a:cs typeface="Arial" panose="020B0604020202020204" pitchFamily="34"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592589" y="2590059"/>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592590" y="376949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592591" y="509825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latin typeface="Arial" panose="020B0604020202020204" pitchFamily="34" charset="0"/>
                <a:cs typeface="Arial" panose="020B0604020202020204" pitchFamily="34" charset="0"/>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53064"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latin typeface="Arial" panose="020B0604020202020204" pitchFamily="34" charset="0"/>
                <a:cs typeface="Arial" panose="020B0604020202020204" pitchFamily="34" charset="0"/>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53063"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rgbClr val="000000"/>
                </a:solidFill>
                <a:latin typeface="Arial" panose="020B0604020202020204" pitchFamily="34" charset="0"/>
                <a:cs typeface="Arial" panose="020B0604020202020204" pitchFamily="34" charset="0"/>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9135942" y="510872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DA1A46EA-5216-4568-86C8-0F277F08B1BB}"/>
              </a:ext>
            </a:extLst>
          </p:cNvPr>
          <p:cNvSpPr txBox="1"/>
          <p:nvPr/>
        </p:nvSpPr>
        <p:spPr>
          <a:xfrm>
            <a:off x="6733692" y="5152531"/>
            <a:ext cx="486915" cy="606464"/>
          </a:xfrm>
          <a:prstGeom prst="rect">
            <a:avLst/>
          </a:prstGeom>
          <a:solidFill>
            <a:schemeClr val="bg1"/>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8</a:t>
            </a:r>
            <a:r>
              <a:rPr lang="en-US" sz="3200" b="1" dirty="0" smtClean="0">
                <a:solidFill>
                  <a:srgbClr val="FF0000"/>
                </a:solidFill>
                <a:latin typeface="Arial" panose="020B0604020202020204" pitchFamily="34" charset="0"/>
                <a:cs typeface="Arial" panose="020B0604020202020204" pitchFamily="34" charset="0"/>
              </a:rPr>
              <a:t> </a:t>
            </a:r>
            <a:endParaRPr lang="en-US" sz="3200" b="1"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A1A46EA-5216-4568-86C8-0F277F08B1BB}"/>
              </a:ext>
            </a:extLst>
          </p:cNvPr>
          <p:cNvSpPr txBox="1"/>
          <p:nvPr/>
        </p:nvSpPr>
        <p:spPr>
          <a:xfrm>
            <a:off x="9283236" y="5178007"/>
            <a:ext cx="486915" cy="606464"/>
          </a:xfrm>
          <a:prstGeom prst="rect">
            <a:avLst/>
          </a:prstGeom>
          <a:solidFill>
            <a:schemeClr val="bg1"/>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8</a:t>
            </a:r>
            <a:r>
              <a:rPr lang="en-US" sz="3200" b="1" dirty="0" smtClean="0">
                <a:solidFill>
                  <a:srgbClr val="FF0000"/>
                </a:solidFill>
                <a:latin typeface="Arial" panose="020B0604020202020204" pitchFamily="34" charset="0"/>
                <a:cs typeface="Arial" panose="020B0604020202020204" pitchFamily="34" charset="0"/>
              </a:rPr>
              <a:t> </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8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Arial" panose="020B0604020202020204" pitchFamily="34" charset="0"/>
                  <a:cs typeface="Arial" panose="020B0604020202020204" pitchFamily="34" charset="0"/>
                </a:rPr>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966449" y="1328076"/>
            <a:ext cx="8454190" cy="2769989"/>
            <a:chOff x="1138988" y="1150815"/>
            <a:chExt cx="8454190" cy="2769989"/>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2769989"/>
            </a:xfrm>
            <a:prstGeom prst="rect">
              <a:avLst/>
            </a:prstGeom>
            <a:noFill/>
          </p:spPr>
          <p:txBody>
            <a:bodyPr wrap="square" rtlCol="0">
              <a:spAutoFit/>
            </a:bodyPr>
            <a:lstStyle/>
            <a:p>
              <a:pPr>
                <a:lnSpc>
                  <a:spcPct val="150000"/>
                </a:lnSpc>
              </a:pPr>
              <a:r>
                <a:rPr lang="en-US" sz="3200" dirty="0">
                  <a:latin typeface="Arial" panose="020B0604020202020204" pitchFamily="34" charset="0"/>
                  <a:cs typeface="Arial" panose="020B0604020202020204" pitchFamily="34" charset="0"/>
                </a:rPr>
                <a:t>a)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hã</a:t>
              </a:r>
              <a:r>
                <a:rPr lang="vi-VN" sz="3200" dirty="0">
                  <a:latin typeface="Arial" panose="020B0604020202020204" pitchFamily="34" charset="0"/>
                  <a:cs typeface="Arial" panose="020B0604020202020204" pitchFamily="34" charset="0"/>
                </a:rPr>
                <a:t>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quan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rồi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ước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lượng</a:t>
              </a:r>
              <a:r>
                <a:rPr lang="en-US" sz="3200" dirty="0">
                  <a:latin typeface="Arial" panose="020B0604020202020204" pitchFamily="34" charset="0"/>
                  <a:cs typeface="Arial" panose="020B0604020202020204" pitchFamily="34" charset="0"/>
                </a:rPr>
                <a:t>:</a:t>
              </a:r>
              <a:endParaRPr lang="x-none" sz="3200" dirty="0">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Cổng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rộng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khoảng</a:t>
              </a:r>
              <a:r>
                <a:rPr lang="en-US" sz="3200" dirty="0">
                  <a:latin typeface="Arial" panose="020B0604020202020204" pitchFamily="34" charset="0"/>
                  <a:cs typeface="Arial" panose="020B0604020202020204" pitchFamily="34" charset="0"/>
                </a:rPr>
                <a:t>           m.</a:t>
              </a:r>
              <a:endParaRPr lang="x-none" sz="3200" dirty="0">
                <a:latin typeface="Arial" panose="020B0604020202020204" pitchFamily="34" charset="0"/>
                <a:cs typeface="Arial" panose="020B0604020202020204" pitchFamily="34" charset="0"/>
              </a:endParaRPr>
            </a:p>
            <a:p>
              <a:pPr>
                <a:lnSpc>
                  <a:spcPct val="150000"/>
                </a:lnSpc>
              </a:pP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Tòa nhà </a:t>
              </a:r>
              <a:r>
                <a:rPr lang="en-US" sz="3200" err="1">
                  <a:latin typeface="Arial" panose="020B0604020202020204" pitchFamily="34" charset="0"/>
                  <a:cs typeface="Arial" panose="020B0604020202020204" pitchFamily="34" charset="0"/>
                </a:rPr>
                <a:t>em</a:t>
              </a: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học cao </a:t>
              </a:r>
              <a:r>
                <a:rPr lang="en-US" sz="3200" err="1">
                  <a:latin typeface="Arial" panose="020B0604020202020204" pitchFamily="34" charset="0"/>
                  <a:cs typeface="Arial" panose="020B0604020202020204" pitchFamily="34" charset="0"/>
                </a:rPr>
                <a:t>khoảng</a:t>
              </a: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a:t>
              </a:r>
            </a:p>
            <a:p>
              <a:pPr>
                <a:lnSpc>
                  <a:spcPct val="150000"/>
                </a:lnSpc>
              </a:pPr>
              <a:endParaRPr lang="x-none" sz="2000" dirty="0">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A4E0CBC3-4D5F-3748-BDB2-7164C231B813}"/>
                </a:ext>
              </a:extLst>
            </p:cNvPr>
            <p:cNvSpPr/>
            <p:nvPr/>
          </p:nvSpPr>
          <p:spPr>
            <a:xfrm>
              <a:off x="7060600" y="1984273"/>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7164714" y="271772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grpSp>
      <p:grpSp>
        <p:nvGrpSpPr>
          <p:cNvPr id="3" name="Group 2">
            <a:extLst>
              <a:ext uri="{FF2B5EF4-FFF2-40B4-BE49-F238E27FC236}">
                <a16:creationId xmlns:a16="http://schemas.microsoft.com/office/drawing/2014/main" id="{C97E0CF8-34BD-44D2-ACD6-E0CBAE3DDE92}"/>
              </a:ext>
            </a:extLst>
          </p:cNvPr>
          <p:cNvGrpSpPr/>
          <p:nvPr/>
        </p:nvGrpSpPr>
        <p:grpSpPr>
          <a:xfrm>
            <a:off x="933542" y="3576295"/>
            <a:ext cx="8454190" cy="2308324"/>
            <a:chOff x="933542" y="3576295"/>
            <a:chExt cx="8454190" cy="2308324"/>
          </a:xfrm>
        </p:grpSpPr>
        <p:sp>
          <p:nvSpPr>
            <p:cNvPr id="16" name="TextBox 15">
              <a:extLst>
                <a:ext uri="{FF2B5EF4-FFF2-40B4-BE49-F238E27FC236}">
                  <a16:creationId xmlns:a16="http://schemas.microsoft.com/office/drawing/2014/main" id="{74EAA684-61B3-4CF5-8DB4-5F74F17E71D2}"/>
                </a:ext>
              </a:extLst>
            </p:cNvPr>
            <p:cNvSpPr txBox="1"/>
            <p:nvPr/>
          </p:nvSpPr>
          <p:spPr>
            <a:xfrm>
              <a:off x="933542" y="3576295"/>
              <a:ext cx="8454190" cy="2308324"/>
            </a:xfrm>
            <a:prstGeom prst="rect">
              <a:avLst/>
            </a:prstGeom>
            <a:noFill/>
          </p:spPr>
          <p:txBody>
            <a:bodyPr wrap="square" rtlCol="0">
              <a:spAutoFit/>
            </a:bodyPr>
            <a:lstStyle/>
            <a:p>
              <a:pPr>
                <a:lnSpc>
                  <a:spcPct val="150000"/>
                </a:lnSpc>
              </a:pPr>
              <a:r>
                <a:rPr lang="en-US" sz="3200" dirty="0">
                  <a:latin typeface="Arial" panose="020B0604020202020204" pitchFamily="34" charset="0"/>
                  <a:cs typeface="Arial" panose="020B0604020202020204" pitchFamily="34" charset="0"/>
                </a:rPr>
                <a:t>b</a:t>
              </a:r>
              <a:r>
                <a:rPr lang="en-US" sz="320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hã</a:t>
              </a:r>
              <a:r>
                <a:rPr lang="vi-VN" sz="3200">
                  <a:latin typeface="Arial" panose="020B0604020202020204" pitchFamily="34" charset="0"/>
                  <a:cs typeface="Arial" panose="020B0604020202020204" pitchFamily="34" charset="0"/>
                </a:rPr>
                <a:t>y</a:t>
              </a: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đo rồi ghi lại:</a:t>
              </a:r>
              <a:endParaRPr lang="x-none" sz="3200" dirty="0">
                <a:latin typeface="Arial" panose="020B0604020202020204" pitchFamily="34" charset="0"/>
                <a:cs typeface="Arial" panose="020B0604020202020204" pitchFamily="34" charset="0"/>
              </a:endParaRPr>
            </a:p>
            <a:p>
              <a:pPr>
                <a:lnSpc>
                  <a:spcPct val="150000"/>
                </a:lnSpc>
              </a:pPr>
              <a:r>
                <a:rPr lang="en-US" sz="3200">
                  <a:latin typeface="Arial" panose="020B0604020202020204" pitchFamily="34" charset="0"/>
                  <a:cs typeface="Arial" panose="020B0604020202020204" pitchFamily="34" charset="0"/>
                </a:rPr>
                <a:t>- Chiều dài quyển sách Tiếng Việt           dm.</a:t>
              </a:r>
              <a:endParaRPr lang="x-none" sz="3200" dirty="0">
                <a:latin typeface="Arial" panose="020B0604020202020204" pitchFamily="34" charset="0"/>
                <a:cs typeface="Arial" panose="020B0604020202020204" pitchFamily="34" charset="0"/>
              </a:endParaRPr>
            </a:p>
            <a:p>
              <a:pPr>
                <a:lnSpc>
                  <a:spcPct val="150000"/>
                </a:lnSpc>
              </a:pPr>
              <a:r>
                <a:rPr lang="en-US" sz="3200">
                  <a:latin typeface="Arial" panose="020B0604020202020204" pitchFamily="34" charset="0"/>
                  <a:cs typeface="Arial" panose="020B0604020202020204" pitchFamily="34" charset="0"/>
                </a:rPr>
                <a:t>- Chiều rộng quyển sách Tiếng Việt           dm.</a:t>
              </a:r>
              <a:endParaRPr lang="x-none" sz="2000" dirty="0">
                <a:latin typeface="Arial" panose="020B0604020202020204" pitchFamily="34" charset="0"/>
                <a:cs typeface="Arial" panose="020B0604020202020204" pitchFamily="34" charset="0"/>
              </a:endParaRPr>
            </a:p>
          </p:txBody>
        </p:sp>
        <p:sp>
          <p:nvSpPr>
            <p:cNvPr id="17" name="Rounded Rectangle 13">
              <a:extLst>
                <a:ext uri="{FF2B5EF4-FFF2-40B4-BE49-F238E27FC236}">
                  <a16:creationId xmlns:a16="http://schemas.microsoft.com/office/drawing/2014/main" id="{AC2065A7-8DBC-4B0C-96A9-DC747489FE20}"/>
                </a:ext>
              </a:extLst>
            </p:cNvPr>
            <p:cNvSpPr/>
            <p:nvPr/>
          </p:nvSpPr>
          <p:spPr>
            <a:xfrm>
              <a:off x="7284107" y="4400869"/>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sp>
          <p:nvSpPr>
            <p:cNvPr id="20" name="Rounded Rectangle 13">
              <a:extLst>
                <a:ext uri="{FF2B5EF4-FFF2-40B4-BE49-F238E27FC236}">
                  <a16:creationId xmlns:a16="http://schemas.microsoft.com/office/drawing/2014/main" id="{FCCAEF10-BF5B-485E-A8EE-838AA0A8BEA4}"/>
                </a:ext>
              </a:extLst>
            </p:cNvPr>
            <p:cNvSpPr/>
            <p:nvPr/>
          </p:nvSpPr>
          <p:spPr>
            <a:xfrm>
              <a:off x="7506344" y="516293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a:solidFill>
                    <a:srgbClr val="000000"/>
                  </a:solidFill>
                  <a:latin typeface="Arial" panose="020B0604020202020204" pitchFamily="34" charset="0"/>
                  <a:cs typeface="Arial" panose="020B0604020202020204" pitchFamily="34" charset="0"/>
                </a:rPr>
                <a:t>?</a:t>
              </a:r>
            </a:p>
          </p:txBody>
        </p:sp>
      </p:grpSp>
      <p:sp>
        <p:nvSpPr>
          <p:cNvPr id="21" name="TextBox 20">
            <a:extLst>
              <a:ext uri="{FF2B5EF4-FFF2-40B4-BE49-F238E27FC236}">
                <a16:creationId xmlns:a16="http://schemas.microsoft.com/office/drawing/2014/main" id="{6127C777-DAF0-44EA-A26E-C5A283618F32}"/>
              </a:ext>
            </a:extLst>
          </p:cNvPr>
          <p:cNvSpPr txBox="1"/>
          <p:nvPr/>
        </p:nvSpPr>
        <p:spPr>
          <a:xfrm>
            <a:off x="7506344" y="4475105"/>
            <a:ext cx="526106" cy="584775"/>
          </a:xfrm>
          <a:prstGeom prst="rect">
            <a:avLst/>
          </a:prstGeom>
          <a:solidFill>
            <a:schemeClr val="bg1"/>
          </a:solidFill>
        </p:spPr>
        <p:txBody>
          <a:bodyPr wrap="none" rtlCol="0">
            <a:spAutoFit/>
          </a:bodyPr>
          <a:lstStyle/>
          <a:p>
            <a:r>
              <a:rPr lang="en-US" sz="3200" b="1" dirty="0">
                <a:solidFill>
                  <a:srgbClr val="FF0000"/>
                </a:solidFill>
                <a:latin typeface="Arial" panose="020B0604020202020204" pitchFamily="34" charset="0"/>
                <a:cs typeface="Arial" panose="020B0604020202020204" pitchFamily="34" charset="0"/>
              </a:rPr>
              <a:t>3</a:t>
            </a:r>
            <a:r>
              <a:rPr lang="en-US" sz="3200" b="1">
                <a:solidFill>
                  <a:srgbClr val="FF0000"/>
                </a:solidFill>
                <a:latin typeface="Arial" panose="020B0604020202020204" pitchFamily="34" charset="0"/>
                <a:cs typeface="Arial" panose="020B0604020202020204" pitchFamily="34" charset="0"/>
              </a:rPr>
              <a:t> </a:t>
            </a:r>
            <a:endParaRPr lang="en-US" sz="3200" b="1"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4242412-F8B7-47F1-8C27-9E2932AACAE7}"/>
              </a:ext>
            </a:extLst>
          </p:cNvPr>
          <p:cNvSpPr txBox="1"/>
          <p:nvPr/>
        </p:nvSpPr>
        <p:spPr>
          <a:xfrm>
            <a:off x="7779707" y="5272146"/>
            <a:ext cx="505486" cy="584775"/>
          </a:xfrm>
          <a:prstGeom prst="rect">
            <a:avLst/>
          </a:prstGeom>
          <a:solidFill>
            <a:schemeClr val="bg1"/>
          </a:solid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52550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27A523A0-49BC-2F4F-AB74-4EA067CE4F72}"/>
              </a:ext>
            </a:extLst>
          </p:cNvPr>
          <p:cNvSpPr txBox="1"/>
          <p:nvPr/>
        </p:nvSpPr>
        <p:spPr>
          <a:xfrm>
            <a:off x="2867182" y="781136"/>
            <a:ext cx="61349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a:ea typeface="+mn-ea"/>
                <a:cs typeface="+mn-cs"/>
              </a:rPr>
              <a:t>YÊU CẦU CẦN ĐẠT</a:t>
            </a:r>
          </a:p>
        </p:txBody>
      </p:sp>
      <p:grpSp>
        <p:nvGrpSpPr>
          <p:cNvPr id="4" name="Group 3">
            <a:extLst>
              <a:ext uri="{FF2B5EF4-FFF2-40B4-BE49-F238E27FC236}">
                <a16:creationId xmlns:a16="http://schemas.microsoft.com/office/drawing/2014/main" id="{AC28F713-904E-4259-9070-57BE1EFD4B24}"/>
              </a:ext>
            </a:extLst>
          </p:cNvPr>
          <p:cNvGrpSpPr/>
          <p:nvPr/>
        </p:nvGrpSpPr>
        <p:grpSpPr>
          <a:xfrm>
            <a:off x="986306" y="1535729"/>
            <a:ext cx="10111812" cy="714672"/>
            <a:chOff x="774356" y="888444"/>
            <a:chExt cx="10111812" cy="714672"/>
          </a:xfrm>
        </p:grpSpPr>
        <p:grpSp>
          <p:nvGrpSpPr>
            <p:cNvPr id="5" name="Group 4"/>
            <p:cNvGrpSpPr/>
            <p:nvPr/>
          </p:nvGrpSpPr>
          <p:grpSpPr>
            <a:xfrm>
              <a:off x="774356" y="888444"/>
              <a:ext cx="1085297" cy="714672"/>
              <a:chOff x="2485459" y="1975436"/>
              <a:chExt cx="1772914" cy="1393004"/>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8"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9"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6" name="TextBox 5">
              <a:extLst>
                <a:ext uri="{FF2B5EF4-FFF2-40B4-BE49-F238E27FC236}">
                  <a16:creationId xmlns:a16="http://schemas.microsoft.com/office/drawing/2014/main" id="{14B26D2C-1BC9-4238-BC4C-795267AEDD6F}"/>
                </a:ext>
              </a:extLst>
            </p:cNvPr>
            <p:cNvSpPr txBox="1"/>
            <p:nvPr/>
          </p:nvSpPr>
          <p:spPr>
            <a:xfrm>
              <a:off x="1981088" y="910618"/>
              <a:ext cx="8905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cách làm thước dây chia theo m và dm.</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grpSp>
        <p:nvGrpSpPr>
          <p:cNvPr id="10" name="Group 9">
            <a:extLst>
              <a:ext uri="{FF2B5EF4-FFF2-40B4-BE49-F238E27FC236}">
                <a16:creationId xmlns:a16="http://schemas.microsoft.com/office/drawing/2014/main" id="{4C1EF139-4416-44FF-AC02-49D6B4DBE8EA}"/>
              </a:ext>
            </a:extLst>
          </p:cNvPr>
          <p:cNvGrpSpPr/>
          <p:nvPr/>
        </p:nvGrpSpPr>
        <p:grpSpPr>
          <a:xfrm>
            <a:off x="1093882" y="2852111"/>
            <a:ext cx="10041037" cy="1028804"/>
            <a:chOff x="752655" y="2065203"/>
            <a:chExt cx="10062426" cy="957022"/>
          </a:xfrm>
        </p:grpSpPr>
        <p:grpSp>
          <p:nvGrpSpPr>
            <p:cNvPr id="11" name="Group 10"/>
            <p:cNvGrpSpPr/>
            <p:nvPr/>
          </p:nvGrpSpPr>
          <p:grpSpPr>
            <a:xfrm>
              <a:off x="752655" y="2065203"/>
              <a:ext cx="1085297" cy="714672"/>
              <a:chOff x="5056546" y="1975436"/>
              <a:chExt cx="1772914" cy="1393004"/>
            </a:xfrm>
          </p:grpSpPr>
          <p:pic>
            <p:nvPicPr>
              <p:cNvPr id="13"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15"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12" name="TextBox 11">
              <a:extLst>
                <a:ext uri="{FF2B5EF4-FFF2-40B4-BE49-F238E27FC236}">
                  <a16:creationId xmlns:a16="http://schemas.microsoft.com/office/drawing/2014/main" id="{D4F928FB-968A-4666-9173-178A617D7C9E}"/>
                </a:ext>
              </a:extLst>
            </p:cNvPr>
            <p:cNvSpPr txBox="1"/>
            <p:nvPr/>
          </p:nvSpPr>
          <p:spPr>
            <a:xfrm>
              <a:off x="1910001" y="2134688"/>
              <a:ext cx="8905080" cy="887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B</a:t>
              </a:r>
              <a:r>
                <a:rPr kumimoji="0" lang="vi-VN" sz="2800" b="1" i="0" u="none" strike="noStrike" kern="1200" cap="none" spc="0" normalizeH="0" baseline="0" noProof="0">
                  <a:ln>
                    <a:noFill/>
                  </a:ln>
                  <a:solidFill>
                    <a:srgbClr val="002060"/>
                  </a:solidFill>
                  <a:effectLst/>
                  <a:uLnTx/>
                  <a:uFillTx/>
                  <a:latin typeface="Arial"/>
                  <a:ea typeface="+mn-ea"/>
                  <a:cs typeface="Arial" panose="020B0604020202020204" pitchFamily="34" charset="0"/>
                </a:rPr>
                <a:t>iết đưa ra con số ước lượng kích thước, khoảng cách và đo lại để kiểm tra.</a:t>
              </a:r>
              <a:endParaRPr kumimoji="0" lang="en-US" sz="28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spTree>
    <p:extLst>
      <p:ext uri="{BB962C8B-B14F-4D97-AF65-F5344CB8AC3E}">
        <p14:creationId xmlns:p14="http://schemas.microsoft.com/office/powerpoint/2010/main" val="252342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0170D20E-AAE0-4C2C-A9BB-A5BD0CBC375E}"/>
              </a:ext>
            </a:extLst>
          </p:cNvPr>
          <p:cNvSpPr/>
          <p:nvPr/>
        </p:nvSpPr>
        <p:spPr>
          <a:xfrm rot="219724">
            <a:off x="2799145" y="47267"/>
            <a:ext cx="4170314" cy="2477296"/>
          </a:xfrm>
          <a:custGeom>
            <a:avLst/>
            <a:gdLst>
              <a:gd name="connsiteX0" fmla="*/ 542459 w 6008783"/>
              <a:gd name="connsiteY0" fmla="*/ 1550571 h 4661425"/>
              <a:gd name="connsiteX1" fmla="*/ 782115 w 6008783"/>
              <a:gd name="connsiteY1" fmla="*/ 745288 h 4661425"/>
              <a:gd name="connsiteX2" fmla="*/ 1947986 w 6008783"/>
              <a:gd name="connsiteY2" fmla="*/ 561313 h 4661425"/>
              <a:gd name="connsiteX3" fmla="*/ 3123454 w 6008783"/>
              <a:gd name="connsiteY3" fmla="*/ 370324 h 4661425"/>
              <a:gd name="connsiteX4" fmla="*/ 3581485 w 6008783"/>
              <a:gd name="connsiteY4" fmla="*/ 21580 h 4661425"/>
              <a:gd name="connsiteX5" fmla="*/ 4149537 w 6008783"/>
              <a:gd name="connsiteY5" fmla="*/ 267708 h 4661425"/>
              <a:gd name="connsiteX6" fmla="*/ 4932626 w 6008783"/>
              <a:gd name="connsiteY6" fmla="*/ 74453 h 4661425"/>
              <a:gd name="connsiteX7" fmla="*/ 5329734 w 6008783"/>
              <a:gd name="connsiteY7" fmla="*/ 601669 h 4661425"/>
              <a:gd name="connsiteX8" fmla="*/ 5839368 w 6008783"/>
              <a:gd name="connsiteY8" fmla="*/ 1113346 h 4661425"/>
              <a:gd name="connsiteX9" fmla="*/ 5816557 w 6008783"/>
              <a:gd name="connsiteY9" fmla="*/ 1668185 h 4661425"/>
              <a:gd name="connsiteX10" fmla="*/ 5983190 w 6008783"/>
              <a:gd name="connsiteY10" fmla="*/ 2516522 h 4661425"/>
              <a:gd name="connsiteX11" fmla="*/ 5202604 w 6008783"/>
              <a:gd name="connsiteY11" fmla="*/ 3259112 h 4661425"/>
              <a:gd name="connsiteX12" fmla="*/ 4923168 w 6008783"/>
              <a:gd name="connsiteY12" fmla="*/ 3895419 h 4661425"/>
              <a:gd name="connsiteX13" fmla="*/ 3971777 w 6008783"/>
              <a:gd name="connsiteY13" fmla="*/ 3972462 h 4661425"/>
              <a:gd name="connsiteX14" fmla="*/ 3291895 w 6008783"/>
              <a:gd name="connsiteY14" fmla="*/ 4651282 h 4661425"/>
              <a:gd name="connsiteX15" fmla="*/ 2292239 w 6008783"/>
              <a:gd name="connsiteY15" fmla="*/ 4236933 h 4661425"/>
              <a:gd name="connsiteX16" fmla="*/ 807291 w 6008783"/>
              <a:gd name="connsiteY16" fmla="*/ 3827547 h 4661425"/>
              <a:gd name="connsiteX17" fmla="*/ 154392 w 6008783"/>
              <a:gd name="connsiteY17" fmla="*/ 3371979 h 4661425"/>
              <a:gd name="connsiteX18" fmla="*/ 293901 w 6008783"/>
              <a:gd name="connsiteY18" fmla="*/ 2757038 h 4661425"/>
              <a:gd name="connsiteX19" fmla="*/ -696 w 6008783"/>
              <a:gd name="connsiteY19" fmla="*/ 2126127 h 4661425"/>
              <a:gd name="connsiteX20" fmla="*/ 537313 w 6008783"/>
              <a:gd name="connsiteY20" fmla="*/ 1565353 h 4661425"/>
              <a:gd name="connsiteX21" fmla="*/ 542459 w 6008783"/>
              <a:gd name="connsiteY21" fmla="*/ 1550571 h 4661425"/>
              <a:gd name="connsiteX0" fmla="*/ 652759 w 6008783"/>
              <a:gd name="connsiteY0" fmla="*/ 2824586 h 4661425"/>
              <a:gd name="connsiteX1" fmla="*/ 300439 w 6008783"/>
              <a:gd name="connsiteY1" fmla="*/ 2738587 h 4661425"/>
              <a:gd name="connsiteX2" fmla="*/ 963630 w 6008783"/>
              <a:gd name="connsiteY2" fmla="*/ 3765719 h 4661425"/>
              <a:gd name="connsiteX3" fmla="*/ 809516 w 6008783"/>
              <a:gd name="connsiteY3" fmla="*/ 3806830 h 4661425"/>
              <a:gd name="connsiteX4" fmla="*/ 2291961 w 6008783"/>
              <a:gd name="connsiteY4" fmla="*/ 4217942 h 4661425"/>
              <a:gd name="connsiteX5" fmla="*/ 2199047 w 6008783"/>
              <a:gd name="connsiteY5" fmla="*/ 4030190 h 4661425"/>
              <a:gd name="connsiteX6" fmla="*/ 4009610 w 6008783"/>
              <a:gd name="connsiteY6" fmla="*/ 3749749 h 4661425"/>
              <a:gd name="connsiteX7" fmla="*/ 3972473 w 6008783"/>
              <a:gd name="connsiteY7" fmla="*/ 3955737 h 4661425"/>
              <a:gd name="connsiteX8" fmla="*/ 4747077 w 6008783"/>
              <a:gd name="connsiteY8" fmla="*/ 2476813 h 4661425"/>
              <a:gd name="connsiteX9" fmla="*/ 5199266 w 6008783"/>
              <a:gd name="connsiteY9" fmla="*/ 3246811 h 4661425"/>
              <a:gd name="connsiteX10" fmla="*/ 5813775 w 6008783"/>
              <a:gd name="connsiteY10" fmla="*/ 1656748 h 4661425"/>
              <a:gd name="connsiteX11" fmla="*/ 5612370 w 6008783"/>
              <a:gd name="connsiteY11" fmla="*/ 1945497 h 4661425"/>
              <a:gd name="connsiteX12" fmla="*/ 5330569 w 6008783"/>
              <a:gd name="connsiteY12" fmla="*/ 585483 h 4661425"/>
              <a:gd name="connsiteX13" fmla="*/ 5341140 w 6008783"/>
              <a:gd name="connsiteY13" fmla="*/ 721873 h 4661425"/>
              <a:gd name="connsiteX14" fmla="*/ 4044522 w 6008783"/>
              <a:gd name="connsiteY14" fmla="*/ 426434 h 4661425"/>
              <a:gd name="connsiteX15" fmla="*/ 4147729 w 6008783"/>
              <a:gd name="connsiteY15" fmla="*/ 252493 h 4661425"/>
              <a:gd name="connsiteX16" fmla="*/ 3079640 w 6008783"/>
              <a:gd name="connsiteY16" fmla="*/ 509303 h 4661425"/>
              <a:gd name="connsiteX17" fmla="*/ 3129574 w 6008783"/>
              <a:gd name="connsiteY17" fmla="*/ 359318 h 4661425"/>
              <a:gd name="connsiteX18" fmla="*/ 1947290 w 6008783"/>
              <a:gd name="connsiteY18" fmla="*/ 560234 h 4661425"/>
              <a:gd name="connsiteX19" fmla="*/ 2128110 w 6008783"/>
              <a:gd name="connsiteY19" fmla="*/ 705687 h 4661425"/>
              <a:gd name="connsiteX20" fmla="*/ 574033 w 6008783"/>
              <a:gd name="connsiteY20" fmla="*/ 1703686 h 4661425"/>
              <a:gd name="connsiteX21" fmla="*/ 542459 w 6008783"/>
              <a:gd name="connsiteY21" fmla="*/ 1550571 h 46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08783" h="4661425" fill="none" extrusionOk="0">
                <a:moveTo>
                  <a:pt x="542459" y="1550571"/>
                </a:moveTo>
                <a:cubicBezTo>
                  <a:pt x="489159" y="1279034"/>
                  <a:pt x="604742" y="976033"/>
                  <a:pt x="782115" y="745288"/>
                </a:cubicBezTo>
                <a:cubicBezTo>
                  <a:pt x="1004667" y="337888"/>
                  <a:pt x="1567268" y="452712"/>
                  <a:pt x="1947986" y="561313"/>
                </a:cubicBezTo>
                <a:cubicBezTo>
                  <a:pt x="2145112" y="232606"/>
                  <a:pt x="2733806" y="120310"/>
                  <a:pt x="3123454" y="370324"/>
                </a:cubicBezTo>
                <a:cubicBezTo>
                  <a:pt x="3212136" y="219451"/>
                  <a:pt x="3416202" y="22870"/>
                  <a:pt x="3581485" y="21580"/>
                </a:cubicBezTo>
                <a:cubicBezTo>
                  <a:pt x="3821546" y="-25642"/>
                  <a:pt x="3974964" y="107274"/>
                  <a:pt x="4149537" y="267708"/>
                </a:cubicBezTo>
                <a:cubicBezTo>
                  <a:pt x="4317694" y="59007"/>
                  <a:pt x="4677518" y="-43256"/>
                  <a:pt x="4932626" y="74453"/>
                </a:cubicBezTo>
                <a:cubicBezTo>
                  <a:pt x="5136501" y="195854"/>
                  <a:pt x="5253545" y="360434"/>
                  <a:pt x="5329734" y="601669"/>
                </a:cubicBezTo>
                <a:cubicBezTo>
                  <a:pt x="5589524" y="671597"/>
                  <a:pt x="5756127" y="849356"/>
                  <a:pt x="5839368" y="1113346"/>
                </a:cubicBezTo>
                <a:cubicBezTo>
                  <a:pt x="5892569" y="1288541"/>
                  <a:pt x="5917344" y="1473328"/>
                  <a:pt x="5816557" y="1668185"/>
                </a:cubicBezTo>
                <a:cubicBezTo>
                  <a:pt x="5951062" y="1900521"/>
                  <a:pt x="6016225" y="2181738"/>
                  <a:pt x="5983190" y="2516522"/>
                </a:cubicBezTo>
                <a:cubicBezTo>
                  <a:pt x="5908929" y="2964341"/>
                  <a:pt x="5541634" y="3209272"/>
                  <a:pt x="5202604" y="3259112"/>
                </a:cubicBezTo>
                <a:cubicBezTo>
                  <a:pt x="5162558" y="3491915"/>
                  <a:pt x="5082952" y="3730138"/>
                  <a:pt x="4923168" y="3895419"/>
                </a:cubicBezTo>
                <a:cubicBezTo>
                  <a:pt x="4691653" y="4128524"/>
                  <a:pt x="4260817" y="4142557"/>
                  <a:pt x="3971777" y="3972462"/>
                </a:cubicBezTo>
                <a:cubicBezTo>
                  <a:pt x="3879065" y="4270839"/>
                  <a:pt x="3633741" y="4654609"/>
                  <a:pt x="3291895" y="4651282"/>
                </a:cubicBezTo>
                <a:cubicBezTo>
                  <a:pt x="2948409" y="4764804"/>
                  <a:pt x="2622679" y="4550892"/>
                  <a:pt x="2292239" y="4236933"/>
                </a:cubicBezTo>
                <a:cubicBezTo>
                  <a:pt x="1852100" y="4460147"/>
                  <a:pt x="1208901" y="4228443"/>
                  <a:pt x="807291" y="3827547"/>
                </a:cubicBezTo>
                <a:cubicBezTo>
                  <a:pt x="511831" y="3836777"/>
                  <a:pt x="264661" y="3689013"/>
                  <a:pt x="154392" y="3371979"/>
                </a:cubicBezTo>
                <a:cubicBezTo>
                  <a:pt x="155007" y="3133559"/>
                  <a:pt x="193126" y="2890716"/>
                  <a:pt x="293901" y="2757038"/>
                </a:cubicBezTo>
                <a:cubicBezTo>
                  <a:pt x="106146" y="2675562"/>
                  <a:pt x="29960" y="2418304"/>
                  <a:pt x="-696" y="2126127"/>
                </a:cubicBezTo>
                <a:cubicBezTo>
                  <a:pt x="-9260" y="1877435"/>
                  <a:pt x="234614" y="1542993"/>
                  <a:pt x="537313" y="1565353"/>
                </a:cubicBezTo>
                <a:cubicBezTo>
                  <a:pt x="538505" y="1560824"/>
                  <a:pt x="540944" y="1556484"/>
                  <a:pt x="542459" y="1550571"/>
                </a:cubicBezTo>
                <a:close/>
              </a:path>
              <a:path w="6008783" h="4661425" fill="none" extrusionOk="0">
                <a:moveTo>
                  <a:pt x="652759" y="2824586"/>
                </a:moveTo>
                <a:cubicBezTo>
                  <a:pt x="529459" y="2838665"/>
                  <a:pt x="396227" y="2812484"/>
                  <a:pt x="300439" y="2738587"/>
                </a:cubicBezTo>
                <a:moveTo>
                  <a:pt x="963630" y="3765719"/>
                </a:moveTo>
                <a:cubicBezTo>
                  <a:pt x="903504" y="3791418"/>
                  <a:pt x="865345" y="3813238"/>
                  <a:pt x="809516" y="3806830"/>
                </a:cubicBezTo>
                <a:moveTo>
                  <a:pt x="2291961" y="4217942"/>
                </a:moveTo>
                <a:cubicBezTo>
                  <a:pt x="2253791" y="4151468"/>
                  <a:pt x="2230787" y="4090019"/>
                  <a:pt x="2199047" y="4030190"/>
                </a:cubicBezTo>
                <a:moveTo>
                  <a:pt x="4009610" y="3749749"/>
                </a:moveTo>
                <a:cubicBezTo>
                  <a:pt x="4006745" y="3817810"/>
                  <a:pt x="3989739" y="3879418"/>
                  <a:pt x="3972473" y="3955737"/>
                </a:cubicBezTo>
                <a:moveTo>
                  <a:pt x="4747077" y="2476813"/>
                </a:moveTo>
                <a:cubicBezTo>
                  <a:pt x="5025629" y="2603496"/>
                  <a:pt x="5207908" y="2954693"/>
                  <a:pt x="5199266" y="3246811"/>
                </a:cubicBezTo>
                <a:moveTo>
                  <a:pt x="5813775" y="1656748"/>
                </a:moveTo>
                <a:cubicBezTo>
                  <a:pt x="5762440" y="1756298"/>
                  <a:pt x="5696614" y="1852543"/>
                  <a:pt x="5612370" y="1945497"/>
                </a:cubicBezTo>
                <a:moveTo>
                  <a:pt x="5330569" y="585483"/>
                </a:moveTo>
                <a:cubicBezTo>
                  <a:pt x="5335752" y="624608"/>
                  <a:pt x="5333874" y="667129"/>
                  <a:pt x="5341140" y="721873"/>
                </a:cubicBezTo>
                <a:moveTo>
                  <a:pt x="4044522" y="426434"/>
                </a:moveTo>
                <a:cubicBezTo>
                  <a:pt x="4072102" y="362121"/>
                  <a:pt x="4097569" y="302236"/>
                  <a:pt x="4147729" y="252493"/>
                </a:cubicBezTo>
                <a:moveTo>
                  <a:pt x="3079640" y="509303"/>
                </a:moveTo>
                <a:cubicBezTo>
                  <a:pt x="3100939" y="455521"/>
                  <a:pt x="3095394" y="409994"/>
                  <a:pt x="3129574" y="359318"/>
                </a:cubicBezTo>
                <a:moveTo>
                  <a:pt x="1947290" y="560234"/>
                </a:moveTo>
                <a:cubicBezTo>
                  <a:pt x="2023331" y="587428"/>
                  <a:pt x="2075373" y="647929"/>
                  <a:pt x="2128110" y="705687"/>
                </a:cubicBezTo>
                <a:moveTo>
                  <a:pt x="574033" y="1703686"/>
                </a:moveTo>
                <a:cubicBezTo>
                  <a:pt x="562489" y="1658778"/>
                  <a:pt x="543813" y="1608213"/>
                  <a:pt x="542459" y="1550571"/>
                </a:cubicBezTo>
              </a:path>
              <a:path w="6008783" h="4661425" stroke="0" extrusionOk="0">
                <a:moveTo>
                  <a:pt x="542459" y="1550571"/>
                </a:moveTo>
                <a:cubicBezTo>
                  <a:pt x="503364" y="1271815"/>
                  <a:pt x="636612" y="905983"/>
                  <a:pt x="782115" y="745288"/>
                </a:cubicBezTo>
                <a:cubicBezTo>
                  <a:pt x="1155158" y="454866"/>
                  <a:pt x="1582373" y="313018"/>
                  <a:pt x="1947986" y="561313"/>
                </a:cubicBezTo>
                <a:cubicBezTo>
                  <a:pt x="2213877" y="129993"/>
                  <a:pt x="2678908" y="5284"/>
                  <a:pt x="3123454" y="370324"/>
                </a:cubicBezTo>
                <a:cubicBezTo>
                  <a:pt x="3236841" y="200719"/>
                  <a:pt x="3386027" y="45063"/>
                  <a:pt x="3581485" y="21580"/>
                </a:cubicBezTo>
                <a:cubicBezTo>
                  <a:pt x="3802301" y="-19394"/>
                  <a:pt x="4027739" y="110661"/>
                  <a:pt x="4149537" y="267708"/>
                </a:cubicBezTo>
                <a:cubicBezTo>
                  <a:pt x="4368571" y="108252"/>
                  <a:pt x="4621136" y="-97998"/>
                  <a:pt x="4932626" y="74453"/>
                </a:cubicBezTo>
                <a:cubicBezTo>
                  <a:pt x="5134891" y="176546"/>
                  <a:pt x="5267249" y="368345"/>
                  <a:pt x="5329734" y="601669"/>
                </a:cubicBezTo>
                <a:cubicBezTo>
                  <a:pt x="5562321" y="709694"/>
                  <a:pt x="5785176" y="868595"/>
                  <a:pt x="5839368" y="1113346"/>
                </a:cubicBezTo>
                <a:cubicBezTo>
                  <a:pt x="5886528" y="1293086"/>
                  <a:pt x="5892442" y="1510453"/>
                  <a:pt x="5816557" y="1668185"/>
                </a:cubicBezTo>
                <a:cubicBezTo>
                  <a:pt x="5994988" y="1896793"/>
                  <a:pt x="6023213" y="2173455"/>
                  <a:pt x="5983190" y="2516522"/>
                </a:cubicBezTo>
                <a:cubicBezTo>
                  <a:pt x="5967754" y="2945443"/>
                  <a:pt x="5561829" y="3147878"/>
                  <a:pt x="5202604" y="3259112"/>
                </a:cubicBezTo>
                <a:cubicBezTo>
                  <a:pt x="5194592" y="3507575"/>
                  <a:pt x="5132727" y="3785344"/>
                  <a:pt x="4923168" y="3895419"/>
                </a:cubicBezTo>
                <a:cubicBezTo>
                  <a:pt x="4603706" y="4184964"/>
                  <a:pt x="4200576" y="4135818"/>
                  <a:pt x="3971777" y="3972462"/>
                </a:cubicBezTo>
                <a:cubicBezTo>
                  <a:pt x="3826015" y="4223629"/>
                  <a:pt x="3602810" y="4584476"/>
                  <a:pt x="3291895" y="4651282"/>
                </a:cubicBezTo>
                <a:cubicBezTo>
                  <a:pt x="2839357" y="4761774"/>
                  <a:pt x="2503140" y="4502262"/>
                  <a:pt x="2292239" y="4236933"/>
                </a:cubicBezTo>
                <a:cubicBezTo>
                  <a:pt x="1898681" y="4559225"/>
                  <a:pt x="1131383" y="4456800"/>
                  <a:pt x="807291" y="3827547"/>
                </a:cubicBezTo>
                <a:cubicBezTo>
                  <a:pt x="504925" y="3875085"/>
                  <a:pt x="226028" y="3592959"/>
                  <a:pt x="154392" y="3371979"/>
                </a:cubicBezTo>
                <a:cubicBezTo>
                  <a:pt x="87519" y="3184872"/>
                  <a:pt x="183917" y="2939100"/>
                  <a:pt x="293901" y="2757038"/>
                </a:cubicBezTo>
                <a:cubicBezTo>
                  <a:pt x="120103" y="2664843"/>
                  <a:pt x="-13846" y="2357805"/>
                  <a:pt x="-696" y="2126127"/>
                </a:cubicBezTo>
                <a:cubicBezTo>
                  <a:pt x="-21751" y="1778337"/>
                  <a:pt x="200075" y="1586705"/>
                  <a:pt x="537313" y="1565353"/>
                </a:cubicBezTo>
                <a:cubicBezTo>
                  <a:pt x="539037" y="1561095"/>
                  <a:pt x="541445" y="1554801"/>
                  <a:pt x="542459" y="1550571"/>
                </a:cubicBezTo>
                <a:close/>
              </a:path>
              <a:path w="6008783" h="4661425" fill="none" stroke="0" extrusionOk="0">
                <a:moveTo>
                  <a:pt x="652759" y="2824586"/>
                </a:moveTo>
                <a:cubicBezTo>
                  <a:pt x="511307" y="2823638"/>
                  <a:pt x="405985" y="2808375"/>
                  <a:pt x="300439" y="2738587"/>
                </a:cubicBezTo>
                <a:moveTo>
                  <a:pt x="963630" y="3765719"/>
                </a:moveTo>
                <a:cubicBezTo>
                  <a:pt x="910983" y="3781763"/>
                  <a:pt x="864036" y="3792570"/>
                  <a:pt x="809516" y="3806830"/>
                </a:cubicBezTo>
                <a:moveTo>
                  <a:pt x="2291961" y="4217942"/>
                </a:moveTo>
                <a:cubicBezTo>
                  <a:pt x="2265089" y="4159227"/>
                  <a:pt x="2221815" y="4103844"/>
                  <a:pt x="2199047" y="4030190"/>
                </a:cubicBezTo>
                <a:moveTo>
                  <a:pt x="4009610" y="3749749"/>
                </a:moveTo>
                <a:cubicBezTo>
                  <a:pt x="4015141" y="3833853"/>
                  <a:pt x="3994481" y="3906207"/>
                  <a:pt x="3972473" y="3955737"/>
                </a:cubicBezTo>
                <a:moveTo>
                  <a:pt x="4747077" y="2476813"/>
                </a:moveTo>
                <a:cubicBezTo>
                  <a:pt x="5040544" y="2552652"/>
                  <a:pt x="5227974" y="2977574"/>
                  <a:pt x="5199266" y="3246811"/>
                </a:cubicBezTo>
                <a:moveTo>
                  <a:pt x="5813775" y="1656748"/>
                </a:moveTo>
                <a:cubicBezTo>
                  <a:pt x="5745651" y="1771084"/>
                  <a:pt x="5677722" y="1886548"/>
                  <a:pt x="5612370" y="1945497"/>
                </a:cubicBezTo>
                <a:moveTo>
                  <a:pt x="5330569" y="585483"/>
                </a:moveTo>
                <a:cubicBezTo>
                  <a:pt x="5330268" y="623821"/>
                  <a:pt x="5348931" y="681645"/>
                  <a:pt x="5341140" y="721873"/>
                </a:cubicBezTo>
                <a:moveTo>
                  <a:pt x="4044522" y="426434"/>
                </a:moveTo>
                <a:cubicBezTo>
                  <a:pt x="4053990" y="372571"/>
                  <a:pt x="4108355" y="285196"/>
                  <a:pt x="4147729" y="252493"/>
                </a:cubicBezTo>
                <a:moveTo>
                  <a:pt x="3079640" y="509303"/>
                </a:moveTo>
                <a:cubicBezTo>
                  <a:pt x="3077929" y="454364"/>
                  <a:pt x="3120507" y="407772"/>
                  <a:pt x="3129574" y="359318"/>
                </a:cubicBezTo>
                <a:moveTo>
                  <a:pt x="1947290" y="560234"/>
                </a:moveTo>
                <a:cubicBezTo>
                  <a:pt x="2017941" y="599678"/>
                  <a:pt x="2087594" y="659659"/>
                  <a:pt x="2128110" y="705687"/>
                </a:cubicBezTo>
                <a:moveTo>
                  <a:pt x="574033" y="1703686"/>
                </a:moveTo>
                <a:cubicBezTo>
                  <a:pt x="561296" y="1645930"/>
                  <a:pt x="555132" y="1594082"/>
                  <a:pt x="542459" y="1550571"/>
                </a:cubicBezTo>
              </a:path>
            </a:pathLst>
          </a:custGeom>
          <a:solidFill>
            <a:schemeClr val="accent6">
              <a:alpha val="50000"/>
            </a:schemeClr>
          </a:solidFill>
          <a:ln w="12700">
            <a:solidFill>
              <a:schemeClr val="accent6">
                <a:lumMod val="50000"/>
              </a:schemeClr>
            </a:solidFill>
            <a:extLst>
              <a:ext uri="{C807C97D-BFC1-408E-A445-0C87EB9F89A2}">
                <ask:lineSketchStyleProps xmlns="" xmlns:ask="http://schemas.microsoft.com/office/drawing/2018/sketchyshapes" sd="1050119024">
                  <a:custGeom>
                    <a:avLst/>
                    <a:gdLst>
                      <a:gd name="connsiteX0" fmla="*/ 376486 w 4170314"/>
                      <a:gd name="connsiteY0" fmla="*/ 824044 h 2477296"/>
                      <a:gd name="connsiteX1" fmla="*/ 542816 w 4170314"/>
                      <a:gd name="connsiteY1" fmla="*/ 396080 h 2477296"/>
                      <a:gd name="connsiteX2" fmla="*/ 1351973 w 4170314"/>
                      <a:gd name="connsiteY2" fmla="*/ 298307 h 2477296"/>
                      <a:gd name="connsiteX3" fmla="*/ 2167790 w 4170314"/>
                      <a:gd name="connsiteY3" fmla="*/ 196807 h 2477296"/>
                      <a:gd name="connsiteX4" fmla="*/ 2485680 w 4170314"/>
                      <a:gd name="connsiteY4" fmla="*/ 11468 h 2477296"/>
                      <a:gd name="connsiteX5" fmla="*/ 2879929 w 4170314"/>
                      <a:gd name="connsiteY5" fmla="*/ 142272 h 2477296"/>
                      <a:gd name="connsiteX6" fmla="*/ 3423421 w 4170314"/>
                      <a:gd name="connsiteY6" fmla="*/ 39567 h 2477296"/>
                      <a:gd name="connsiteX7" fmla="*/ 3699029 w 4170314"/>
                      <a:gd name="connsiteY7" fmla="*/ 319754 h 2477296"/>
                      <a:gd name="connsiteX8" fmla="*/ 4052733 w 4170314"/>
                      <a:gd name="connsiteY8" fmla="*/ 591683 h 2477296"/>
                      <a:gd name="connsiteX9" fmla="*/ 4036902 w 4170314"/>
                      <a:gd name="connsiteY9" fmla="*/ 886550 h 2477296"/>
                      <a:gd name="connsiteX10" fmla="*/ 4152551 w 4170314"/>
                      <a:gd name="connsiteY10" fmla="*/ 1337395 h 2477296"/>
                      <a:gd name="connsiteX11" fmla="*/ 3610796 w 4170314"/>
                      <a:gd name="connsiteY11" fmla="*/ 1732042 h 2477296"/>
                      <a:gd name="connsiteX12" fmla="*/ 3416857 w 4170314"/>
                      <a:gd name="connsiteY12" fmla="*/ 2070205 h 2477296"/>
                      <a:gd name="connsiteX13" fmla="*/ 2756557 w 4170314"/>
                      <a:gd name="connsiteY13" fmla="*/ 2111149 h 2477296"/>
                      <a:gd name="connsiteX14" fmla="*/ 2284694 w 4170314"/>
                      <a:gd name="connsiteY14" fmla="*/ 2471905 h 2477296"/>
                      <a:gd name="connsiteX15" fmla="*/ 1590897 w 4170314"/>
                      <a:gd name="connsiteY15" fmla="*/ 2251701 h 2477296"/>
                      <a:gd name="connsiteX16" fmla="*/ 560289 w 4170314"/>
                      <a:gd name="connsiteY16" fmla="*/ 2034134 h 2477296"/>
                      <a:gd name="connsiteX17" fmla="*/ 107153 w 4170314"/>
                      <a:gd name="connsiteY17" fmla="*/ 1792024 h 2477296"/>
                      <a:gd name="connsiteX18" fmla="*/ 203977 w 4170314"/>
                      <a:gd name="connsiteY18" fmla="*/ 1465217 h 2477296"/>
                      <a:gd name="connsiteX19" fmla="*/ -484 w 4170314"/>
                      <a:gd name="connsiteY19" fmla="*/ 1129921 h 2477296"/>
                      <a:gd name="connsiteX20" fmla="*/ 372914 w 4170314"/>
                      <a:gd name="connsiteY20" fmla="*/ 831900 h 2477296"/>
                      <a:gd name="connsiteX21" fmla="*/ 376486 w 4170314"/>
                      <a:gd name="connsiteY21" fmla="*/ 824044 h 2477296"/>
                      <a:gd name="connsiteX0" fmla="*/ 453038 w 4170314"/>
                      <a:gd name="connsiteY0" fmla="*/ 1501115 h 2477296"/>
                      <a:gd name="connsiteX1" fmla="*/ 208515 w 4170314"/>
                      <a:gd name="connsiteY1" fmla="*/ 1455411 h 2477296"/>
                      <a:gd name="connsiteX2" fmla="*/ 668794 w 4170314"/>
                      <a:gd name="connsiteY2" fmla="*/ 2001276 h 2477296"/>
                      <a:gd name="connsiteX3" fmla="*/ 561833 w 4170314"/>
                      <a:gd name="connsiteY3" fmla="*/ 2023124 h 2477296"/>
                      <a:gd name="connsiteX4" fmla="*/ 1590704 w 4170314"/>
                      <a:gd name="connsiteY4" fmla="*/ 2241608 h 2477296"/>
                      <a:gd name="connsiteX5" fmla="*/ 1526218 w 4170314"/>
                      <a:gd name="connsiteY5" fmla="*/ 2141828 h 2477296"/>
                      <a:gd name="connsiteX6" fmla="*/ 2782815 w 4170314"/>
                      <a:gd name="connsiteY6" fmla="*/ 1992789 h 2477296"/>
                      <a:gd name="connsiteX7" fmla="*/ 2757040 w 4170314"/>
                      <a:gd name="connsiteY7" fmla="*/ 2102260 h 2477296"/>
                      <a:gd name="connsiteX8" fmla="*/ 3294644 w 4170314"/>
                      <a:gd name="connsiteY8" fmla="*/ 1316292 h 2477296"/>
                      <a:gd name="connsiteX9" fmla="*/ 3608479 w 4170314"/>
                      <a:gd name="connsiteY9" fmla="*/ 1725504 h 2477296"/>
                      <a:gd name="connsiteX10" fmla="*/ 4034971 w 4170314"/>
                      <a:gd name="connsiteY10" fmla="*/ 880472 h 2477296"/>
                      <a:gd name="connsiteX11" fmla="*/ 3895188 w 4170314"/>
                      <a:gd name="connsiteY11" fmla="*/ 1033926 h 2477296"/>
                      <a:gd name="connsiteX12" fmla="*/ 3699608 w 4170314"/>
                      <a:gd name="connsiteY12" fmla="*/ 311152 h 2477296"/>
                      <a:gd name="connsiteX13" fmla="*/ 3706945 w 4170314"/>
                      <a:gd name="connsiteY13" fmla="*/ 383636 h 2477296"/>
                      <a:gd name="connsiteX14" fmla="*/ 2807045 w 4170314"/>
                      <a:gd name="connsiteY14" fmla="*/ 226626 h 2477296"/>
                      <a:gd name="connsiteX15" fmla="*/ 2878674 w 4170314"/>
                      <a:gd name="connsiteY15" fmla="*/ 134186 h 2477296"/>
                      <a:gd name="connsiteX16" fmla="*/ 2137382 w 4170314"/>
                      <a:gd name="connsiteY16" fmla="*/ 270667 h 2477296"/>
                      <a:gd name="connsiteX17" fmla="*/ 2172038 w 4170314"/>
                      <a:gd name="connsiteY17" fmla="*/ 190958 h 2477296"/>
                      <a:gd name="connsiteX18" fmla="*/ 1351490 w 4170314"/>
                      <a:gd name="connsiteY18" fmla="*/ 297734 h 2477296"/>
                      <a:gd name="connsiteX19" fmla="*/ 1476985 w 4170314"/>
                      <a:gd name="connsiteY19" fmla="*/ 375034 h 2477296"/>
                      <a:gd name="connsiteX20" fmla="*/ 398399 w 4170314"/>
                      <a:gd name="connsiteY20" fmla="*/ 905417 h 2477296"/>
                      <a:gd name="connsiteX21" fmla="*/ 376486 w 4170314"/>
                      <a:gd name="connsiteY21" fmla="*/ 824044 h 2477296"/>
                      <a:gd name="connsiteX0" fmla="*/ 376486 w 4170314"/>
                      <a:gd name="connsiteY0" fmla="*/ 824044 h 2477296"/>
                      <a:gd name="connsiteX1" fmla="*/ 542816 w 4170314"/>
                      <a:gd name="connsiteY1" fmla="*/ 396080 h 2477296"/>
                      <a:gd name="connsiteX2" fmla="*/ 1351973 w 4170314"/>
                      <a:gd name="connsiteY2" fmla="*/ 298307 h 2477296"/>
                      <a:gd name="connsiteX3" fmla="*/ 2167790 w 4170314"/>
                      <a:gd name="connsiteY3" fmla="*/ 196807 h 2477296"/>
                      <a:gd name="connsiteX4" fmla="*/ 2485680 w 4170314"/>
                      <a:gd name="connsiteY4" fmla="*/ 11468 h 2477296"/>
                      <a:gd name="connsiteX5" fmla="*/ 2879929 w 4170314"/>
                      <a:gd name="connsiteY5" fmla="*/ 142272 h 2477296"/>
                      <a:gd name="connsiteX6" fmla="*/ 3423421 w 4170314"/>
                      <a:gd name="connsiteY6" fmla="*/ 39567 h 2477296"/>
                      <a:gd name="connsiteX7" fmla="*/ 3699029 w 4170314"/>
                      <a:gd name="connsiteY7" fmla="*/ 319754 h 2477296"/>
                      <a:gd name="connsiteX8" fmla="*/ 4052733 w 4170314"/>
                      <a:gd name="connsiteY8" fmla="*/ 591683 h 2477296"/>
                      <a:gd name="connsiteX9" fmla="*/ 4036902 w 4170314"/>
                      <a:gd name="connsiteY9" fmla="*/ 886550 h 2477296"/>
                      <a:gd name="connsiteX10" fmla="*/ 4152551 w 4170314"/>
                      <a:gd name="connsiteY10" fmla="*/ 1337395 h 2477296"/>
                      <a:gd name="connsiteX11" fmla="*/ 3610796 w 4170314"/>
                      <a:gd name="connsiteY11" fmla="*/ 1732042 h 2477296"/>
                      <a:gd name="connsiteX12" fmla="*/ 3416857 w 4170314"/>
                      <a:gd name="connsiteY12" fmla="*/ 2070205 h 2477296"/>
                      <a:gd name="connsiteX13" fmla="*/ 2756557 w 4170314"/>
                      <a:gd name="connsiteY13" fmla="*/ 2111149 h 2477296"/>
                      <a:gd name="connsiteX14" fmla="*/ 2284694 w 4170314"/>
                      <a:gd name="connsiteY14" fmla="*/ 2471905 h 2477296"/>
                      <a:gd name="connsiteX15" fmla="*/ 1590897 w 4170314"/>
                      <a:gd name="connsiteY15" fmla="*/ 2251701 h 2477296"/>
                      <a:gd name="connsiteX16" fmla="*/ 560289 w 4170314"/>
                      <a:gd name="connsiteY16" fmla="*/ 2034134 h 2477296"/>
                      <a:gd name="connsiteX17" fmla="*/ 107153 w 4170314"/>
                      <a:gd name="connsiteY17" fmla="*/ 1792024 h 2477296"/>
                      <a:gd name="connsiteX18" fmla="*/ 203977 w 4170314"/>
                      <a:gd name="connsiteY18" fmla="*/ 1465217 h 2477296"/>
                      <a:gd name="connsiteX19" fmla="*/ -484 w 4170314"/>
                      <a:gd name="connsiteY19" fmla="*/ 1129921 h 2477296"/>
                      <a:gd name="connsiteX20" fmla="*/ 372914 w 4170314"/>
                      <a:gd name="connsiteY20" fmla="*/ 831900 h 2477296"/>
                      <a:gd name="connsiteX21" fmla="*/ 376486 w 4170314"/>
                      <a:gd name="connsiteY21" fmla="*/ 824044 h 2477296"/>
                      <a:gd name="connsiteX0" fmla="*/ 453038 w 4170314"/>
                      <a:gd name="connsiteY0" fmla="*/ 1501115 h 2477296"/>
                      <a:gd name="connsiteX1" fmla="*/ 208515 w 4170314"/>
                      <a:gd name="connsiteY1" fmla="*/ 1455411 h 2477296"/>
                      <a:gd name="connsiteX2" fmla="*/ 668794 w 4170314"/>
                      <a:gd name="connsiteY2" fmla="*/ 2001276 h 2477296"/>
                      <a:gd name="connsiteX3" fmla="*/ 561833 w 4170314"/>
                      <a:gd name="connsiteY3" fmla="*/ 2023124 h 2477296"/>
                      <a:gd name="connsiteX4" fmla="*/ 1590704 w 4170314"/>
                      <a:gd name="connsiteY4" fmla="*/ 2241608 h 2477296"/>
                      <a:gd name="connsiteX5" fmla="*/ 1526218 w 4170314"/>
                      <a:gd name="connsiteY5" fmla="*/ 2141828 h 2477296"/>
                      <a:gd name="connsiteX6" fmla="*/ 2782815 w 4170314"/>
                      <a:gd name="connsiteY6" fmla="*/ 1992789 h 2477296"/>
                      <a:gd name="connsiteX7" fmla="*/ 2757040 w 4170314"/>
                      <a:gd name="connsiteY7" fmla="*/ 2102260 h 2477296"/>
                      <a:gd name="connsiteX8" fmla="*/ 3294644 w 4170314"/>
                      <a:gd name="connsiteY8" fmla="*/ 1316292 h 2477296"/>
                      <a:gd name="connsiteX9" fmla="*/ 3608479 w 4170314"/>
                      <a:gd name="connsiteY9" fmla="*/ 1725504 h 2477296"/>
                      <a:gd name="connsiteX10" fmla="*/ 4034971 w 4170314"/>
                      <a:gd name="connsiteY10" fmla="*/ 880472 h 2477296"/>
                      <a:gd name="connsiteX11" fmla="*/ 3895188 w 4170314"/>
                      <a:gd name="connsiteY11" fmla="*/ 1033926 h 2477296"/>
                      <a:gd name="connsiteX12" fmla="*/ 3699608 w 4170314"/>
                      <a:gd name="connsiteY12" fmla="*/ 311152 h 2477296"/>
                      <a:gd name="connsiteX13" fmla="*/ 3706945 w 4170314"/>
                      <a:gd name="connsiteY13" fmla="*/ 383636 h 2477296"/>
                      <a:gd name="connsiteX14" fmla="*/ 2807045 w 4170314"/>
                      <a:gd name="connsiteY14" fmla="*/ 226626 h 2477296"/>
                      <a:gd name="connsiteX15" fmla="*/ 2878674 w 4170314"/>
                      <a:gd name="connsiteY15" fmla="*/ 134186 h 2477296"/>
                      <a:gd name="connsiteX16" fmla="*/ 2137382 w 4170314"/>
                      <a:gd name="connsiteY16" fmla="*/ 270667 h 2477296"/>
                      <a:gd name="connsiteX17" fmla="*/ 2172038 w 4170314"/>
                      <a:gd name="connsiteY17" fmla="*/ 190958 h 2477296"/>
                      <a:gd name="connsiteX18" fmla="*/ 1351490 w 4170314"/>
                      <a:gd name="connsiteY18" fmla="*/ 297734 h 2477296"/>
                      <a:gd name="connsiteX19" fmla="*/ 1476985 w 4170314"/>
                      <a:gd name="connsiteY19" fmla="*/ 375034 h 2477296"/>
                      <a:gd name="connsiteX20" fmla="*/ 398399 w 4170314"/>
                      <a:gd name="connsiteY20" fmla="*/ 905417 h 2477296"/>
                      <a:gd name="connsiteX21" fmla="*/ 376486 w 4170314"/>
                      <a:gd name="connsiteY21" fmla="*/ 824044 h 24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70314" h="2477296" fill="none" extrusionOk="0">
                        <a:moveTo>
                          <a:pt x="376486" y="824044"/>
                        </a:moveTo>
                        <a:cubicBezTo>
                          <a:pt x="323429" y="701565"/>
                          <a:pt x="441148" y="542553"/>
                          <a:pt x="542816" y="396080"/>
                        </a:cubicBezTo>
                        <a:cubicBezTo>
                          <a:pt x="659821" y="148269"/>
                          <a:pt x="1087859" y="268674"/>
                          <a:pt x="1351973" y="298307"/>
                        </a:cubicBezTo>
                        <a:cubicBezTo>
                          <a:pt x="1483172" y="144843"/>
                          <a:pt x="1875931" y="133994"/>
                          <a:pt x="2167790" y="196807"/>
                        </a:cubicBezTo>
                        <a:cubicBezTo>
                          <a:pt x="2229039" y="140488"/>
                          <a:pt x="2383653" y="1073"/>
                          <a:pt x="2485680" y="11468"/>
                        </a:cubicBezTo>
                        <a:cubicBezTo>
                          <a:pt x="2671785" y="-26296"/>
                          <a:pt x="2748864" y="62808"/>
                          <a:pt x="2879929" y="142272"/>
                        </a:cubicBezTo>
                        <a:cubicBezTo>
                          <a:pt x="2987598" y="42698"/>
                          <a:pt x="3257087" y="-19145"/>
                          <a:pt x="3423421" y="39567"/>
                        </a:cubicBezTo>
                        <a:cubicBezTo>
                          <a:pt x="3562944" y="117127"/>
                          <a:pt x="3630700" y="188798"/>
                          <a:pt x="3699029" y="319754"/>
                        </a:cubicBezTo>
                        <a:cubicBezTo>
                          <a:pt x="3914965" y="358116"/>
                          <a:pt x="3992952" y="446258"/>
                          <a:pt x="4052733" y="591683"/>
                        </a:cubicBezTo>
                        <a:cubicBezTo>
                          <a:pt x="4083327" y="672696"/>
                          <a:pt x="4117510" y="776084"/>
                          <a:pt x="4036902" y="886550"/>
                        </a:cubicBezTo>
                        <a:cubicBezTo>
                          <a:pt x="4123027" y="1008483"/>
                          <a:pt x="4161883" y="1144807"/>
                          <a:pt x="4152551" y="1337395"/>
                        </a:cubicBezTo>
                        <a:cubicBezTo>
                          <a:pt x="4108401" y="1597213"/>
                          <a:pt x="3777981" y="1718112"/>
                          <a:pt x="3610796" y="1732042"/>
                        </a:cubicBezTo>
                        <a:cubicBezTo>
                          <a:pt x="3555641" y="1847310"/>
                          <a:pt x="3501389" y="1973101"/>
                          <a:pt x="3416857" y="2070205"/>
                        </a:cubicBezTo>
                        <a:cubicBezTo>
                          <a:pt x="3270834" y="2190125"/>
                          <a:pt x="2935764" y="2143612"/>
                          <a:pt x="2756557" y="2111149"/>
                        </a:cubicBezTo>
                        <a:cubicBezTo>
                          <a:pt x="2693774" y="2254049"/>
                          <a:pt x="2525161" y="2489413"/>
                          <a:pt x="2284694" y="2471905"/>
                        </a:cubicBezTo>
                        <a:cubicBezTo>
                          <a:pt x="2082791" y="2547793"/>
                          <a:pt x="1867482" y="2405008"/>
                          <a:pt x="1590897" y="2251701"/>
                        </a:cubicBezTo>
                        <a:cubicBezTo>
                          <a:pt x="1301807" y="2347525"/>
                          <a:pt x="860941" y="2214545"/>
                          <a:pt x="560289" y="2034134"/>
                        </a:cubicBezTo>
                        <a:cubicBezTo>
                          <a:pt x="354308" y="2021430"/>
                          <a:pt x="211338" y="1978315"/>
                          <a:pt x="107153" y="1792024"/>
                        </a:cubicBezTo>
                        <a:cubicBezTo>
                          <a:pt x="120497" y="1660655"/>
                          <a:pt x="141602" y="1531128"/>
                          <a:pt x="203977" y="1465217"/>
                        </a:cubicBezTo>
                        <a:cubicBezTo>
                          <a:pt x="85622" y="1450347"/>
                          <a:pt x="56548" y="1308167"/>
                          <a:pt x="-484" y="1129921"/>
                        </a:cubicBezTo>
                        <a:cubicBezTo>
                          <a:pt x="-38939" y="1034916"/>
                          <a:pt x="153403" y="797317"/>
                          <a:pt x="372914" y="831900"/>
                        </a:cubicBezTo>
                        <a:cubicBezTo>
                          <a:pt x="373236" y="829953"/>
                          <a:pt x="375492" y="827546"/>
                          <a:pt x="376486" y="824044"/>
                        </a:cubicBezTo>
                        <a:close/>
                      </a:path>
                      <a:path w="4170314" h="2477296" fill="none" extrusionOk="0">
                        <a:moveTo>
                          <a:pt x="453038" y="1501115"/>
                        </a:moveTo>
                        <a:cubicBezTo>
                          <a:pt x="367199" y="1511627"/>
                          <a:pt x="266144" y="1501147"/>
                          <a:pt x="208515" y="1455411"/>
                        </a:cubicBezTo>
                        <a:moveTo>
                          <a:pt x="668794" y="2001276"/>
                        </a:moveTo>
                        <a:cubicBezTo>
                          <a:pt x="624019" y="2016315"/>
                          <a:pt x="602359" y="2034234"/>
                          <a:pt x="561833" y="2023124"/>
                        </a:cubicBezTo>
                        <a:moveTo>
                          <a:pt x="1590704" y="2241608"/>
                        </a:moveTo>
                        <a:cubicBezTo>
                          <a:pt x="1563893" y="2203943"/>
                          <a:pt x="1553526" y="2169102"/>
                          <a:pt x="1526218" y="2141828"/>
                        </a:cubicBezTo>
                        <a:moveTo>
                          <a:pt x="2782815" y="1992789"/>
                        </a:moveTo>
                        <a:cubicBezTo>
                          <a:pt x="2787772" y="2024200"/>
                          <a:pt x="2767420" y="2054044"/>
                          <a:pt x="2757040" y="2102260"/>
                        </a:cubicBezTo>
                        <a:moveTo>
                          <a:pt x="3294644" y="1316292"/>
                        </a:moveTo>
                        <a:cubicBezTo>
                          <a:pt x="3487921" y="1379429"/>
                          <a:pt x="3619496" y="1598911"/>
                          <a:pt x="3608479" y="1725504"/>
                        </a:cubicBezTo>
                        <a:moveTo>
                          <a:pt x="4034971" y="880472"/>
                        </a:moveTo>
                        <a:cubicBezTo>
                          <a:pt x="3990135" y="915646"/>
                          <a:pt x="3953015" y="981550"/>
                          <a:pt x="3895188" y="1033926"/>
                        </a:cubicBezTo>
                        <a:moveTo>
                          <a:pt x="3699608" y="311152"/>
                        </a:moveTo>
                        <a:cubicBezTo>
                          <a:pt x="3701283" y="327368"/>
                          <a:pt x="3700443" y="352895"/>
                          <a:pt x="3706945" y="383636"/>
                        </a:cubicBezTo>
                        <a:moveTo>
                          <a:pt x="2807045" y="226626"/>
                        </a:moveTo>
                        <a:cubicBezTo>
                          <a:pt x="2831689" y="186460"/>
                          <a:pt x="2840763" y="159561"/>
                          <a:pt x="2878674" y="134186"/>
                        </a:cubicBezTo>
                        <a:moveTo>
                          <a:pt x="2137382" y="270667"/>
                        </a:moveTo>
                        <a:cubicBezTo>
                          <a:pt x="2153301" y="241894"/>
                          <a:pt x="2142823" y="219330"/>
                          <a:pt x="2172038" y="190958"/>
                        </a:cubicBezTo>
                        <a:moveTo>
                          <a:pt x="1351490" y="297734"/>
                        </a:moveTo>
                        <a:cubicBezTo>
                          <a:pt x="1409568" y="305357"/>
                          <a:pt x="1443899" y="340883"/>
                          <a:pt x="1476985" y="375034"/>
                        </a:cubicBezTo>
                        <a:moveTo>
                          <a:pt x="398399" y="905417"/>
                        </a:moveTo>
                        <a:cubicBezTo>
                          <a:pt x="391161" y="882986"/>
                          <a:pt x="372653" y="859826"/>
                          <a:pt x="376486" y="824044"/>
                        </a:cubicBezTo>
                      </a:path>
                      <a:path w="4170314" h="2477296" stroke="0" extrusionOk="0">
                        <a:moveTo>
                          <a:pt x="376486" y="824044"/>
                        </a:moveTo>
                        <a:cubicBezTo>
                          <a:pt x="379385" y="668349"/>
                          <a:pt x="423155" y="500471"/>
                          <a:pt x="542816" y="396080"/>
                        </a:cubicBezTo>
                        <a:cubicBezTo>
                          <a:pt x="763358" y="215845"/>
                          <a:pt x="1112856" y="124404"/>
                          <a:pt x="1351973" y="298307"/>
                        </a:cubicBezTo>
                        <a:cubicBezTo>
                          <a:pt x="1471206" y="47826"/>
                          <a:pt x="1807855" y="17580"/>
                          <a:pt x="2167790" y="196807"/>
                        </a:cubicBezTo>
                        <a:cubicBezTo>
                          <a:pt x="2247428" y="97648"/>
                          <a:pt x="2335773" y="32011"/>
                          <a:pt x="2485680" y="11468"/>
                        </a:cubicBezTo>
                        <a:cubicBezTo>
                          <a:pt x="2634775" y="-33724"/>
                          <a:pt x="2790334" y="32942"/>
                          <a:pt x="2879929" y="142272"/>
                        </a:cubicBezTo>
                        <a:cubicBezTo>
                          <a:pt x="3007958" y="3343"/>
                          <a:pt x="3206668" y="7145"/>
                          <a:pt x="3423421" y="39567"/>
                        </a:cubicBezTo>
                        <a:cubicBezTo>
                          <a:pt x="3569987" y="93589"/>
                          <a:pt x="3653080" y="197957"/>
                          <a:pt x="3699029" y="319754"/>
                        </a:cubicBezTo>
                        <a:cubicBezTo>
                          <a:pt x="3880124" y="386960"/>
                          <a:pt x="3998395" y="458676"/>
                          <a:pt x="4052733" y="591683"/>
                        </a:cubicBezTo>
                        <a:cubicBezTo>
                          <a:pt x="4072812" y="679456"/>
                          <a:pt x="4086577" y="785988"/>
                          <a:pt x="4036902" y="886550"/>
                        </a:cubicBezTo>
                        <a:cubicBezTo>
                          <a:pt x="4138085" y="1001212"/>
                          <a:pt x="4173266" y="1146064"/>
                          <a:pt x="4152551" y="1337395"/>
                        </a:cubicBezTo>
                        <a:cubicBezTo>
                          <a:pt x="4086482" y="1616530"/>
                          <a:pt x="3884237" y="1605720"/>
                          <a:pt x="3610796" y="1732042"/>
                        </a:cubicBezTo>
                        <a:cubicBezTo>
                          <a:pt x="3593766" y="1876537"/>
                          <a:pt x="3570328" y="1995779"/>
                          <a:pt x="3416857" y="2070205"/>
                        </a:cubicBezTo>
                        <a:cubicBezTo>
                          <a:pt x="3177345" y="2226931"/>
                          <a:pt x="2893276" y="2182526"/>
                          <a:pt x="2756557" y="2111149"/>
                        </a:cubicBezTo>
                        <a:cubicBezTo>
                          <a:pt x="2678961" y="2269447"/>
                          <a:pt x="2555683" y="2432906"/>
                          <a:pt x="2284694" y="2471905"/>
                        </a:cubicBezTo>
                        <a:cubicBezTo>
                          <a:pt x="1988489" y="2501372"/>
                          <a:pt x="1707636" y="2371287"/>
                          <a:pt x="1590897" y="2251701"/>
                        </a:cubicBezTo>
                        <a:cubicBezTo>
                          <a:pt x="1355831" y="2316978"/>
                          <a:pt x="811916" y="2347518"/>
                          <a:pt x="560289" y="2034134"/>
                        </a:cubicBezTo>
                        <a:cubicBezTo>
                          <a:pt x="347490" y="2060157"/>
                          <a:pt x="173983" y="1899584"/>
                          <a:pt x="107153" y="1792024"/>
                        </a:cubicBezTo>
                        <a:cubicBezTo>
                          <a:pt x="71439" y="1711934"/>
                          <a:pt x="126617" y="1558429"/>
                          <a:pt x="203977" y="1465217"/>
                        </a:cubicBezTo>
                        <a:cubicBezTo>
                          <a:pt x="66715" y="1418458"/>
                          <a:pt x="-34024" y="1249398"/>
                          <a:pt x="-484" y="1129921"/>
                        </a:cubicBezTo>
                        <a:cubicBezTo>
                          <a:pt x="-37441" y="938937"/>
                          <a:pt x="129760" y="858192"/>
                          <a:pt x="372914" y="831900"/>
                        </a:cubicBezTo>
                        <a:cubicBezTo>
                          <a:pt x="374194" y="829190"/>
                          <a:pt x="375785" y="826922"/>
                          <a:pt x="376486" y="824044"/>
                        </a:cubicBezTo>
                        <a:close/>
                      </a:path>
                      <a:path w="4170314" h="2477296" fill="none" stroke="0" extrusionOk="0">
                        <a:moveTo>
                          <a:pt x="453038" y="1501115"/>
                        </a:moveTo>
                        <a:cubicBezTo>
                          <a:pt x="341625" y="1484165"/>
                          <a:pt x="298717" y="1489193"/>
                          <a:pt x="208515" y="1455411"/>
                        </a:cubicBezTo>
                        <a:moveTo>
                          <a:pt x="668794" y="2001276"/>
                        </a:moveTo>
                        <a:cubicBezTo>
                          <a:pt x="632086" y="2009071"/>
                          <a:pt x="606032" y="2011563"/>
                          <a:pt x="561833" y="2023124"/>
                        </a:cubicBezTo>
                        <a:moveTo>
                          <a:pt x="1590704" y="2241608"/>
                        </a:moveTo>
                        <a:cubicBezTo>
                          <a:pt x="1579046" y="2215473"/>
                          <a:pt x="1542217" y="2182306"/>
                          <a:pt x="1526218" y="2141828"/>
                        </a:cubicBezTo>
                        <a:moveTo>
                          <a:pt x="2782815" y="1992789"/>
                        </a:moveTo>
                        <a:cubicBezTo>
                          <a:pt x="2788044" y="2038300"/>
                          <a:pt x="2766806" y="2075579"/>
                          <a:pt x="2757040" y="2102260"/>
                        </a:cubicBezTo>
                        <a:moveTo>
                          <a:pt x="3294644" y="1316292"/>
                        </a:moveTo>
                        <a:cubicBezTo>
                          <a:pt x="3466267" y="1363749"/>
                          <a:pt x="3646514" y="1576905"/>
                          <a:pt x="3608479" y="1725504"/>
                        </a:cubicBezTo>
                        <a:moveTo>
                          <a:pt x="4034971" y="880472"/>
                        </a:moveTo>
                        <a:cubicBezTo>
                          <a:pt x="3990274" y="948744"/>
                          <a:pt x="3946278" y="1017375"/>
                          <a:pt x="3895188" y="1033926"/>
                        </a:cubicBezTo>
                        <a:moveTo>
                          <a:pt x="3699608" y="311152"/>
                        </a:moveTo>
                        <a:cubicBezTo>
                          <a:pt x="3693237" y="330422"/>
                          <a:pt x="3714301" y="366768"/>
                          <a:pt x="3706945" y="383636"/>
                        </a:cubicBezTo>
                        <a:moveTo>
                          <a:pt x="2807045" y="226626"/>
                        </a:moveTo>
                        <a:cubicBezTo>
                          <a:pt x="2815273" y="201001"/>
                          <a:pt x="2845703" y="149269"/>
                          <a:pt x="2878674" y="134186"/>
                        </a:cubicBezTo>
                        <a:moveTo>
                          <a:pt x="2137382" y="270667"/>
                        </a:moveTo>
                        <a:cubicBezTo>
                          <a:pt x="2141202" y="235847"/>
                          <a:pt x="2162558" y="223857"/>
                          <a:pt x="2172038" y="190958"/>
                        </a:cubicBezTo>
                        <a:moveTo>
                          <a:pt x="1351490" y="297734"/>
                        </a:moveTo>
                        <a:cubicBezTo>
                          <a:pt x="1407759" y="320904"/>
                          <a:pt x="1451743" y="358789"/>
                          <a:pt x="1476985" y="375034"/>
                        </a:cubicBezTo>
                        <a:moveTo>
                          <a:pt x="398399" y="905417"/>
                        </a:moveTo>
                        <a:cubicBezTo>
                          <a:pt x="391737" y="871880"/>
                          <a:pt x="386354" y="851544"/>
                          <a:pt x="376486" y="824044"/>
                        </a:cubicBezTo>
                      </a:path>
                      <a:path w="4170314" h="2477296" fill="none" stroke="0" extrusionOk="0">
                        <a:moveTo>
                          <a:pt x="376486" y="824044"/>
                        </a:moveTo>
                        <a:cubicBezTo>
                          <a:pt x="335331" y="721290"/>
                          <a:pt x="437174" y="496206"/>
                          <a:pt x="542816" y="396080"/>
                        </a:cubicBezTo>
                        <a:cubicBezTo>
                          <a:pt x="757378" y="222633"/>
                          <a:pt x="1114004" y="219558"/>
                          <a:pt x="1351973" y="298307"/>
                        </a:cubicBezTo>
                        <a:cubicBezTo>
                          <a:pt x="1546705" y="179300"/>
                          <a:pt x="1856471" y="65246"/>
                          <a:pt x="2167790" y="196807"/>
                        </a:cubicBezTo>
                        <a:cubicBezTo>
                          <a:pt x="2236672" y="122412"/>
                          <a:pt x="2378035" y="-7460"/>
                          <a:pt x="2485680" y="11468"/>
                        </a:cubicBezTo>
                        <a:cubicBezTo>
                          <a:pt x="2655373" y="-21517"/>
                          <a:pt x="2764530" y="70882"/>
                          <a:pt x="2879929" y="142272"/>
                        </a:cubicBezTo>
                        <a:cubicBezTo>
                          <a:pt x="3013602" y="81635"/>
                          <a:pt x="3219680" y="-56432"/>
                          <a:pt x="3423421" y="39567"/>
                        </a:cubicBezTo>
                        <a:cubicBezTo>
                          <a:pt x="3562912" y="106760"/>
                          <a:pt x="3634091" y="192344"/>
                          <a:pt x="3699029" y="319754"/>
                        </a:cubicBezTo>
                        <a:cubicBezTo>
                          <a:pt x="3874385" y="381612"/>
                          <a:pt x="3998621" y="452248"/>
                          <a:pt x="4052733" y="591683"/>
                        </a:cubicBezTo>
                        <a:cubicBezTo>
                          <a:pt x="4082049" y="683204"/>
                          <a:pt x="4111222" y="800395"/>
                          <a:pt x="4036902" y="886550"/>
                        </a:cubicBezTo>
                        <a:cubicBezTo>
                          <a:pt x="4135853" y="987062"/>
                          <a:pt x="4162303" y="1138330"/>
                          <a:pt x="4152551" y="1337395"/>
                        </a:cubicBezTo>
                        <a:cubicBezTo>
                          <a:pt x="4154416" y="1600810"/>
                          <a:pt x="3833515" y="1670975"/>
                          <a:pt x="3610796" y="1732042"/>
                        </a:cubicBezTo>
                        <a:cubicBezTo>
                          <a:pt x="3554223" y="1873607"/>
                          <a:pt x="3543842" y="2005928"/>
                          <a:pt x="3416857" y="2070205"/>
                        </a:cubicBezTo>
                        <a:cubicBezTo>
                          <a:pt x="3227764" y="2219433"/>
                          <a:pt x="2905047" y="2176674"/>
                          <a:pt x="2756557" y="2111149"/>
                        </a:cubicBezTo>
                        <a:cubicBezTo>
                          <a:pt x="2684870" y="2256725"/>
                          <a:pt x="2513083" y="2483907"/>
                          <a:pt x="2284694" y="2471905"/>
                        </a:cubicBezTo>
                        <a:cubicBezTo>
                          <a:pt x="1975623" y="2545794"/>
                          <a:pt x="1813176" y="2343721"/>
                          <a:pt x="1590897" y="2251701"/>
                        </a:cubicBezTo>
                        <a:cubicBezTo>
                          <a:pt x="1353178" y="2366908"/>
                          <a:pt x="858790" y="2307881"/>
                          <a:pt x="560289" y="2034134"/>
                        </a:cubicBezTo>
                        <a:cubicBezTo>
                          <a:pt x="332456" y="2069607"/>
                          <a:pt x="179053" y="1927893"/>
                          <a:pt x="107153" y="1792024"/>
                        </a:cubicBezTo>
                        <a:cubicBezTo>
                          <a:pt x="104866" y="1676864"/>
                          <a:pt x="138035" y="1538166"/>
                          <a:pt x="203977" y="1465217"/>
                        </a:cubicBezTo>
                        <a:cubicBezTo>
                          <a:pt x="96034" y="1446227"/>
                          <a:pt x="39670" y="1258619"/>
                          <a:pt x="-484" y="1129921"/>
                        </a:cubicBezTo>
                        <a:cubicBezTo>
                          <a:pt x="-24935" y="980754"/>
                          <a:pt x="117512" y="812570"/>
                          <a:pt x="372914" y="831900"/>
                        </a:cubicBezTo>
                        <a:cubicBezTo>
                          <a:pt x="373763" y="829764"/>
                          <a:pt x="375614" y="826986"/>
                          <a:pt x="376486" y="824044"/>
                        </a:cubicBezTo>
                        <a:close/>
                      </a:path>
                      <a:path w="4170314" h="2477296" fill="none" stroke="0" extrusionOk="0">
                        <a:moveTo>
                          <a:pt x="453038" y="1501115"/>
                        </a:moveTo>
                        <a:cubicBezTo>
                          <a:pt x="358885" y="1503453"/>
                          <a:pt x="273988" y="1498956"/>
                          <a:pt x="208515" y="1455411"/>
                        </a:cubicBezTo>
                        <a:moveTo>
                          <a:pt x="668794" y="2001276"/>
                        </a:moveTo>
                        <a:cubicBezTo>
                          <a:pt x="623238" y="2009340"/>
                          <a:pt x="601298" y="2023174"/>
                          <a:pt x="561833" y="2023124"/>
                        </a:cubicBezTo>
                        <a:moveTo>
                          <a:pt x="1590704" y="2241608"/>
                        </a:moveTo>
                        <a:cubicBezTo>
                          <a:pt x="1570572" y="2206405"/>
                          <a:pt x="1547101" y="2178407"/>
                          <a:pt x="1526218" y="2141828"/>
                        </a:cubicBezTo>
                        <a:moveTo>
                          <a:pt x="2782815" y="1992789"/>
                        </a:moveTo>
                        <a:cubicBezTo>
                          <a:pt x="2783047" y="2031857"/>
                          <a:pt x="2769454" y="2064391"/>
                          <a:pt x="2757040" y="2102260"/>
                        </a:cubicBezTo>
                        <a:moveTo>
                          <a:pt x="3294644" y="1316292"/>
                        </a:moveTo>
                        <a:cubicBezTo>
                          <a:pt x="3497508" y="1339920"/>
                          <a:pt x="3627885" y="1599898"/>
                          <a:pt x="3608479" y="1725504"/>
                        </a:cubicBezTo>
                        <a:moveTo>
                          <a:pt x="4034971" y="880472"/>
                        </a:moveTo>
                        <a:cubicBezTo>
                          <a:pt x="3980031" y="935888"/>
                          <a:pt x="3949319" y="988392"/>
                          <a:pt x="3895188" y="1033926"/>
                        </a:cubicBezTo>
                        <a:moveTo>
                          <a:pt x="3699608" y="311152"/>
                        </a:moveTo>
                        <a:cubicBezTo>
                          <a:pt x="3701877" y="330832"/>
                          <a:pt x="3706273" y="357945"/>
                          <a:pt x="3706945" y="383636"/>
                        </a:cubicBezTo>
                        <a:moveTo>
                          <a:pt x="2807045" y="226626"/>
                        </a:moveTo>
                        <a:cubicBezTo>
                          <a:pt x="2824199" y="193516"/>
                          <a:pt x="2844630" y="155407"/>
                          <a:pt x="2878674" y="134186"/>
                        </a:cubicBezTo>
                        <a:moveTo>
                          <a:pt x="2137382" y="270667"/>
                        </a:moveTo>
                        <a:cubicBezTo>
                          <a:pt x="2147483" y="240980"/>
                          <a:pt x="2151931" y="218125"/>
                          <a:pt x="2172038" y="190958"/>
                        </a:cubicBezTo>
                        <a:moveTo>
                          <a:pt x="1351490" y="297734"/>
                        </a:moveTo>
                        <a:cubicBezTo>
                          <a:pt x="1407719" y="311408"/>
                          <a:pt x="1449232" y="350639"/>
                          <a:pt x="1476985" y="375034"/>
                        </a:cubicBezTo>
                        <a:moveTo>
                          <a:pt x="398399" y="905417"/>
                        </a:moveTo>
                        <a:cubicBezTo>
                          <a:pt x="391012" y="878529"/>
                          <a:pt x="378006" y="853867"/>
                          <a:pt x="376486" y="824044"/>
                        </a:cubicBezTo>
                      </a:path>
                    </a:pathLst>
                  </a:cu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E4F28DD7-2077-4CB0-8A48-7F1DF2792AEF}"/>
              </a:ext>
            </a:extLst>
          </p:cNvPr>
          <p:cNvSpPr txBox="1"/>
          <p:nvPr/>
        </p:nvSpPr>
        <p:spPr>
          <a:xfrm>
            <a:off x="1651365" y="428282"/>
            <a:ext cx="687535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rPr>
              <a:t>Vận dụng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rPr>
              <a:t>Trải nghiệm</a:t>
            </a:r>
            <a:endParaRPr kumimoji="0" lang="en-US" sz="4400" b="1" i="0" u="none" strike="noStrike" kern="1200" cap="none" spc="0" normalizeH="0" baseline="0" noProof="0" dirty="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0A252728-ECB0-4011-A212-70C51A9C381C}"/>
              </a:ext>
            </a:extLst>
          </p:cNvPr>
          <p:cNvSpPr txBox="1"/>
          <p:nvPr/>
        </p:nvSpPr>
        <p:spPr>
          <a:xfrm>
            <a:off x="2186866" y="2722244"/>
            <a:ext cx="100051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Xem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trước</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bài</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sau</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Bài </a:t>
            </a:r>
            <a:r>
              <a:rPr kumimoji="0" lang="en-US" sz="3600" b="1"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rPr>
              <a:t>57 – Tiết 2</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 </a:t>
            </a:r>
            <a:endPar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4414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334</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Microsoft YaHei</vt:lpstr>
      <vt:lpstr>Arial</vt:lpstr>
      <vt:lpstr>Arial-Rounded</vt:lpstr>
      <vt:lpstr>Calibri</vt:lpstr>
      <vt:lpstr>Calibri Light</vt:lpstr>
      <vt:lpstr>等线</vt:lpstr>
      <vt:lpstr>Times New Roman</vt:lpstr>
      <vt:lpstr>UTM Cookies</vt:lpstr>
      <vt:lpstr>Office Theme</vt:lpstr>
      <vt:lpstr>6_Office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MyPC</cp:lastModifiedBy>
  <cp:revision>17</cp:revision>
  <dcterms:created xsi:type="dcterms:W3CDTF">2022-03-08T15:44:13Z</dcterms:created>
  <dcterms:modified xsi:type="dcterms:W3CDTF">2023-03-19T03:59:23Z</dcterms:modified>
</cp:coreProperties>
</file>