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9" r:id="rId3"/>
    <p:sldMasterId id="2147483704" r:id="rId4"/>
    <p:sldMasterId id="2147483717" r:id="rId5"/>
  </p:sldMasterIdLst>
  <p:notesMasterIdLst>
    <p:notesMasterId r:id="rId22"/>
  </p:notesMasterIdLst>
  <p:handoutMasterIdLst>
    <p:handoutMasterId r:id="rId23"/>
  </p:handoutMasterIdLst>
  <p:sldIdLst>
    <p:sldId id="2007577095" r:id="rId6"/>
    <p:sldId id="2007577129" r:id="rId7"/>
    <p:sldId id="2007577099" r:id="rId8"/>
    <p:sldId id="2007577111" r:id="rId9"/>
    <p:sldId id="2007577112" r:id="rId10"/>
    <p:sldId id="2007577110" r:id="rId11"/>
    <p:sldId id="2007577114" r:id="rId12"/>
    <p:sldId id="2007577115" r:id="rId13"/>
    <p:sldId id="2007577113" r:id="rId14"/>
    <p:sldId id="2007577116" r:id="rId15"/>
    <p:sldId id="2007577131" r:id="rId16"/>
    <p:sldId id="2007577127" r:id="rId17"/>
    <p:sldId id="2007577128" r:id="rId18"/>
    <p:sldId id="2007577132" r:id="rId19"/>
    <p:sldId id="2007577134" r:id="rId20"/>
    <p:sldId id="20075771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306" y="5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24/3/2025</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66AF-5B26-4EDD-8FAD-595EFBF60D7E}" type="datetimeFigureOut">
              <a:rPr lang="en-US" smtClean="0"/>
              <a:t>24/3/2025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F507-1483-497D-B293-80E7E228D0D4}" type="slidenum">
              <a:rPr lang="en-US" smtClean="0"/>
              <a:t>‹#›</a:t>
            </a:fld>
            <a:endParaRPr lang="en-US"/>
          </a:p>
        </p:txBody>
      </p:sp>
    </p:spTree>
    <p:extLst>
      <p:ext uri="{BB962C8B-B14F-4D97-AF65-F5344CB8AC3E}">
        <p14:creationId xmlns:p14="http://schemas.microsoft.com/office/powerpoint/2010/main" val="242928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8.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25.gi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5.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91158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5319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8735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24/3/2025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2832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24/3/2025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000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24/3/2025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87446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24/3/2025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2723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24/3/2025</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89095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8014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71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182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72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172425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2025/3/24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977499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2025/3/24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6430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614788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24/3/2025</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2762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30231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2025/3/24</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extLst>
      <p:ext uri="{BB962C8B-B14F-4D97-AF65-F5344CB8AC3E}">
        <p14:creationId xmlns:p14="http://schemas.microsoft.com/office/powerpoint/2010/main" val="3522793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0" y="5212224"/>
            <a:ext cx="3308946" cy="1645775"/>
          </a:xfrm>
          <a:prstGeom prst="rect">
            <a:avLst/>
          </a:prstGeom>
        </p:spPr>
      </p:pic>
    </p:spTree>
    <p:extLst>
      <p:ext uri="{BB962C8B-B14F-4D97-AF65-F5344CB8AC3E}">
        <p14:creationId xmlns:p14="http://schemas.microsoft.com/office/powerpoint/2010/main" val="2926010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151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extLst>
      <p:ext uri="{BB962C8B-B14F-4D97-AF65-F5344CB8AC3E}">
        <p14:creationId xmlns:p14="http://schemas.microsoft.com/office/powerpoint/2010/main" val="1198060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extLst>
      <p:ext uri="{BB962C8B-B14F-4D97-AF65-F5344CB8AC3E}">
        <p14:creationId xmlns:p14="http://schemas.microsoft.com/office/powerpoint/2010/main" val="669730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Tree>
    <p:extLst>
      <p:ext uri="{BB962C8B-B14F-4D97-AF65-F5344CB8AC3E}">
        <p14:creationId xmlns:p14="http://schemas.microsoft.com/office/powerpoint/2010/main" val="106935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9926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188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636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2025/3/24</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7968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3584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29330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418963"/>
            <a:chOff x="395894" y="219519"/>
            <a:chExt cx="8518865" cy="4925505"/>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92550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685" y="98227"/>
            <a:ext cx="2069886" cy="1034943"/>
          </a:xfrm>
          <a:prstGeom prst="rect">
            <a:avLst/>
          </a:prstGeom>
        </p:spPr>
      </p:pic>
    </p:spTree>
    <p:extLst>
      <p:ext uri="{BB962C8B-B14F-4D97-AF65-F5344CB8AC3E}">
        <p14:creationId xmlns:p14="http://schemas.microsoft.com/office/powerpoint/2010/main" val="2522683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96625" y="228629"/>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92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36" y="127898"/>
            <a:ext cx="2325467" cy="1162735"/>
          </a:xfrm>
          <a:prstGeom prst="rect">
            <a:avLst/>
          </a:prstGeom>
        </p:spPr>
      </p:pic>
    </p:spTree>
    <p:extLst>
      <p:ext uri="{BB962C8B-B14F-4D97-AF65-F5344CB8AC3E}">
        <p14:creationId xmlns:p14="http://schemas.microsoft.com/office/powerpoint/2010/main" val="2964969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0"/>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54602"/>
              <a:ext cx="8357361" cy="4753198"/>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040" y="19041"/>
            <a:ext cx="2325467" cy="1162735"/>
          </a:xfrm>
          <a:prstGeom prst="rect">
            <a:avLst/>
          </a:prstGeom>
        </p:spPr>
      </p:pic>
    </p:spTree>
    <p:extLst>
      <p:ext uri="{BB962C8B-B14F-4D97-AF65-F5344CB8AC3E}">
        <p14:creationId xmlns:p14="http://schemas.microsoft.com/office/powerpoint/2010/main" val="2138296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0"/>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357361"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57918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642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03554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26"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27"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2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22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TextBox 291">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en-US" sz="11500" dirty="0">
                <a:ln>
                  <a:solidFill>
                    <a:schemeClr val="accent6">
                      <a:lumMod val="50000"/>
                    </a:schemeClr>
                  </a:solidFill>
                </a:ln>
                <a:solidFill>
                  <a:schemeClr val="accent6">
                    <a:lumMod val="60000"/>
                    <a:lumOff val="40000"/>
                  </a:schemeClr>
                </a:solidFill>
                <a:latin typeface="+mj-lt"/>
              </a:rPr>
              <a:t>TRÒ</a:t>
            </a:r>
            <a:r>
              <a:rPr lang="en-US" sz="11500" baseline="0" dirty="0">
                <a:ln>
                  <a:solidFill>
                    <a:schemeClr val="accent6">
                      <a:lumMod val="50000"/>
                    </a:schemeClr>
                  </a:solidFill>
                </a:ln>
                <a:solidFill>
                  <a:schemeClr val="accent6">
                    <a:lumMod val="60000"/>
                    <a:lumOff val="40000"/>
                  </a:schemeClr>
                </a:solidFill>
                <a:latin typeface="+mj-lt"/>
              </a:rPr>
              <a:t> CHƠI</a:t>
            </a:r>
            <a:endParaRPr lang="vi-VN" sz="11500" dirty="0">
              <a:ln>
                <a:solidFill>
                  <a:schemeClr val="accent6">
                    <a:lumMod val="50000"/>
                  </a:schemeClr>
                </a:solidFill>
              </a:ln>
              <a:solidFill>
                <a:schemeClr val="accent6">
                  <a:lumMod val="60000"/>
                  <a:lumOff val="40000"/>
                </a:schemeClr>
              </a:solidFill>
              <a:latin typeface="+mj-lt"/>
            </a:endParaRPr>
          </a:p>
        </p:txBody>
      </p:sp>
      <p:grpSp>
        <p:nvGrpSpPr>
          <p:cNvPr id="293" name="Google Shape;631;p30">
            <a:extLst>
              <a:ext uri="{FF2B5EF4-FFF2-40B4-BE49-F238E27FC236}">
                <a16:creationId xmlns:a16="http://schemas.microsoft.com/office/drawing/2014/main" id="{CD1EBE97-8F9B-460E-9BC5-FD02CD5043DA}"/>
              </a:ext>
            </a:extLst>
          </p:cNvPr>
          <p:cNvGrpSpPr/>
          <p:nvPr userDrawn="1"/>
        </p:nvGrpSpPr>
        <p:grpSpPr>
          <a:xfrm flipH="1">
            <a:off x="7919467" y="3656003"/>
            <a:ext cx="1245605" cy="2486166"/>
            <a:chOff x="961250" y="234750"/>
            <a:chExt cx="1222525" cy="2320700"/>
          </a:xfrm>
        </p:grpSpPr>
        <p:sp>
          <p:nvSpPr>
            <p:cNvPr id="294"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8053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barn(inVertical)">
                                      <p:cBhvr>
                                        <p:cTn id="10" dur="500"/>
                                        <p:tgtEl>
                                          <p:spTgt spid="2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barn(inVertical)">
                                      <p:cBhvr>
                                        <p:cTn id="13" dur="500"/>
                                        <p:tgtEl>
                                          <p:spTgt spid="227"/>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28"/>
                                        </p:tgtEl>
                                        <p:attrNameLst>
                                          <p:attrName>style.visibility</p:attrName>
                                        </p:attrNameLst>
                                      </p:cBhvr>
                                      <p:to>
                                        <p:strVal val="visible"/>
                                      </p:to>
                                    </p:set>
                                    <p:anim calcmode="lin" valueType="num">
                                      <p:cBhvr>
                                        <p:cTn id="17" dur="1000" fill="hold"/>
                                        <p:tgtEl>
                                          <p:spTgt spid="228"/>
                                        </p:tgtEl>
                                        <p:attrNameLst>
                                          <p:attrName>ppt_w</p:attrName>
                                        </p:attrNameLst>
                                      </p:cBhvr>
                                      <p:tavLst>
                                        <p:tav tm="0">
                                          <p:val>
                                            <p:fltVal val="0"/>
                                          </p:val>
                                        </p:tav>
                                        <p:tav tm="100000">
                                          <p:val>
                                            <p:strVal val="#ppt_w"/>
                                          </p:val>
                                        </p:tav>
                                      </p:tavLst>
                                    </p:anim>
                                    <p:anim calcmode="lin" valueType="num">
                                      <p:cBhvr>
                                        <p:cTn id="18" dur="1000" fill="hold"/>
                                        <p:tgtEl>
                                          <p:spTgt spid="228"/>
                                        </p:tgtEl>
                                        <p:attrNameLst>
                                          <p:attrName>ppt_h</p:attrName>
                                        </p:attrNameLst>
                                      </p:cBhvr>
                                      <p:tavLst>
                                        <p:tav tm="0">
                                          <p:val>
                                            <p:fltVal val="0"/>
                                          </p:val>
                                        </p:tav>
                                        <p:tav tm="100000">
                                          <p:val>
                                            <p:strVal val="#ppt_h"/>
                                          </p:val>
                                        </p:tav>
                                      </p:tavLst>
                                    </p:anim>
                                    <p:anim calcmode="lin" valueType="num">
                                      <p:cBhvr>
                                        <p:cTn id="19" dur="1000" fill="hold"/>
                                        <p:tgtEl>
                                          <p:spTgt spid="228"/>
                                        </p:tgtEl>
                                        <p:attrNameLst>
                                          <p:attrName>style.rotation</p:attrName>
                                        </p:attrNameLst>
                                      </p:cBhvr>
                                      <p:tavLst>
                                        <p:tav tm="0">
                                          <p:val>
                                            <p:fltVal val="90"/>
                                          </p:val>
                                        </p:tav>
                                        <p:tav tm="100000">
                                          <p:val>
                                            <p:fltVal val="0"/>
                                          </p:val>
                                        </p:tav>
                                      </p:tavLst>
                                    </p:anim>
                                    <p:animEffect transition="in" filter="fade">
                                      <p:cBhvr>
                                        <p:cTn id="20" dur="1000"/>
                                        <p:tgtEl>
                                          <p:spTgt spid="22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92"/>
                                        </p:tgtEl>
                                        <p:attrNameLst>
                                          <p:attrName>style.visibility</p:attrName>
                                        </p:attrNameLst>
                                      </p:cBhvr>
                                      <p:to>
                                        <p:strVal val="visible"/>
                                      </p:to>
                                    </p:set>
                                    <p:animEffect transition="in" filter="randombar(horizontal)">
                                      <p:cBhvr>
                                        <p:cTn id="24" dur="500"/>
                                        <p:tgtEl>
                                          <p:spTgt spid="292"/>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27" grpId="0" animBg="1"/>
      <p:bldP spid="29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86202"/>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24/3/2025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849864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2025/3/24</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592770142"/>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63433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406868414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18.wdp"/><Relationship Id="rId3" Type="http://schemas.openxmlformats.org/officeDocument/2006/relationships/image" Target="../media/image56.png"/><Relationship Id="rId7"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17.wdp"/><Relationship Id="rId5" Type="http://schemas.openxmlformats.org/officeDocument/2006/relationships/image" Target="../media/image39.png"/><Relationship Id="rId10" Type="http://schemas.microsoft.com/office/2007/relationships/hdphoto" Target="../media/hdphoto19.wdp"/><Relationship Id="rId4" Type="http://schemas.microsoft.com/office/2007/relationships/hdphoto" Target="../media/hdphoto16.wdp"/><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40.png"/><Relationship Id="rId5" Type="http://schemas.microsoft.com/office/2007/relationships/hdphoto" Target="../media/hdphoto3.wdp"/><Relationship Id="rId4" Type="http://schemas.openxmlformats.org/officeDocument/2006/relationships/image" Target="../media/image39.png"/><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42.png"/><Relationship Id="rId1" Type="http://schemas.openxmlformats.org/officeDocument/2006/relationships/slideLayout" Target="../slideLayouts/slideLayout11.xml"/><Relationship Id="rId6" Type="http://schemas.openxmlformats.org/officeDocument/2006/relationships/image" Target="../media/image44.png"/><Relationship Id="rId5" Type="http://schemas.microsoft.com/office/2007/relationships/hdphoto" Target="../media/hdphoto7.wdp"/><Relationship Id="rId4" Type="http://schemas.openxmlformats.org/officeDocument/2006/relationships/image" Target="../media/image43.png"/><Relationship Id="rId9"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jpeg"/><Relationship Id="rId1" Type="http://schemas.openxmlformats.org/officeDocument/2006/relationships/slideLayout" Target="../slideLayouts/slideLayout11.xml"/><Relationship Id="rId6" Type="http://schemas.microsoft.com/office/2007/relationships/hdphoto" Target="../media/hdphoto12.wdp"/><Relationship Id="rId11" Type="http://schemas.microsoft.com/office/2007/relationships/hdphoto" Target="../media/hdphoto14.wdp"/><Relationship Id="rId5" Type="http://schemas.openxmlformats.org/officeDocument/2006/relationships/image" Target="../media/image49.png"/><Relationship Id="rId10" Type="http://schemas.openxmlformats.org/officeDocument/2006/relationships/image" Target="../media/image52.png"/><Relationship Id="rId4" Type="http://schemas.microsoft.com/office/2007/relationships/hdphoto" Target="../media/hdphoto11.wdp"/><Relationship Id="rId9" Type="http://schemas.openxmlformats.org/officeDocument/2006/relationships/image" Target="../media/image5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5" Type="http://schemas.openxmlformats.org/officeDocument/2006/relationships/image" Target="../media/image55.png"/><Relationship Id="rId4" Type="http://schemas.microsoft.com/office/2007/relationships/hdphoto" Target="../media/hdphoto1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615469" y="3256553"/>
            <a:ext cx="8813492" cy="830164"/>
          </a:xfrm>
          <a:prstGeom prst="rect">
            <a:avLst/>
          </a:prstGeom>
          <a:noFill/>
          <a:ln>
            <a:noFill/>
          </a:ln>
        </p:spPr>
        <p:txBody>
          <a:bodyPr wrap="square" rtlCol="0">
            <a:spAutoFit/>
          </a:bodyPr>
          <a:lstStyle/>
          <a:p>
            <a:pPr algn="ctr">
              <a:lnSpc>
                <a:spcPct val="120000"/>
              </a:lnSpc>
            </a:pPr>
            <a:r>
              <a:rPr lang="vi-VN" sz="4400" b="1" dirty="0">
                <a:ln w="22225">
                  <a:solidFill>
                    <a:schemeClr val="accent6">
                      <a:lumMod val="50000"/>
                    </a:schemeClr>
                  </a:solidFill>
                  <a:prstDash val="solid"/>
                </a:ln>
                <a:solidFill>
                  <a:schemeClr val="bg1"/>
                </a:solidFill>
                <a:latin typeface="Arial" panose="020B0604020202020204" pitchFamily="34" charset="0"/>
                <a:cs typeface="Arial" panose="020B0604020202020204" pitchFamily="34" charset="0"/>
              </a:rPr>
              <a:t>BÀI</a:t>
            </a:r>
            <a:r>
              <a:rPr lang="en-US" sz="4400" b="1" dirty="0">
                <a:ln w="22225">
                  <a:solidFill>
                    <a:schemeClr val="accent6">
                      <a:lumMod val="50000"/>
                    </a:schemeClr>
                  </a:solidFill>
                  <a:prstDash val="solid"/>
                </a:ln>
                <a:solidFill>
                  <a:schemeClr val="bg1"/>
                </a:solidFill>
                <a:latin typeface="Arial" panose="020B0604020202020204" pitchFamily="34" charset="0"/>
                <a:cs typeface="Arial" panose="020B0604020202020204" pitchFamily="34" charset="0"/>
              </a:rPr>
              <a:t> 56: </a:t>
            </a:r>
            <a:r>
              <a:rPr lang="en-US" sz="4400" b="1" dirty="0" err="1">
                <a:ln w="22225">
                  <a:solidFill>
                    <a:schemeClr val="accent6">
                      <a:lumMod val="50000"/>
                    </a:schemeClr>
                  </a:solidFill>
                  <a:prstDash val="solid"/>
                </a:ln>
                <a:solidFill>
                  <a:schemeClr val="bg1"/>
                </a:solidFill>
                <a:latin typeface="Arial" panose="020B0604020202020204" pitchFamily="34" charset="0"/>
                <a:cs typeface="Arial" panose="020B0604020202020204" pitchFamily="34" charset="0"/>
              </a:rPr>
              <a:t>Giới</a:t>
            </a:r>
            <a:r>
              <a:rPr lang="en-US" sz="4400" b="1" dirty="0">
                <a:ln w="22225">
                  <a:solidFill>
                    <a:schemeClr val="accent6">
                      <a:lumMod val="50000"/>
                    </a:schemeClr>
                  </a:solidFill>
                  <a:prstDash val="solid"/>
                </a:ln>
                <a:solidFill>
                  <a:schemeClr val="bg1"/>
                </a:solidFill>
                <a:latin typeface="Arial" panose="020B0604020202020204" pitchFamily="34" charset="0"/>
                <a:cs typeface="Arial" panose="020B0604020202020204" pitchFamily="34" charset="0"/>
              </a:rPr>
              <a:t> </a:t>
            </a:r>
            <a:r>
              <a:rPr lang="en-US" sz="4400" b="1" dirty="0" err="1">
                <a:ln w="22225">
                  <a:solidFill>
                    <a:schemeClr val="accent6">
                      <a:lumMod val="50000"/>
                    </a:schemeClr>
                  </a:solidFill>
                  <a:prstDash val="solid"/>
                </a:ln>
                <a:solidFill>
                  <a:schemeClr val="bg1"/>
                </a:solidFill>
                <a:latin typeface="Arial" panose="020B0604020202020204" pitchFamily="34" charset="0"/>
                <a:cs typeface="Arial" panose="020B0604020202020204" pitchFamily="34" charset="0"/>
              </a:rPr>
              <a:t>thiệu</a:t>
            </a:r>
            <a:r>
              <a:rPr lang="en-US" sz="4400" b="1" dirty="0">
                <a:ln w="22225">
                  <a:solidFill>
                    <a:schemeClr val="accent6">
                      <a:lumMod val="50000"/>
                    </a:schemeClr>
                  </a:solidFill>
                  <a:prstDash val="solid"/>
                </a:ln>
                <a:solidFill>
                  <a:schemeClr val="bg1"/>
                </a:solidFill>
                <a:latin typeface="Arial" panose="020B0604020202020204" pitchFamily="34" charset="0"/>
                <a:cs typeface="Arial" panose="020B0604020202020204" pitchFamily="34" charset="0"/>
              </a:rPr>
              <a:t> </a:t>
            </a:r>
            <a:r>
              <a:rPr lang="en-US" sz="4400" b="1" dirty="0" err="1">
                <a:ln w="22225">
                  <a:solidFill>
                    <a:schemeClr val="accent6">
                      <a:lumMod val="50000"/>
                    </a:schemeClr>
                  </a:solidFill>
                  <a:prstDash val="solid"/>
                </a:ln>
                <a:solidFill>
                  <a:schemeClr val="bg1"/>
                </a:solidFill>
                <a:latin typeface="Arial" panose="020B0604020202020204" pitchFamily="34" charset="0"/>
                <a:cs typeface="Arial" panose="020B0604020202020204" pitchFamily="34" charset="0"/>
              </a:rPr>
              <a:t>tiền</a:t>
            </a:r>
            <a:r>
              <a:rPr lang="en-US" sz="4400" b="1" dirty="0">
                <a:ln w="22225">
                  <a:solidFill>
                    <a:schemeClr val="accent6">
                      <a:lumMod val="50000"/>
                    </a:schemeClr>
                  </a:solidFill>
                  <a:prstDash val="solid"/>
                </a:ln>
                <a:solidFill>
                  <a:schemeClr val="bg1"/>
                </a:solidFill>
                <a:latin typeface="Arial" panose="020B0604020202020204" pitchFamily="34" charset="0"/>
                <a:cs typeface="Arial" panose="020B0604020202020204" pitchFamily="34" charset="0"/>
              </a:rPr>
              <a:t> </a:t>
            </a:r>
            <a:r>
              <a:rPr lang="en-US" sz="4400" b="1" dirty="0" err="1">
                <a:ln w="22225">
                  <a:solidFill>
                    <a:schemeClr val="accent6">
                      <a:lumMod val="50000"/>
                    </a:schemeClr>
                  </a:solidFill>
                  <a:prstDash val="solid"/>
                </a:ln>
                <a:solidFill>
                  <a:schemeClr val="bg1"/>
                </a:solidFill>
                <a:latin typeface="Arial" panose="020B0604020202020204" pitchFamily="34" charset="0"/>
                <a:cs typeface="Arial" panose="020B0604020202020204" pitchFamily="34" charset="0"/>
              </a:rPr>
              <a:t>Việt</a:t>
            </a:r>
            <a:r>
              <a:rPr lang="en-US" sz="4400" b="1" dirty="0">
                <a:ln w="22225">
                  <a:solidFill>
                    <a:schemeClr val="accent6">
                      <a:lumMod val="50000"/>
                    </a:schemeClr>
                  </a:solidFill>
                  <a:prstDash val="solid"/>
                </a:ln>
                <a:solidFill>
                  <a:schemeClr val="bg1"/>
                </a:solidFill>
                <a:latin typeface="Arial" panose="020B0604020202020204" pitchFamily="34" charset="0"/>
                <a:cs typeface="Arial" panose="020B0604020202020204" pitchFamily="34" charset="0"/>
              </a:rPr>
              <a:t> Nam</a:t>
            </a:r>
            <a:endParaRPr lang="vi-VN" sz="4400" b="1" dirty="0">
              <a:ln w="22225">
                <a:solidFill>
                  <a:schemeClr val="accent6">
                    <a:lumMod val="50000"/>
                  </a:schemeClr>
                </a:solidFill>
                <a:prstDash val="solid"/>
              </a:ln>
              <a:solidFill>
                <a:schemeClr val="bg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314892" y="894087"/>
            <a:ext cx="2163960" cy="1242752"/>
            <a:chOff x="1523997" y="0"/>
            <a:chExt cx="2190752" cy="1015320"/>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Arial" panose="020B0604020202020204" pitchFamily="34" charset="0"/>
                  <a:cs typeface="Arial" panose="020B0604020202020204" pitchFamily="34" charset="0"/>
                </a:endParaRPr>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algn="ctr"/>
              <a:r>
                <a:rPr lang="vi-VN" sz="3200" dirty="0">
                  <a:solidFill>
                    <a:schemeClr val="accent6">
                      <a:lumMod val="75000"/>
                    </a:schemeClr>
                  </a:solidFill>
                  <a:latin typeface="Arial" panose="020B0604020202020204" pitchFamily="34" charset="0"/>
                  <a:cs typeface="Arial" panose="020B0604020202020204" pitchFamily="34" charset="0"/>
                </a:rPr>
                <a:t>CHỦ ĐỀ </a:t>
              </a:r>
              <a:r>
                <a:rPr lang="en-US" sz="3200" dirty="0">
                  <a:solidFill>
                    <a:schemeClr val="accent6">
                      <a:lumMod val="75000"/>
                    </a:schemeClr>
                  </a:solidFill>
                  <a:latin typeface="Arial" panose="020B0604020202020204" pitchFamily="34" charset="0"/>
                  <a:cs typeface="Arial" panose="020B0604020202020204" pitchFamily="34" charset="0"/>
                </a:rPr>
                <a:t>11</a:t>
              </a:r>
              <a:endParaRPr lang="vi-VN" sz="3200" dirty="0">
                <a:solidFill>
                  <a:schemeClr val="accent6">
                    <a:lumMod val="75000"/>
                  </a:schemeClr>
                </a:solidFill>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147238" y="1059621"/>
            <a:ext cx="7942521"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ĐỘ DÀI VÀ ĐƠN VỊ ĐO ĐỘ DÀI.</a:t>
            </a:r>
          </a:p>
          <a:p>
            <a:pPr algn="ctr"/>
            <a:r>
              <a:rPr lang="en-US" sz="3600" b="1" dirty="0">
                <a:solidFill>
                  <a:schemeClr val="bg1"/>
                </a:solidFill>
                <a:latin typeface="Arial" panose="020B0604020202020204" pitchFamily="34" charset="0"/>
                <a:cs typeface="Arial" panose="020B0604020202020204" pitchFamily="34" charset="0"/>
              </a:rPr>
              <a:t>TIỀN VIỆT NAM</a:t>
            </a:r>
          </a:p>
        </p:txBody>
      </p:sp>
      <p:sp>
        <p:nvSpPr>
          <p:cNvPr id="9" name="Rectangle 8">
            <a:extLst>
              <a:ext uri="{FF2B5EF4-FFF2-40B4-BE49-F238E27FC236}">
                <a16:creationId xmlns:a16="http://schemas.microsoft.com/office/drawing/2014/main" id="{BA2FB7A2-248C-4171-9A7F-984A1A48D320}"/>
              </a:ext>
            </a:extLst>
          </p:cNvPr>
          <p:cNvSpPr/>
          <p:nvPr/>
        </p:nvSpPr>
        <p:spPr>
          <a:xfrm>
            <a:off x="3147238" y="6281530"/>
            <a:ext cx="4737805" cy="3445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4ECBCB4-A261-4A7B-9C2A-BC3F3EBB3D03}"/>
              </a:ext>
            </a:extLst>
          </p:cNvPr>
          <p:cNvSpPr txBox="1"/>
          <p:nvPr/>
        </p:nvSpPr>
        <p:spPr>
          <a:xfrm>
            <a:off x="8348870" y="4598504"/>
            <a:ext cx="165652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Trang 71</a:t>
            </a:r>
          </a:p>
        </p:txBody>
      </p:sp>
    </p:spTree>
    <p:extLst>
      <p:ext uri="{BB962C8B-B14F-4D97-AF65-F5344CB8AC3E}">
        <p14:creationId xmlns:p14="http://schemas.microsoft.com/office/powerpoint/2010/main" val="3744271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D84574D-F472-1441-862F-C831F5DCB2CE}"/>
              </a:ext>
            </a:extLst>
          </p:cNvPr>
          <p:cNvGrpSpPr/>
          <p:nvPr/>
        </p:nvGrpSpPr>
        <p:grpSpPr>
          <a:xfrm>
            <a:off x="967769" y="553873"/>
            <a:ext cx="10256461" cy="954107"/>
            <a:chOff x="1183343" y="1395558"/>
            <a:chExt cx="10256461" cy="954107"/>
          </a:xfrm>
        </p:grpSpPr>
        <p:sp>
          <p:nvSpPr>
            <p:cNvPr id="24" name="TextBox 25">
              <a:extLst>
                <a:ext uri="{FF2B5EF4-FFF2-40B4-BE49-F238E27FC236}">
                  <a16:creationId xmlns:a16="http://schemas.microsoft.com/office/drawing/2014/main" id="{1B617322-BB4C-F043-A450-BBA681D0B095}"/>
                </a:ext>
              </a:extLst>
            </p:cNvPr>
            <p:cNvSpPr txBox="1"/>
            <p:nvPr/>
          </p:nvSpPr>
          <p:spPr>
            <a:xfrm>
              <a:off x="1819586" y="1395558"/>
              <a:ext cx="9620218" cy="954107"/>
            </a:xfrm>
            <a:prstGeom prst="rect">
              <a:avLst/>
            </a:prstGeom>
            <a:noFill/>
            <a:ln w="38100">
              <a:noFill/>
            </a:ln>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Bạn Mai mua kẹo hết 1 000 đồng. Hỏi bạn Mai chọn một tờ tiền nào sau đây để trả người bán hàng? </a:t>
              </a: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FFB9B248-8175-524E-B08B-26025A764B8E}"/>
                </a:ext>
              </a:extLst>
            </p:cNvPr>
            <p:cNvSpPr/>
            <p:nvPr/>
          </p:nvSpPr>
          <p:spPr>
            <a:xfrm>
              <a:off x="1183343" y="1464304"/>
              <a:ext cx="570588" cy="570588"/>
            </a:xfrm>
            <a:prstGeom prst="ellipse">
              <a:avLst/>
            </a:prstGeom>
            <a:solidFill>
              <a:srgbClr val="8064A2"/>
            </a:solidFill>
            <a:ln w="38100" cap="flat" cmpd="sng" algn="ctr">
              <a:noFill/>
              <a:prstDash val="solid"/>
              <a:miter lim="800000"/>
            </a:ln>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2</a:t>
              </a:r>
            </a:p>
          </p:txBody>
        </p:sp>
      </p:grpSp>
      <p:pic>
        <p:nvPicPr>
          <p:cNvPr id="15" name="Picture 14">
            <a:extLst>
              <a:ext uri="{FF2B5EF4-FFF2-40B4-BE49-F238E27FC236}">
                <a16:creationId xmlns:a16="http://schemas.microsoft.com/office/drawing/2014/main" id="{8A732B70-CFAA-8149-9428-7998DFA2B84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8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932350" y="1583940"/>
            <a:ext cx="8327300" cy="3270235"/>
          </a:xfrm>
          <a:prstGeom prst="rect">
            <a:avLst/>
          </a:prstGeom>
        </p:spPr>
      </p:pic>
      <p:grpSp>
        <p:nvGrpSpPr>
          <p:cNvPr id="16" name="Group 15">
            <a:extLst>
              <a:ext uri="{FF2B5EF4-FFF2-40B4-BE49-F238E27FC236}">
                <a16:creationId xmlns:a16="http://schemas.microsoft.com/office/drawing/2014/main" id="{ECEE786A-0751-0143-9485-93E8C43E2575}"/>
              </a:ext>
            </a:extLst>
          </p:cNvPr>
          <p:cNvGrpSpPr/>
          <p:nvPr/>
        </p:nvGrpSpPr>
        <p:grpSpPr>
          <a:xfrm>
            <a:off x="1115025" y="4646873"/>
            <a:ext cx="9961950" cy="1254374"/>
            <a:chOff x="1083225" y="5058740"/>
            <a:chExt cx="9961950" cy="1254374"/>
          </a:xfrm>
        </p:grpSpPr>
        <p:sp>
          <p:nvSpPr>
            <p:cNvPr id="18" name="TextBox 46">
              <a:extLst>
                <a:ext uri="{FF2B5EF4-FFF2-40B4-BE49-F238E27FC236}">
                  <a16:creationId xmlns:a16="http://schemas.microsoft.com/office/drawing/2014/main" id="{B5287F65-A8F6-2D45-8AB7-20061E288C7D}"/>
                </a:ext>
              </a:extLst>
            </p:cNvPr>
            <p:cNvSpPr txBox="1"/>
            <p:nvPr/>
          </p:nvSpPr>
          <p:spPr>
            <a:xfrm>
              <a:off x="1083225" y="5663556"/>
              <a:ext cx="686406" cy="584775"/>
            </a:xfrm>
            <a:prstGeom prst="rect">
              <a:avLst/>
            </a:prstGeom>
            <a:noFill/>
          </p:spPr>
          <p:txBody>
            <a:bodyPr wrap="non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3200" b="0" i="0" u="none" strike="noStrike" kern="1200" cap="none" spc="0" normalizeH="0" baseline="0" noProof="0" dirty="0">
                  <a:ln>
                    <a:noFill/>
                  </a:ln>
                  <a:solidFill>
                    <a:srgbClr val="DF3C7E"/>
                  </a:solidFill>
                  <a:effectLst/>
                  <a:uLnTx/>
                  <a:uFillTx/>
                  <a:latin typeface="Arial" panose="020B0604020202020204" pitchFamily="34" charset="0"/>
                  <a:cs typeface="Arial" panose="020B0604020202020204" pitchFamily="34" charset="0"/>
                </a:rPr>
                <a:t>A. </a:t>
              </a:r>
            </a:p>
          </p:txBody>
        </p:sp>
        <p:sp>
          <p:nvSpPr>
            <p:cNvPr id="19" name="TextBox 52">
              <a:extLst>
                <a:ext uri="{FF2B5EF4-FFF2-40B4-BE49-F238E27FC236}">
                  <a16:creationId xmlns:a16="http://schemas.microsoft.com/office/drawing/2014/main" id="{230FB236-9BCB-254F-BA64-874310EEF898}"/>
                </a:ext>
              </a:extLst>
            </p:cNvPr>
            <p:cNvSpPr txBox="1"/>
            <p:nvPr/>
          </p:nvSpPr>
          <p:spPr>
            <a:xfrm>
              <a:off x="4492039" y="5681055"/>
              <a:ext cx="686406" cy="584775"/>
            </a:xfrm>
            <a:prstGeom prst="rect">
              <a:avLst/>
            </a:prstGeom>
            <a:noFill/>
          </p:spPr>
          <p:txBody>
            <a:bodyPr wrap="non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3200" b="0" i="0" u="none" strike="noStrike" kern="1200" cap="none" spc="0" normalizeH="0" baseline="0" noProof="0" dirty="0">
                  <a:ln>
                    <a:noFill/>
                  </a:ln>
                  <a:solidFill>
                    <a:srgbClr val="DF3C7E"/>
                  </a:solidFill>
                  <a:effectLst/>
                  <a:uLnTx/>
                  <a:uFillTx/>
                  <a:latin typeface="Arial" panose="020B0604020202020204" pitchFamily="34" charset="0"/>
                  <a:cs typeface="Arial" panose="020B0604020202020204" pitchFamily="34" charset="0"/>
                </a:rPr>
                <a:t>B. </a:t>
              </a:r>
            </a:p>
          </p:txBody>
        </p:sp>
        <p:sp>
          <p:nvSpPr>
            <p:cNvPr id="20" name="TextBox 53">
              <a:extLst>
                <a:ext uri="{FF2B5EF4-FFF2-40B4-BE49-F238E27FC236}">
                  <a16:creationId xmlns:a16="http://schemas.microsoft.com/office/drawing/2014/main" id="{A832567F-943A-DF48-9BA3-5D4B61FA0D0E}"/>
                </a:ext>
              </a:extLst>
            </p:cNvPr>
            <p:cNvSpPr txBox="1"/>
            <p:nvPr/>
          </p:nvSpPr>
          <p:spPr>
            <a:xfrm>
              <a:off x="7900853" y="5663556"/>
              <a:ext cx="708848" cy="584775"/>
            </a:xfrm>
            <a:prstGeom prst="rect">
              <a:avLst/>
            </a:prstGeom>
            <a:noFill/>
          </p:spPr>
          <p:txBody>
            <a:bodyPr wrap="non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3200" b="0" i="0" u="none" strike="noStrike" kern="1200" cap="none" spc="0" normalizeH="0" baseline="0" noProof="0" dirty="0">
                  <a:ln>
                    <a:noFill/>
                  </a:ln>
                  <a:solidFill>
                    <a:srgbClr val="DF3C7E"/>
                  </a:solidFill>
                  <a:effectLst/>
                  <a:uLnTx/>
                  <a:uFillTx/>
                  <a:latin typeface="Arial" panose="020B0604020202020204" pitchFamily="34" charset="0"/>
                  <a:cs typeface="Arial" panose="020B0604020202020204" pitchFamily="34" charset="0"/>
                </a:rPr>
                <a:t>C. </a:t>
              </a:r>
            </a:p>
          </p:txBody>
        </p:sp>
        <p:pic>
          <p:nvPicPr>
            <p:cNvPr id="21" name="Picture 20" descr="100 đồng (tiền Việt) – Wikipedia tiếng Việt">
              <a:extLst>
                <a:ext uri="{FF2B5EF4-FFF2-40B4-BE49-F238E27FC236}">
                  <a16:creationId xmlns:a16="http://schemas.microsoft.com/office/drawing/2014/main" id="{E2EF3AF4-F2B7-3F4D-8ACC-D6887BFAA5D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1712459" y="5074325"/>
              <a:ext cx="2459713" cy="12134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D178864-E330-3247-A34F-A3EBD660C0A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5176752" y="5074325"/>
              <a:ext cx="2411886" cy="12387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Tiền 1 nghìn - Tư liệu Tiểu học - Đinh Hữu - Luyện chữ đẹp Thầy Đinh Văn Hữu">
              <a:extLst>
                <a:ext uri="{FF2B5EF4-FFF2-40B4-BE49-F238E27FC236}">
                  <a16:creationId xmlns:a16="http://schemas.microsoft.com/office/drawing/2014/main" id="{F17B34C2-1D75-9A4B-A426-5AE9CE6DAC7C}"/>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19000"/>
                      </a14:imgEffect>
                      <a14:imgEffect>
                        <a14:brightnessContrast bright="6000"/>
                      </a14:imgEffect>
                    </a14:imgLayer>
                  </a14:imgProps>
                </a:ext>
                <a:ext uri="{28A0092B-C50C-407E-A947-70E740481C1C}">
                  <a14:useLocalDpi xmlns:a14="http://schemas.microsoft.com/office/drawing/2010/main" val="0"/>
                </a:ext>
              </a:extLst>
            </a:blip>
            <a:srcRect b="50000"/>
            <a:stretch/>
          </p:blipFill>
          <p:spPr bwMode="auto">
            <a:xfrm>
              <a:off x="8593218" y="5058740"/>
              <a:ext cx="2451957" cy="120963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Oval 16">
            <a:extLst>
              <a:ext uri="{FF2B5EF4-FFF2-40B4-BE49-F238E27FC236}">
                <a16:creationId xmlns:a16="http://schemas.microsoft.com/office/drawing/2014/main" id="{ED03126D-C590-D640-8D59-8147106B4C6A}"/>
              </a:ext>
            </a:extLst>
          </p:cNvPr>
          <p:cNvSpPr/>
          <p:nvPr/>
        </p:nvSpPr>
        <p:spPr>
          <a:xfrm>
            <a:off x="7893059" y="5244787"/>
            <a:ext cx="591677" cy="591677"/>
          </a:xfrm>
          <a:prstGeom prst="ellipse">
            <a:avLst/>
          </a:prstGeom>
          <a:noFill/>
          <a:ln w="38100" cap="flat" cmpd="sng" algn="ctr">
            <a:solidFill>
              <a:srgbClr val="FF0000"/>
            </a:solidFill>
            <a:prstDash val="solid"/>
            <a:miter lim="800000"/>
          </a:ln>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64476DC-AD77-4DF1-92C8-50175AE2A907}"/>
              </a:ext>
            </a:extLst>
          </p:cNvPr>
          <p:cNvSpPr/>
          <p:nvPr/>
        </p:nvSpPr>
        <p:spPr>
          <a:xfrm>
            <a:off x="5563750" y="6513443"/>
            <a:ext cx="4737805" cy="3445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2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7A523A0-49BC-2F4F-AB74-4EA067CE4F72}"/>
              </a:ext>
            </a:extLst>
          </p:cNvPr>
          <p:cNvSpPr txBox="1"/>
          <p:nvPr/>
        </p:nvSpPr>
        <p:spPr>
          <a:xfrm>
            <a:off x="2867182" y="781136"/>
            <a:ext cx="61349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a:ea typeface="+mn-ea"/>
                <a:cs typeface="+mn-cs"/>
              </a:rPr>
              <a:t>YÊU CẦU CẦN ĐẠT</a:t>
            </a:r>
          </a:p>
        </p:txBody>
      </p:sp>
      <p:grpSp>
        <p:nvGrpSpPr>
          <p:cNvPr id="4" name="Group 3">
            <a:extLst>
              <a:ext uri="{FF2B5EF4-FFF2-40B4-BE49-F238E27FC236}">
                <a16:creationId xmlns:a16="http://schemas.microsoft.com/office/drawing/2014/main" id="{AC28F713-904E-4259-9070-57BE1EFD4B24}"/>
              </a:ext>
            </a:extLst>
          </p:cNvPr>
          <p:cNvGrpSpPr/>
          <p:nvPr/>
        </p:nvGrpSpPr>
        <p:grpSpPr>
          <a:xfrm>
            <a:off x="986306" y="1535729"/>
            <a:ext cx="10111812" cy="1407169"/>
            <a:chOff x="774356" y="888444"/>
            <a:chExt cx="10111812" cy="1407169"/>
          </a:xfrm>
        </p:grpSpPr>
        <p:grpSp>
          <p:nvGrpSpPr>
            <p:cNvPr id="5" name="Group 4"/>
            <p:cNvGrpSpPr/>
            <p:nvPr/>
          </p:nvGrpSpPr>
          <p:grpSpPr>
            <a:xfrm>
              <a:off x="774356" y="888444"/>
              <a:ext cx="1085297" cy="714672"/>
              <a:chOff x="2485459" y="1975436"/>
              <a:chExt cx="1772914" cy="1393004"/>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9"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6" name="TextBox 5">
              <a:extLst>
                <a:ext uri="{FF2B5EF4-FFF2-40B4-BE49-F238E27FC236}">
                  <a16:creationId xmlns:a16="http://schemas.microsoft.com/office/drawing/2014/main" id="{14B26D2C-1BC9-4238-BC4C-795267AEDD6F}"/>
                </a:ext>
              </a:extLst>
            </p:cNvPr>
            <p:cNvSpPr txBox="1"/>
            <p:nvPr/>
          </p:nvSpPr>
          <p:spPr>
            <a:xfrm>
              <a:off x="1981088" y="910618"/>
              <a:ext cx="890508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Arial"/>
                  <a:cs typeface="Arial" panose="020B0604020202020204" pitchFamily="34" charset="0"/>
                </a:rPr>
                <a:t>N</a:t>
              </a: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hận biết được các tờ tiền Việt Nam 100 đồng, 200 đồng, 500 đồng, 1000 đồng và biết được còn có những tờ tiền Việt nam khác sẽ được học sau. </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4C1EF139-4416-44FF-AC02-49D6B4DBE8EA}"/>
              </a:ext>
            </a:extLst>
          </p:cNvPr>
          <p:cNvGrpSpPr/>
          <p:nvPr/>
        </p:nvGrpSpPr>
        <p:grpSpPr>
          <a:xfrm>
            <a:off x="1093882" y="2852109"/>
            <a:ext cx="10187300" cy="1634682"/>
            <a:chOff x="752655" y="2065203"/>
            <a:chExt cx="10209001" cy="1520628"/>
          </a:xfrm>
        </p:grpSpPr>
        <p:grpSp>
          <p:nvGrpSpPr>
            <p:cNvPr id="11" name="Group 10"/>
            <p:cNvGrpSpPr/>
            <p:nvPr/>
          </p:nvGrpSpPr>
          <p:grpSpPr>
            <a:xfrm>
              <a:off x="752655" y="2065203"/>
              <a:ext cx="1085297" cy="714672"/>
              <a:chOff x="5056546" y="1975436"/>
              <a:chExt cx="1772914" cy="1393004"/>
            </a:xfrm>
          </p:grpSpPr>
          <p:pic>
            <p:nvPicPr>
              <p:cNvPr id="1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15"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12" name="TextBox 11">
              <a:extLst>
                <a:ext uri="{FF2B5EF4-FFF2-40B4-BE49-F238E27FC236}">
                  <a16:creationId xmlns:a16="http://schemas.microsoft.com/office/drawing/2014/main" id="{D4F928FB-968A-4666-9173-178A617D7C9E}"/>
                </a:ext>
              </a:extLst>
            </p:cNvPr>
            <p:cNvSpPr txBox="1"/>
            <p:nvPr/>
          </p:nvSpPr>
          <p:spPr>
            <a:xfrm>
              <a:off x="2056576" y="2297469"/>
              <a:ext cx="8905080" cy="1288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Bước đầu có hiểu biết về tài chính thông qua ý nghĩa của đồng tiền và có kĩ năng dùng tiền để mua hàng hóa, bỏ tiền vào lợn đất để tiết kiệm.</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4151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0170D20E-AAE0-4C2C-A9BB-A5BD0CBC375E}"/>
              </a:ext>
            </a:extLst>
          </p:cNvPr>
          <p:cNvSpPr/>
          <p:nvPr/>
        </p:nvSpPr>
        <p:spPr>
          <a:xfrm rot="219724">
            <a:off x="2799145" y="47267"/>
            <a:ext cx="4170314" cy="2477296"/>
          </a:xfrm>
          <a:custGeom>
            <a:avLst/>
            <a:gdLst>
              <a:gd name="connsiteX0" fmla="*/ 542459 w 6008783"/>
              <a:gd name="connsiteY0" fmla="*/ 1550571 h 4661425"/>
              <a:gd name="connsiteX1" fmla="*/ 782115 w 6008783"/>
              <a:gd name="connsiteY1" fmla="*/ 745288 h 4661425"/>
              <a:gd name="connsiteX2" fmla="*/ 1947986 w 6008783"/>
              <a:gd name="connsiteY2" fmla="*/ 561313 h 4661425"/>
              <a:gd name="connsiteX3" fmla="*/ 3123454 w 6008783"/>
              <a:gd name="connsiteY3" fmla="*/ 370324 h 4661425"/>
              <a:gd name="connsiteX4" fmla="*/ 3581485 w 6008783"/>
              <a:gd name="connsiteY4" fmla="*/ 21580 h 4661425"/>
              <a:gd name="connsiteX5" fmla="*/ 4149537 w 6008783"/>
              <a:gd name="connsiteY5" fmla="*/ 267708 h 4661425"/>
              <a:gd name="connsiteX6" fmla="*/ 4932626 w 6008783"/>
              <a:gd name="connsiteY6" fmla="*/ 74453 h 4661425"/>
              <a:gd name="connsiteX7" fmla="*/ 5329734 w 6008783"/>
              <a:gd name="connsiteY7" fmla="*/ 601669 h 4661425"/>
              <a:gd name="connsiteX8" fmla="*/ 5839368 w 6008783"/>
              <a:gd name="connsiteY8" fmla="*/ 1113346 h 4661425"/>
              <a:gd name="connsiteX9" fmla="*/ 5816557 w 6008783"/>
              <a:gd name="connsiteY9" fmla="*/ 1668185 h 4661425"/>
              <a:gd name="connsiteX10" fmla="*/ 5983190 w 6008783"/>
              <a:gd name="connsiteY10" fmla="*/ 2516522 h 4661425"/>
              <a:gd name="connsiteX11" fmla="*/ 5202604 w 6008783"/>
              <a:gd name="connsiteY11" fmla="*/ 3259112 h 4661425"/>
              <a:gd name="connsiteX12" fmla="*/ 4923168 w 6008783"/>
              <a:gd name="connsiteY12" fmla="*/ 3895419 h 4661425"/>
              <a:gd name="connsiteX13" fmla="*/ 3971777 w 6008783"/>
              <a:gd name="connsiteY13" fmla="*/ 3972462 h 4661425"/>
              <a:gd name="connsiteX14" fmla="*/ 3291895 w 6008783"/>
              <a:gd name="connsiteY14" fmla="*/ 4651282 h 4661425"/>
              <a:gd name="connsiteX15" fmla="*/ 2292239 w 6008783"/>
              <a:gd name="connsiteY15" fmla="*/ 4236933 h 4661425"/>
              <a:gd name="connsiteX16" fmla="*/ 807291 w 6008783"/>
              <a:gd name="connsiteY16" fmla="*/ 3827547 h 4661425"/>
              <a:gd name="connsiteX17" fmla="*/ 154392 w 6008783"/>
              <a:gd name="connsiteY17" fmla="*/ 3371979 h 4661425"/>
              <a:gd name="connsiteX18" fmla="*/ 293901 w 6008783"/>
              <a:gd name="connsiteY18" fmla="*/ 2757038 h 4661425"/>
              <a:gd name="connsiteX19" fmla="*/ -696 w 6008783"/>
              <a:gd name="connsiteY19" fmla="*/ 2126127 h 4661425"/>
              <a:gd name="connsiteX20" fmla="*/ 537313 w 6008783"/>
              <a:gd name="connsiteY20" fmla="*/ 1565353 h 4661425"/>
              <a:gd name="connsiteX21" fmla="*/ 542459 w 6008783"/>
              <a:gd name="connsiteY21" fmla="*/ 1550571 h 4661425"/>
              <a:gd name="connsiteX0" fmla="*/ 652759 w 6008783"/>
              <a:gd name="connsiteY0" fmla="*/ 2824586 h 4661425"/>
              <a:gd name="connsiteX1" fmla="*/ 300439 w 6008783"/>
              <a:gd name="connsiteY1" fmla="*/ 2738587 h 4661425"/>
              <a:gd name="connsiteX2" fmla="*/ 963630 w 6008783"/>
              <a:gd name="connsiteY2" fmla="*/ 3765719 h 4661425"/>
              <a:gd name="connsiteX3" fmla="*/ 809516 w 6008783"/>
              <a:gd name="connsiteY3" fmla="*/ 3806830 h 4661425"/>
              <a:gd name="connsiteX4" fmla="*/ 2291961 w 6008783"/>
              <a:gd name="connsiteY4" fmla="*/ 4217942 h 4661425"/>
              <a:gd name="connsiteX5" fmla="*/ 2199047 w 6008783"/>
              <a:gd name="connsiteY5" fmla="*/ 4030190 h 4661425"/>
              <a:gd name="connsiteX6" fmla="*/ 4009610 w 6008783"/>
              <a:gd name="connsiteY6" fmla="*/ 3749749 h 4661425"/>
              <a:gd name="connsiteX7" fmla="*/ 3972473 w 6008783"/>
              <a:gd name="connsiteY7" fmla="*/ 3955737 h 4661425"/>
              <a:gd name="connsiteX8" fmla="*/ 4747077 w 6008783"/>
              <a:gd name="connsiteY8" fmla="*/ 2476813 h 4661425"/>
              <a:gd name="connsiteX9" fmla="*/ 5199266 w 6008783"/>
              <a:gd name="connsiteY9" fmla="*/ 3246811 h 4661425"/>
              <a:gd name="connsiteX10" fmla="*/ 5813775 w 6008783"/>
              <a:gd name="connsiteY10" fmla="*/ 1656748 h 4661425"/>
              <a:gd name="connsiteX11" fmla="*/ 5612370 w 6008783"/>
              <a:gd name="connsiteY11" fmla="*/ 1945497 h 4661425"/>
              <a:gd name="connsiteX12" fmla="*/ 5330569 w 6008783"/>
              <a:gd name="connsiteY12" fmla="*/ 585483 h 4661425"/>
              <a:gd name="connsiteX13" fmla="*/ 5341140 w 6008783"/>
              <a:gd name="connsiteY13" fmla="*/ 721873 h 4661425"/>
              <a:gd name="connsiteX14" fmla="*/ 4044522 w 6008783"/>
              <a:gd name="connsiteY14" fmla="*/ 426434 h 4661425"/>
              <a:gd name="connsiteX15" fmla="*/ 4147729 w 6008783"/>
              <a:gd name="connsiteY15" fmla="*/ 252493 h 4661425"/>
              <a:gd name="connsiteX16" fmla="*/ 3079640 w 6008783"/>
              <a:gd name="connsiteY16" fmla="*/ 509303 h 4661425"/>
              <a:gd name="connsiteX17" fmla="*/ 3129574 w 6008783"/>
              <a:gd name="connsiteY17" fmla="*/ 359318 h 4661425"/>
              <a:gd name="connsiteX18" fmla="*/ 1947290 w 6008783"/>
              <a:gd name="connsiteY18" fmla="*/ 560234 h 4661425"/>
              <a:gd name="connsiteX19" fmla="*/ 2128110 w 6008783"/>
              <a:gd name="connsiteY19" fmla="*/ 705687 h 4661425"/>
              <a:gd name="connsiteX20" fmla="*/ 574033 w 6008783"/>
              <a:gd name="connsiteY20" fmla="*/ 1703686 h 4661425"/>
              <a:gd name="connsiteX21" fmla="*/ 542459 w 6008783"/>
              <a:gd name="connsiteY21" fmla="*/ 1550571 h 46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08783" h="4661425" fill="none" extrusionOk="0">
                <a:moveTo>
                  <a:pt x="542459" y="1550571"/>
                </a:moveTo>
                <a:cubicBezTo>
                  <a:pt x="489159" y="1279034"/>
                  <a:pt x="604742" y="976033"/>
                  <a:pt x="782115" y="745288"/>
                </a:cubicBezTo>
                <a:cubicBezTo>
                  <a:pt x="1004667" y="337888"/>
                  <a:pt x="1567268" y="452712"/>
                  <a:pt x="1947986" y="561313"/>
                </a:cubicBezTo>
                <a:cubicBezTo>
                  <a:pt x="2145112" y="232606"/>
                  <a:pt x="2733806" y="120310"/>
                  <a:pt x="3123454" y="370324"/>
                </a:cubicBezTo>
                <a:cubicBezTo>
                  <a:pt x="3212136" y="219451"/>
                  <a:pt x="3416202" y="22870"/>
                  <a:pt x="3581485" y="21580"/>
                </a:cubicBezTo>
                <a:cubicBezTo>
                  <a:pt x="3821546" y="-25642"/>
                  <a:pt x="3974964" y="107274"/>
                  <a:pt x="4149537" y="267708"/>
                </a:cubicBezTo>
                <a:cubicBezTo>
                  <a:pt x="4317694" y="59007"/>
                  <a:pt x="4677518" y="-43256"/>
                  <a:pt x="4932626" y="74453"/>
                </a:cubicBezTo>
                <a:cubicBezTo>
                  <a:pt x="5136501" y="195854"/>
                  <a:pt x="5253545" y="360434"/>
                  <a:pt x="5329734" y="601669"/>
                </a:cubicBezTo>
                <a:cubicBezTo>
                  <a:pt x="5589524" y="671597"/>
                  <a:pt x="5756127" y="849356"/>
                  <a:pt x="5839368" y="1113346"/>
                </a:cubicBezTo>
                <a:cubicBezTo>
                  <a:pt x="5892569" y="1288541"/>
                  <a:pt x="5917344" y="1473328"/>
                  <a:pt x="5816557" y="1668185"/>
                </a:cubicBezTo>
                <a:cubicBezTo>
                  <a:pt x="5951062" y="1900521"/>
                  <a:pt x="6016225" y="2181738"/>
                  <a:pt x="5983190" y="2516522"/>
                </a:cubicBezTo>
                <a:cubicBezTo>
                  <a:pt x="5908929" y="2964341"/>
                  <a:pt x="5541634" y="3209272"/>
                  <a:pt x="5202604" y="3259112"/>
                </a:cubicBezTo>
                <a:cubicBezTo>
                  <a:pt x="5162558" y="3491915"/>
                  <a:pt x="5082952" y="3730138"/>
                  <a:pt x="4923168" y="3895419"/>
                </a:cubicBezTo>
                <a:cubicBezTo>
                  <a:pt x="4691653" y="4128524"/>
                  <a:pt x="4260817" y="4142557"/>
                  <a:pt x="3971777" y="3972462"/>
                </a:cubicBezTo>
                <a:cubicBezTo>
                  <a:pt x="3879065" y="4270839"/>
                  <a:pt x="3633741" y="4654609"/>
                  <a:pt x="3291895" y="4651282"/>
                </a:cubicBezTo>
                <a:cubicBezTo>
                  <a:pt x="2948409" y="4764804"/>
                  <a:pt x="2622679" y="4550892"/>
                  <a:pt x="2292239" y="4236933"/>
                </a:cubicBezTo>
                <a:cubicBezTo>
                  <a:pt x="1852100" y="4460147"/>
                  <a:pt x="1208901" y="4228443"/>
                  <a:pt x="807291" y="3827547"/>
                </a:cubicBezTo>
                <a:cubicBezTo>
                  <a:pt x="511831" y="3836777"/>
                  <a:pt x="264661" y="3689013"/>
                  <a:pt x="154392" y="3371979"/>
                </a:cubicBezTo>
                <a:cubicBezTo>
                  <a:pt x="155007" y="3133559"/>
                  <a:pt x="193126" y="2890716"/>
                  <a:pt x="293901" y="2757038"/>
                </a:cubicBezTo>
                <a:cubicBezTo>
                  <a:pt x="106146" y="2675562"/>
                  <a:pt x="29960" y="2418304"/>
                  <a:pt x="-696" y="2126127"/>
                </a:cubicBezTo>
                <a:cubicBezTo>
                  <a:pt x="-9260" y="1877435"/>
                  <a:pt x="234614" y="1542993"/>
                  <a:pt x="537313" y="1565353"/>
                </a:cubicBezTo>
                <a:cubicBezTo>
                  <a:pt x="538505" y="1560824"/>
                  <a:pt x="540944" y="1556484"/>
                  <a:pt x="542459" y="1550571"/>
                </a:cubicBezTo>
                <a:close/>
              </a:path>
              <a:path w="6008783" h="4661425" fill="none" extrusionOk="0">
                <a:moveTo>
                  <a:pt x="652759" y="2824586"/>
                </a:moveTo>
                <a:cubicBezTo>
                  <a:pt x="529459" y="2838665"/>
                  <a:pt x="396227" y="2812484"/>
                  <a:pt x="300439" y="2738587"/>
                </a:cubicBezTo>
                <a:moveTo>
                  <a:pt x="963630" y="3765719"/>
                </a:moveTo>
                <a:cubicBezTo>
                  <a:pt x="903504" y="3791418"/>
                  <a:pt x="865345" y="3813238"/>
                  <a:pt x="809516" y="3806830"/>
                </a:cubicBezTo>
                <a:moveTo>
                  <a:pt x="2291961" y="4217942"/>
                </a:moveTo>
                <a:cubicBezTo>
                  <a:pt x="2253791" y="4151468"/>
                  <a:pt x="2230787" y="4090019"/>
                  <a:pt x="2199047" y="4030190"/>
                </a:cubicBezTo>
                <a:moveTo>
                  <a:pt x="4009610" y="3749749"/>
                </a:moveTo>
                <a:cubicBezTo>
                  <a:pt x="4006745" y="3817810"/>
                  <a:pt x="3989739" y="3879418"/>
                  <a:pt x="3972473" y="3955737"/>
                </a:cubicBezTo>
                <a:moveTo>
                  <a:pt x="4747077" y="2476813"/>
                </a:moveTo>
                <a:cubicBezTo>
                  <a:pt x="5025629" y="2603496"/>
                  <a:pt x="5207908" y="2954693"/>
                  <a:pt x="5199266" y="3246811"/>
                </a:cubicBezTo>
                <a:moveTo>
                  <a:pt x="5813775" y="1656748"/>
                </a:moveTo>
                <a:cubicBezTo>
                  <a:pt x="5762440" y="1756298"/>
                  <a:pt x="5696614" y="1852543"/>
                  <a:pt x="5612370" y="1945497"/>
                </a:cubicBezTo>
                <a:moveTo>
                  <a:pt x="5330569" y="585483"/>
                </a:moveTo>
                <a:cubicBezTo>
                  <a:pt x="5335752" y="624608"/>
                  <a:pt x="5333874" y="667129"/>
                  <a:pt x="5341140" y="721873"/>
                </a:cubicBezTo>
                <a:moveTo>
                  <a:pt x="4044522" y="426434"/>
                </a:moveTo>
                <a:cubicBezTo>
                  <a:pt x="4072102" y="362121"/>
                  <a:pt x="4097569" y="302236"/>
                  <a:pt x="4147729" y="252493"/>
                </a:cubicBezTo>
                <a:moveTo>
                  <a:pt x="3079640" y="509303"/>
                </a:moveTo>
                <a:cubicBezTo>
                  <a:pt x="3100939" y="455521"/>
                  <a:pt x="3095394" y="409994"/>
                  <a:pt x="3129574" y="359318"/>
                </a:cubicBezTo>
                <a:moveTo>
                  <a:pt x="1947290" y="560234"/>
                </a:moveTo>
                <a:cubicBezTo>
                  <a:pt x="2023331" y="587428"/>
                  <a:pt x="2075373" y="647929"/>
                  <a:pt x="2128110" y="705687"/>
                </a:cubicBezTo>
                <a:moveTo>
                  <a:pt x="574033" y="1703686"/>
                </a:moveTo>
                <a:cubicBezTo>
                  <a:pt x="562489" y="1658778"/>
                  <a:pt x="543813" y="1608213"/>
                  <a:pt x="542459" y="1550571"/>
                </a:cubicBezTo>
              </a:path>
              <a:path w="6008783" h="4661425" stroke="0" extrusionOk="0">
                <a:moveTo>
                  <a:pt x="542459" y="1550571"/>
                </a:moveTo>
                <a:cubicBezTo>
                  <a:pt x="503364" y="1271815"/>
                  <a:pt x="636612" y="905983"/>
                  <a:pt x="782115" y="745288"/>
                </a:cubicBezTo>
                <a:cubicBezTo>
                  <a:pt x="1155158" y="454866"/>
                  <a:pt x="1582373" y="313018"/>
                  <a:pt x="1947986" y="561313"/>
                </a:cubicBezTo>
                <a:cubicBezTo>
                  <a:pt x="2213877" y="129993"/>
                  <a:pt x="2678908" y="5284"/>
                  <a:pt x="3123454" y="370324"/>
                </a:cubicBezTo>
                <a:cubicBezTo>
                  <a:pt x="3236841" y="200719"/>
                  <a:pt x="3386027" y="45063"/>
                  <a:pt x="3581485" y="21580"/>
                </a:cubicBezTo>
                <a:cubicBezTo>
                  <a:pt x="3802301" y="-19394"/>
                  <a:pt x="4027739" y="110661"/>
                  <a:pt x="4149537" y="267708"/>
                </a:cubicBezTo>
                <a:cubicBezTo>
                  <a:pt x="4368571" y="108252"/>
                  <a:pt x="4621136" y="-97998"/>
                  <a:pt x="4932626" y="74453"/>
                </a:cubicBezTo>
                <a:cubicBezTo>
                  <a:pt x="5134891" y="176546"/>
                  <a:pt x="5267249" y="368345"/>
                  <a:pt x="5329734" y="601669"/>
                </a:cubicBezTo>
                <a:cubicBezTo>
                  <a:pt x="5562321" y="709694"/>
                  <a:pt x="5785176" y="868595"/>
                  <a:pt x="5839368" y="1113346"/>
                </a:cubicBezTo>
                <a:cubicBezTo>
                  <a:pt x="5886528" y="1293086"/>
                  <a:pt x="5892442" y="1510453"/>
                  <a:pt x="5816557" y="1668185"/>
                </a:cubicBezTo>
                <a:cubicBezTo>
                  <a:pt x="5994988" y="1896793"/>
                  <a:pt x="6023213" y="2173455"/>
                  <a:pt x="5983190" y="2516522"/>
                </a:cubicBezTo>
                <a:cubicBezTo>
                  <a:pt x="5967754" y="2945443"/>
                  <a:pt x="5561829" y="3147878"/>
                  <a:pt x="5202604" y="3259112"/>
                </a:cubicBezTo>
                <a:cubicBezTo>
                  <a:pt x="5194592" y="3507575"/>
                  <a:pt x="5132727" y="3785344"/>
                  <a:pt x="4923168" y="3895419"/>
                </a:cubicBezTo>
                <a:cubicBezTo>
                  <a:pt x="4603706" y="4184964"/>
                  <a:pt x="4200576" y="4135818"/>
                  <a:pt x="3971777" y="3972462"/>
                </a:cubicBezTo>
                <a:cubicBezTo>
                  <a:pt x="3826015" y="4223629"/>
                  <a:pt x="3602810" y="4584476"/>
                  <a:pt x="3291895" y="4651282"/>
                </a:cubicBezTo>
                <a:cubicBezTo>
                  <a:pt x="2839357" y="4761774"/>
                  <a:pt x="2503140" y="4502262"/>
                  <a:pt x="2292239" y="4236933"/>
                </a:cubicBezTo>
                <a:cubicBezTo>
                  <a:pt x="1898681" y="4559225"/>
                  <a:pt x="1131383" y="4456800"/>
                  <a:pt x="807291" y="3827547"/>
                </a:cubicBezTo>
                <a:cubicBezTo>
                  <a:pt x="504925" y="3875085"/>
                  <a:pt x="226028" y="3592959"/>
                  <a:pt x="154392" y="3371979"/>
                </a:cubicBezTo>
                <a:cubicBezTo>
                  <a:pt x="87519" y="3184872"/>
                  <a:pt x="183917" y="2939100"/>
                  <a:pt x="293901" y="2757038"/>
                </a:cubicBezTo>
                <a:cubicBezTo>
                  <a:pt x="120103" y="2664843"/>
                  <a:pt x="-13846" y="2357805"/>
                  <a:pt x="-696" y="2126127"/>
                </a:cubicBezTo>
                <a:cubicBezTo>
                  <a:pt x="-21751" y="1778337"/>
                  <a:pt x="200075" y="1586705"/>
                  <a:pt x="537313" y="1565353"/>
                </a:cubicBezTo>
                <a:cubicBezTo>
                  <a:pt x="539037" y="1561095"/>
                  <a:pt x="541445" y="1554801"/>
                  <a:pt x="542459" y="1550571"/>
                </a:cubicBezTo>
                <a:close/>
              </a:path>
              <a:path w="6008783" h="4661425" fill="none" stroke="0" extrusionOk="0">
                <a:moveTo>
                  <a:pt x="652759" y="2824586"/>
                </a:moveTo>
                <a:cubicBezTo>
                  <a:pt x="511307" y="2823638"/>
                  <a:pt x="405985" y="2808375"/>
                  <a:pt x="300439" y="2738587"/>
                </a:cubicBezTo>
                <a:moveTo>
                  <a:pt x="963630" y="3765719"/>
                </a:moveTo>
                <a:cubicBezTo>
                  <a:pt x="910983" y="3781763"/>
                  <a:pt x="864036" y="3792570"/>
                  <a:pt x="809516" y="3806830"/>
                </a:cubicBezTo>
                <a:moveTo>
                  <a:pt x="2291961" y="4217942"/>
                </a:moveTo>
                <a:cubicBezTo>
                  <a:pt x="2265089" y="4159227"/>
                  <a:pt x="2221815" y="4103844"/>
                  <a:pt x="2199047" y="4030190"/>
                </a:cubicBezTo>
                <a:moveTo>
                  <a:pt x="4009610" y="3749749"/>
                </a:moveTo>
                <a:cubicBezTo>
                  <a:pt x="4015141" y="3833853"/>
                  <a:pt x="3994481" y="3906207"/>
                  <a:pt x="3972473" y="3955737"/>
                </a:cubicBezTo>
                <a:moveTo>
                  <a:pt x="4747077" y="2476813"/>
                </a:moveTo>
                <a:cubicBezTo>
                  <a:pt x="5040544" y="2552652"/>
                  <a:pt x="5227974" y="2977574"/>
                  <a:pt x="5199266" y="3246811"/>
                </a:cubicBezTo>
                <a:moveTo>
                  <a:pt x="5813775" y="1656748"/>
                </a:moveTo>
                <a:cubicBezTo>
                  <a:pt x="5745651" y="1771084"/>
                  <a:pt x="5677722" y="1886548"/>
                  <a:pt x="5612370" y="1945497"/>
                </a:cubicBezTo>
                <a:moveTo>
                  <a:pt x="5330569" y="585483"/>
                </a:moveTo>
                <a:cubicBezTo>
                  <a:pt x="5330268" y="623821"/>
                  <a:pt x="5348931" y="681645"/>
                  <a:pt x="5341140" y="721873"/>
                </a:cubicBezTo>
                <a:moveTo>
                  <a:pt x="4044522" y="426434"/>
                </a:moveTo>
                <a:cubicBezTo>
                  <a:pt x="4053990" y="372571"/>
                  <a:pt x="4108355" y="285196"/>
                  <a:pt x="4147729" y="252493"/>
                </a:cubicBezTo>
                <a:moveTo>
                  <a:pt x="3079640" y="509303"/>
                </a:moveTo>
                <a:cubicBezTo>
                  <a:pt x="3077929" y="454364"/>
                  <a:pt x="3120507" y="407772"/>
                  <a:pt x="3129574" y="359318"/>
                </a:cubicBezTo>
                <a:moveTo>
                  <a:pt x="1947290" y="560234"/>
                </a:moveTo>
                <a:cubicBezTo>
                  <a:pt x="2017941" y="599678"/>
                  <a:pt x="2087594" y="659659"/>
                  <a:pt x="2128110" y="705687"/>
                </a:cubicBezTo>
                <a:moveTo>
                  <a:pt x="574033" y="1703686"/>
                </a:moveTo>
                <a:cubicBezTo>
                  <a:pt x="561296" y="1645930"/>
                  <a:pt x="555132" y="1594082"/>
                  <a:pt x="542459" y="1550571"/>
                </a:cubicBezTo>
              </a:path>
            </a:pathLst>
          </a:custGeom>
          <a:solidFill>
            <a:schemeClr val="accent6">
              <a:alpha val="50000"/>
            </a:schemeClr>
          </a:solidFill>
          <a:ln w="12700">
            <a:solidFill>
              <a:schemeClr val="accent6">
                <a:lumMod val="50000"/>
              </a:schemeClr>
            </a:solidFill>
            <a:extLst>
              <a:ext uri="{C807C97D-BFC1-408E-A445-0C87EB9F89A2}">
                <ask:lineSketchStyleProps xmlns:ask="http://schemas.microsoft.com/office/drawing/2018/sketchyshapes" xmlns="" sd="1050119024">
                  <a:custGeom>
                    <a:avLst/>
                    <a:gdLst>
                      <a:gd name="connsiteX0" fmla="*/ 376486 w 4170314"/>
                      <a:gd name="connsiteY0" fmla="*/ 824044 h 2477296"/>
                      <a:gd name="connsiteX1" fmla="*/ 542816 w 4170314"/>
                      <a:gd name="connsiteY1" fmla="*/ 396080 h 2477296"/>
                      <a:gd name="connsiteX2" fmla="*/ 1351973 w 4170314"/>
                      <a:gd name="connsiteY2" fmla="*/ 298307 h 2477296"/>
                      <a:gd name="connsiteX3" fmla="*/ 2167790 w 4170314"/>
                      <a:gd name="connsiteY3" fmla="*/ 196807 h 2477296"/>
                      <a:gd name="connsiteX4" fmla="*/ 2485680 w 4170314"/>
                      <a:gd name="connsiteY4" fmla="*/ 11468 h 2477296"/>
                      <a:gd name="connsiteX5" fmla="*/ 2879929 w 4170314"/>
                      <a:gd name="connsiteY5" fmla="*/ 142272 h 2477296"/>
                      <a:gd name="connsiteX6" fmla="*/ 3423421 w 4170314"/>
                      <a:gd name="connsiteY6" fmla="*/ 39567 h 2477296"/>
                      <a:gd name="connsiteX7" fmla="*/ 3699029 w 4170314"/>
                      <a:gd name="connsiteY7" fmla="*/ 319754 h 2477296"/>
                      <a:gd name="connsiteX8" fmla="*/ 4052733 w 4170314"/>
                      <a:gd name="connsiteY8" fmla="*/ 591683 h 2477296"/>
                      <a:gd name="connsiteX9" fmla="*/ 4036902 w 4170314"/>
                      <a:gd name="connsiteY9" fmla="*/ 886550 h 2477296"/>
                      <a:gd name="connsiteX10" fmla="*/ 4152551 w 4170314"/>
                      <a:gd name="connsiteY10" fmla="*/ 1337395 h 2477296"/>
                      <a:gd name="connsiteX11" fmla="*/ 3610796 w 4170314"/>
                      <a:gd name="connsiteY11" fmla="*/ 1732042 h 2477296"/>
                      <a:gd name="connsiteX12" fmla="*/ 3416857 w 4170314"/>
                      <a:gd name="connsiteY12" fmla="*/ 2070205 h 2477296"/>
                      <a:gd name="connsiteX13" fmla="*/ 2756557 w 4170314"/>
                      <a:gd name="connsiteY13" fmla="*/ 2111149 h 2477296"/>
                      <a:gd name="connsiteX14" fmla="*/ 2284694 w 4170314"/>
                      <a:gd name="connsiteY14" fmla="*/ 2471905 h 2477296"/>
                      <a:gd name="connsiteX15" fmla="*/ 1590897 w 4170314"/>
                      <a:gd name="connsiteY15" fmla="*/ 2251701 h 2477296"/>
                      <a:gd name="connsiteX16" fmla="*/ 560289 w 4170314"/>
                      <a:gd name="connsiteY16" fmla="*/ 2034134 h 2477296"/>
                      <a:gd name="connsiteX17" fmla="*/ 107153 w 4170314"/>
                      <a:gd name="connsiteY17" fmla="*/ 1792024 h 2477296"/>
                      <a:gd name="connsiteX18" fmla="*/ 203977 w 4170314"/>
                      <a:gd name="connsiteY18" fmla="*/ 1465217 h 2477296"/>
                      <a:gd name="connsiteX19" fmla="*/ -484 w 4170314"/>
                      <a:gd name="connsiteY19" fmla="*/ 1129921 h 2477296"/>
                      <a:gd name="connsiteX20" fmla="*/ 372914 w 4170314"/>
                      <a:gd name="connsiteY20" fmla="*/ 831900 h 2477296"/>
                      <a:gd name="connsiteX21" fmla="*/ 376486 w 4170314"/>
                      <a:gd name="connsiteY21" fmla="*/ 824044 h 2477296"/>
                      <a:gd name="connsiteX0" fmla="*/ 453038 w 4170314"/>
                      <a:gd name="connsiteY0" fmla="*/ 1501115 h 2477296"/>
                      <a:gd name="connsiteX1" fmla="*/ 208515 w 4170314"/>
                      <a:gd name="connsiteY1" fmla="*/ 1455411 h 2477296"/>
                      <a:gd name="connsiteX2" fmla="*/ 668794 w 4170314"/>
                      <a:gd name="connsiteY2" fmla="*/ 2001276 h 2477296"/>
                      <a:gd name="connsiteX3" fmla="*/ 561833 w 4170314"/>
                      <a:gd name="connsiteY3" fmla="*/ 2023124 h 2477296"/>
                      <a:gd name="connsiteX4" fmla="*/ 1590704 w 4170314"/>
                      <a:gd name="connsiteY4" fmla="*/ 2241608 h 2477296"/>
                      <a:gd name="connsiteX5" fmla="*/ 1526218 w 4170314"/>
                      <a:gd name="connsiteY5" fmla="*/ 2141828 h 2477296"/>
                      <a:gd name="connsiteX6" fmla="*/ 2782815 w 4170314"/>
                      <a:gd name="connsiteY6" fmla="*/ 1992789 h 2477296"/>
                      <a:gd name="connsiteX7" fmla="*/ 2757040 w 4170314"/>
                      <a:gd name="connsiteY7" fmla="*/ 2102260 h 2477296"/>
                      <a:gd name="connsiteX8" fmla="*/ 3294644 w 4170314"/>
                      <a:gd name="connsiteY8" fmla="*/ 1316292 h 2477296"/>
                      <a:gd name="connsiteX9" fmla="*/ 3608479 w 4170314"/>
                      <a:gd name="connsiteY9" fmla="*/ 1725504 h 2477296"/>
                      <a:gd name="connsiteX10" fmla="*/ 4034971 w 4170314"/>
                      <a:gd name="connsiteY10" fmla="*/ 880472 h 2477296"/>
                      <a:gd name="connsiteX11" fmla="*/ 3895188 w 4170314"/>
                      <a:gd name="connsiteY11" fmla="*/ 1033926 h 2477296"/>
                      <a:gd name="connsiteX12" fmla="*/ 3699608 w 4170314"/>
                      <a:gd name="connsiteY12" fmla="*/ 311152 h 2477296"/>
                      <a:gd name="connsiteX13" fmla="*/ 3706945 w 4170314"/>
                      <a:gd name="connsiteY13" fmla="*/ 383636 h 2477296"/>
                      <a:gd name="connsiteX14" fmla="*/ 2807045 w 4170314"/>
                      <a:gd name="connsiteY14" fmla="*/ 226626 h 2477296"/>
                      <a:gd name="connsiteX15" fmla="*/ 2878674 w 4170314"/>
                      <a:gd name="connsiteY15" fmla="*/ 134186 h 2477296"/>
                      <a:gd name="connsiteX16" fmla="*/ 2137382 w 4170314"/>
                      <a:gd name="connsiteY16" fmla="*/ 270667 h 2477296"/>
                      <a:gd name="connsiteX17" fmla="*/ 2172038 w 4170314"/>
                      <a:gd name="connsiteY17" fmla="*/ 190958 h 2477296"/>
                      <a:gd name="connsiteX18" fmla="*/ 1351490 w 4170314"/>
                      <a:gd name="connsiteY18" fmla="*/ 297734 h 2477296"/>
                      <a:gd name="connsiteX19" fmla="*/ 1476985 w 4170314"/>
                      <a:gd name="connsiteY19" fmla="*/ 375034 h 2477296"/>
                      <a:gd name="connsiteX20" fmla="*/ 398399 w 4170314"/>
                      <a:gd name="connsiteY20" fmla="*/ 905417 h 2477296"/>
                      <a:gd name="connsiteX21" fmla="*/ 376486 w 4170314"/>
                      <a:gd name="connsiteY21" fmla="*/ 824044 h 2477296"/>
                      <a:gd name="connsiteX0" fmla="*/ 376486 w 4170314"/>
                      <a:gd name="connsiteY0" fmla="*/ 824044 h 2477296"/>
                      <a:gd name="connsiteX1" fmla="*/ 542816 w 4170314"/>
                      <a:gd name="connsiteY1" fmla="*/ 396080 h 2477296"/>
                      <a:gd name="connsiteX2" fmla="*/ 1351973 w 4170314"/>
                      <a:gd name="connsiteY2" fmla="*/ 298307 h 2477296"/>
                      <a:gd name="connsiteX3" fmla="*/ 2167790 w 4170314"/>
                      <a:gd name="connsiteY3" fmla="*/ 196807 h 2477296"/>
                      <a:gd name="connsiteX4" fmla="*/ 2485680 w 4170314"/>
                      <a:gd name="connsiteY4" fmla="*/ 11468 h 2477296"/>
                      <a:gd name="connsiteX5" fmla="*/ 2879929 w 4170314"/>
                      <a:gd name="connsiteY5" fmla="*/ 142272 h 2477296"/>
                      <a:gd name="connsiteX6" fmla="*/ 3423421 w 4170314"/>
                      <a:gd name="connsiteY6" fmla="*/ 39567 h 2477296"/>
                      <a:gd name="connsiteX7" fmla="*/ 3699029 w 4170314"/>
                      <a:gd name="connsiteY7" fmla="*/ 319754 h 2477296"/>
                      <a:gd name="connsiteX8" fmla="*/ 4052733 w 4170314"/>
                      <a:gd name="connsiteY8" fmla="*/ 591683 h 2477296"/>
                      <a:gd name="connsiteX9" fmla="*/ 4036902 w 4170314"/>
                      <a:gd name="connsiteY9" fmla="*/ 886550 h 2477296"/>
                      <a:gd name="connsiteX10" fmla="*/ 4152551 w 4170314"/>
                      <a:gd name="connsiteY10" fmla="*/ 1337395 h 2477296"/>
                      <a:gd name="connsiteX11" fmla="*/ 3610796 w 4170314"/>
                      <a:gd name="connsiteY11" fmla="*/ 1732042 h 2477296"/>
                      <a:gd name="connsiteX12" fmla="*/ 3416857 w 4170314"/>
                      <a:gd name="connsiteY12" fmla="*/ 2070205 h 2477296"/>
                      <a:gd name="connsiteX13" fmla="*/ 2756557 w 4170314"/>
                      <a:gd name="connsiteY13" fmla="*/ 2111149 h 2477296"/>
                      <a:gd name="connsiteX14" fmla="*/ 2284694 w 4170314"/>
                      <a:gd name="connsiteY14" fmla="*/ 2471905 h 2477296"/>
                      <a:gd name="connsiteX15" fmla="*/ 1590897 w 4170314"/>
                      <a:gd name="connsiteY15" fmla="*/ 2251701 h 2477296"/>
                      <a:gd name="connsiteX16" fmla="*/ 560289 w 4170314"/>
                      <a:gd name="connsiteY16" fmla="*/ 2034134 h 2477296"/>
                      <a:gd name="connsiteX17" fmla="*/ 107153 w 4170314"/>
                      <a:gd name="connsiteY17" fmla="*/ 1792024 h 2477296"/>
                      <a:gd name="connsiteX18" fmla="*/ 203977 w 4170314"/>
                      <a:gd name="connsiteY18" fmla="*/ 1465217 h 2477296"/>
                      <a:gd name="connsiteX19" fmla="*/ -484 w 4170314"/>
                      <a:gd name="connsiteY19" fmla="*/ 1129921 h 2477296"/>
                      <a:gd name="connsiteX20" fmla="*/ 372914 w 4170314"/>
                      <a:gd name="connsiteY20" fmla="*/ 831900 h 2477296"/>
                      <a:gd name="connsiteX21" fmla="*/ 376486 w 4170314"/>
                      <a:gd name="connsiteY21" fmla="*/ 824044 h 2477296"/>
                      <a:gd name="connsiteX0" fmla="*/ 453038 w 4170314"/>
                      <a:gd name="connsiteY0" fmla="*/ 1501115 h 2477296"/>
                      <a:gd name="connsiteX1" fmla="*/ 208515 w 4170314"/>
                      <a:gd name="connsiteY1" fmla="*/ 1455411 h 2477296"/>
                      <a:gd name="connsiteX2" fmla="*/ 668794 w 4170314"/>
                      <a:gd name="connsiteY2" fmla="*/ 2001276 h 2477296"/>
                      <a:gd name="connsiteX3" fmla="*/ 561833 w 4170314"/>
                      <a:gd name="connsiteY3" fmla="*/ 2023124 h 2477296"/>
                      <a:gd name="connsiteX4" fmla="*/ 1590704 w 4170314"/>
                      <a:gd name="connsiteY4" fmla="*/ 2241608 h 2477296"/>
                      <a:gd name="connsiteX5" fmla="*/ 1526218 w 4170314"/>
                      <a:gd name="connsiteY5" fmla="*/ 2141828 h 2477296"/>
                      <a:gd name="connsiteX6" fmla="*/ 2782815 w 4170314"/>
                      <a:gd name="connsiteY6" fmla="*/ 1992789 h 2477296"/>
                      <a:gd name="connsiteX7" fmla="*/ 2757040 w 4170314"/>
                      <a:gd name="connsiteY7" fmla="*/ 2102260 h 2477296"/>
                      <a:gd name="connsiteX8" fmla="*/ 3294644 w 4170314"/>
                      <a:gd name="connsiteY8" fmla="*/ 1316292 h 2477296"/>
                      <a:gd name="connsiteX9" fmla="*/ 3608479 w 4170314"/>
                      <a:gd name="connsiteY9" fmla="*/ 1725504 h 2477296"/>
                      <a:gd name="connsiteX10" fmla="*/ 4034971 w 4170314"/>
                      <a:gd name="connsiteY10" fmla="*/ 880472 h 2477296"/>
                      <a:gd name="connsiteX11" fmla="*/ 3895188 w 4170314"/>
                      <a:gd name="connsiteY11" fmla="*/ 1033926 h 2477296"/>
                      <a:gd name="connsiteX12" fmla="*/ 3699608 w 4170314"/>
                      <a:gd name="connsiteY12" fmla="*/ 311152 h 2477296"/>
                      <a:gd name="connsiteX13" fmla="*/ 3706945 w 4170314"/>
                      <a:gd name="connsiteY13" fmla="*/ 383636 h 2477296"/>
                      <a:gd name="connsiteX14" fmla="*/ 2807045 w 4170314"/>
                      <a:gd name="connsiteY14" fmla="*/ 226626 h 2477296"/>
                      <a:gd name="connsiteX15" fmla="*/ 2878674 w 4170314"/>
                      <a:gd name="connsiteY15" fmla="*/ 134186 h 2477296"/>
                      <a:gd name="connsiteX16" fmla="*/ 2137382 w 4170314"/>
                      <a:gd name="connsiteY16" fmla="*/ 270667 h 2477296"/>
                      <a:gd name="connsiteX17" fmla="*/ 2172038 w 4170314"/>
                      <a:gd name="connsiteY17" fmla="*/ 190958 h 2477296"/>
                      <a:gd name="connsiteX18" fmla="*/ 1351490 w 4170314"/>
                      <a:gd name="connsiteY18" fmla="*/ 297734 h 2477296"/>
                      <a:gd name="connsiteX19" fmla="*/ 1476985 w 4170314"/>
                      <a:gd name="connsiteY19" fmla="*/ 375034 h 2477296"/>
                      <a:gd name="connsiteX20" fmla="*/ 398399 w 4170314"/>
                      <a:gd name="connsiteY20" fmla="*/ 905417 h 2477296"/>
                      <a:gd name="connsiteX21" fmla="*/ 376486 w 4170314"/>
                      <a:gd name="connsiteY21" fmla="*/ 824044 h 24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0314" h="2477296" fill="none" extrusionOk="0">
                        <a:moveTo>
                          <a:pt x="376486" y="824044"/>
                        </a:moveTo>
                        <a:cubicBezTo>
                          <a:pt x="323429" y="701565"/>
                          <a:pt x="441148" y="542553"/>
                          <a:pt x="542816" y="396080"/>
                        </a:cubicBezTo>
                        <a:cubicBezTo>
                          <a:pt x="659821" y="148269"/>
                          <a:pt x="1087859" y="268674"/>
                          <a:pt x="1351973" y="298307"/>
                        </a:cubicBezTo>
                        <a:cubicBezTo>
                          <a:pt x="1483172" y="144843"/>
                          <a:pt x="1875931" y="133994"/>
                          <a:pt x="2167790" y="196807"/>
                        </a:cubicBezTo>
                        <a:cubicBezTo>
                          <a:pt x="2229039" y="140488"/>
                          <a:pt x="2383653" y="1073"/>
                          <a:pt x="2485680" y="11468"/>
                        </a:cubicBezTo>
                        <a:cubicBezTo>
                          <a:pt x="2671785" y="-26296"/>
                          <a:pt x="2748864" y="62808"/>
                          <a:pt x="2879929" y="142272"/>
                        </a:cubicBezTo>
                        <a:cubicBezTo>
                          <a:pt x="2987598" y="42698"/>
                          <a:pt x="3257087" y="-19145"/>
                          <a:pt x="3423421" y="39567"/>
                        </a:cubicBezTo>
                        <a:cubicBezTo>
                          <a:pt x="3562944" y="117127"/>
                          <a:pt x="3630700" y="188798"/>
                          <a:pt x="3699029" y="319754"/>
                        </a:cubicBezTo>
                        <a:cubicBezTo>
                          <a:pt x="3914965" y="358116"/>
                          <a:pt x="3992952" y="446258"/>
                          <a:pt x="4052733" y="591683"/>
                        </a:cubicBezTo>
                        <a:cubicBezTo>
                          <a:pt x="4083327" y="672696"/>
                          <a:pt x="4117510" y="776084"/>
                          <a:pt x="4036902" y="886550"/>
                        </a:cubicBezTo>
                        <a:cubicBezTo>
                          <a:pt x="4123027" y="1008483"/>
                          <a:pt x="4161883" y="1144807"/>
                          <a:pt x="4152551" y="1337395"/>
                        </a:cubicBezTo>
                        <a:cubicBezTo>
                          <a:pt x="4108401" y="1597213"/>
                          <a:pt x="3777981" y="1718112"/>
                          <a:pt x="3610796" y="1732042"/>
                        </a:cubicBezTo>
                        <a:cubicBezTo>
                          <a:pt x="3555641" y="1847310"/>
                          <a:pt x="3501389" y="1973101"/>
                          <a:pt x="3416857" y="2070205"/>
                        </a:cubicBezTo>
                        <a:cubicBezTo>
                          <a:pt x="3270834" y="2190125"/>
                          <a:pt x="2935764" y="2143612"/>
                          <a:pt x="2756557" y="2111149"/>
                        </a:cubicBezTo>
                        <a:cubicBezTo>
                          <a:pt x="2693774" y="2254049"/>
                          <a:pt x="2525161" y="2489413"/>
                          <a:pt x="2284694" y="2471905"/>
                        </a:cubicBezTo>
                        <a:cubicBezTo>
                          <a:pt x="2082791" y="2547793"/>
                          <a:pt x="1867482" y="2405008"/>
                          <a:pt x="1590897" y="2251701"/>
                        </a:cubicBezTo>
                        <a:cubicBezTo>
                          <a:pt x="1301807" y="2347525"/>
                          <a:pt x="860941" y="2214545"/>
                          <a:pt x="560289" y="2034134"/>
                        </a:cubicBezTo>
                        <a:cubicBezTo>
                          <a:pt x="354308" y="2021430"/>
                          <a:pt x="211338" y="1978315"/>
                          <a:pt x="107153" y="1792024"/>
                        </a:cubicBezTo>
                        <a:cubicBezTo>
                          <a:pt x="120497" y="1660655"/>
                          <a:pt x="141602" y="1531128"/>
                          <a:pt x="203977" y="1465217"/>
                        </a:cubicBezTo>
                        <a:cubicBezTo>
                          <a:pt x="85622" y="1450347"/>
                          <a:pt x="56548" y="1308167"/>
                          <a:pt x="-484" y="1129921"/>
                        </a:cubicBezTo>
                        <a:cubicBezTo>
                          <a:pt x="-38939" y="1034916"/>
                          <a:pt x="153403" y="797317"/>
                          <a:pt x="372914" y="831900"/>
                        </a:cubicBezTo>
                        <a:cubicBezTo>
                          <a:pt x="373236" y="829953"/>
                          <a:pt x="375492" y="827546"/>
                          <a:pt x="376486" y="824044"/>
                        </a:cubicBezTo>
                        <a:close/>
                      </a:path>
                      <a:path w="4170314" h="2477296" fill="none" extrusionOk="0">
                        <a:moveTo>
                          <a:pt x="453038" y="1501115"/>
                        </a:moveTo>
                        <a:cubicBezTo>
                          <a:pt x="367199" y="1511627"/>
                          <a:pt x="266144" y="1501147"/>
                          <a:pt x="208515" y="1455411"/>
                        </a:cubicBezTo>
                        <a:moveTo>
                          <a:pt x="668794" y="2001276"/>
                        </a:moveTo>
                        <a:cubicBezTo>
                          <a:pt x="624019" y="2016315"/>
                          <a:pt x="602359" y="2034234"/>
                          <a:pt x="561833" y="2023124"/>
                        </a:cubicBezTo>
                        <a:moveTo>
                          <a:pt x="1590704" y="2241608"/>
                        </a:moveTo>
                        <a:cubicBezTo>
                          <a:pt x="1563893" y="2203943"/>
                          <a:pt x="1553526" y="2169102"/>
                          <a:pt x="1526218" y="2141828"/>
                        </a:cubicBezTo>
                        <a:moveTo>
                          <a:pt x="2782815" y="1992789"/>
                        </a:moveTo>
                        <a:cubicBezTo>
                          <a:pt x="2787772" y="2024200"/>
                          <a:pt x="2767420" y="2054044"/>
                          <a:pt x="2757040" y="2102260"/>
                        </a:cubicBezTo>
                        <a:moveTo>
                          <a:pt x="3294644" y="1316292"/>
                        </a:moveTo>
                        <a:cubicBezTo>
                          <a:pt x="3487921" y="1379429"/>
                          <a:pt x="3619496" y="1598911"/>
                          <a:pt x="3608479" y="1725504"/>
                        </a:cubicBezTo>
                        <a:moveTo>
                          <a:pt x="4034971" y="880472"/>
                        </a:moveTo>
                        <a:cubicBezTo>
                          <a:pt x="3990135" y="915646"/>
                          <a:pt x="3953015" y="981550"/>
                          <a:pt x="3895188" y="1033926"/>
                        </a:cubicBezTo>
                        <a:moveTo>
                          <a:pt x="3699608" y="311152"/>
                        </a:moveTo>
                        <a:cubicBezTo>
                          <a:pt x="3701283" y="327368"/>
                          <a:pt x="3700443" y="352895"/>
                          <a:pt x="3706945" y="383636"/>
                        </a:cubicBezTo>
                        <a:moveTo>
                          <a:pt x="2807045" y="226626"/>
                        </a:moveTo>
                        <a:cubicBezTo>
                          <a:pt x="2831689" y="186460"/>
                          <a:pt x="2840763" y="159561"/>
                          <a:pt x="2878674" y="134186"/>
                        </a:cubicBezTo>
                        <a:moveTo>
                          <a:pt x="2137382" y="270667"/>
                        </a:moveTo>
                        <a:cubicBezTo>
                          <a:pt x="2153301" y="241894"/>
                          <a:pt x="2142823" y="219330"/>
                          <a:pt x="2172038" y="190958"/>
                        </a:cubicBezTo>
                        <a:moveTo>
                          <a:pt x="1351490" y="297734"/>
                        </a:moveTo>
                        <a:cubicBezTo>
                          <a:pt x="1409568" y="305357"/>
                          <a:pt x="1443899" y="340883"/>
                          <a:pt x="1476985" y="375034"/>
                        </a:cubicBezTo>
                        <a:moveTo>
                          <a:pt x="398399" y="905417"/>
                        </a:moveTo>
                        <a:cubicBezTo>
                          <a:pt x="391161" y="882986"/>
                          <a:pt x="372653" y="859826"/>
                          <a:pt x="376486" y="824044"/>
                        </a:cubicBezTo>
                      </a:path>
                      <a:path w="4170314" h="2477296" stroke="0" extrusionOk="0">
                        <a:moveTo>
                          <a:pt x="376486" y="824044"/>
                        </a:moveTo>
                        <a:cubicBezTo>
                          <a:pt x="379385" y="668349"/>
                          <a:pt x="423155" y="500471"/>
                          <a:pt x="542816" y="396080"/>
                        </a:cubicBezTo>
                        <a:cubicBezTo>
                          <a:pt x="763358" y="215845"/>
                          <a:pt x="1112856" y="124404"/>
                          <a:pt x="1351973" y="298307"/>
                        </a:cubicBezTo>
                        <a:cubicBezTo>
                          <a:pt x="1471206" y="47826"/>
                          <a:pt x="1807855" y="17580"/>
                          <a:pt x="2167790" y="196807"/>
                        </a:cubicBezTo>
                        <a:cubicBezTo>
                          <a:pt x="2247428" y="97648"/>
                          <a:pt x="2335773" y="32011"/>
                          <a:pt x="2485680" y="11468"/>
                        </a:cubicBezTo>
                        <a:cubicBezTo>
                          <a:pt x="2634775" y="-33724"/>
                          <a:pt x="2790334" y="32942"/>
                          <a:pt x="2879929" y="142272"/>
                        </a:cubicBezTo>
                        <a:cubicBezTo>
                          <a:pt x="3007958" y="3343"/>
                          <a:pt x="3206668" y="7145"/>
                          <a:pt x="3423421" y="39567"/>
                        </a:cubicBezTo>
                        <a:cubicBezTo>
                          <a:pt x="3569987" y="93589"/>
                          <a:pt x="3653080" y="197957"/>
                          <a:pt x="3699029" y="319754"/>
                        </a:cubicBezTo>
                        <a:cubicBezTo>
                          <a:pt x="3880124" y="386960"/>
                          <a:pt x="3998395" y="458676"/>
                          <a:pt x="4052733" y="591683"/>
                        </a:cubicBezTo>
                        <a:cubicBezTo>
                          <a:pt x="4072812" y="679456"/>
                          <a:pt x="4086577" y="785988"/>
                          <a:pt x="4036902" y="886550"/>
                        </a:cubicBezTo>
                        <a:cubicBezTo>
                          <a:pt x="4138085" y="1001212"/>
                          <a:pt x="4173266" y="1146064"/>
                          <a:pt x="4152551" y="1337395"/>
                        </a:cubicBezTo>
                        <a:cubicBezTo>
                          <a:pt x="4086482" y="1616530"/>
                          <a:pt x="3884237" y="1605720"/>
                          <a:pt x="3610796" y="1732042"/>
                        </a:cubicBezTo>
                        <a:cubicBezTo>
                          <a:pt x="3593766" y="1876537"/>
                          <a:pt x="3570328" y="1995779"/>
                          <a:pt x="3416857" y="2070205"/>
                        </a:cubicBezTo>
                        <a:cubicBezTo>
                          <a:pt x="3177345" y="2226931"/>
                          <a:pt x="2893276" y="2182526"/>
                          <a:pt x="2756557" y="2111149"/>
                        </a:cubicBezTo>
                        <a:cubicBezTo>
                          <a:pt x="2678961" y="2269447"/>
                          <a:pt x="2555683" y="2432906"/>
                          <a:pt x="2284694" y="2471905"/>
                        </a:cubicBezTo>
                        <a:cubicBezTo>
                          <a:pt x="1988489" y="2501372"/>
                          <a:pt x="1707636" y="2371287"/>
                          <a:pt x="1590897" y="2251701"/>
                        </a:cubicBezTo>
                        <a:cubicBezTo>
                          <a:pt x="1355831" y="2316978"/>
                          <a:pt x="811916" y="2347518"/>
                          <a:pt x="560289" y="2034134"/>
                        </a:cubicBezTo>
                        <a:cubicBezTo>
                          <a:pt x="347490" y="2060157"/>
                          <a:pt x="173983" y="1899584"/>
                          <a:pt x="107153" y="1792024"/>
                        </a:cubicBezTo>
                        <a:cubicBezTo>
                          <a:pt x="71439" y="1711934"/>
                          <a:pt x="126617" y="1558429"/>
                          <a:pt x="203977" y="1465217"/>
                        </a:cubicBezTo>
                        <a:cubicBezTo>
                          <a:pt x="66715" y="1418458"/>
                          <a:pt x="-34024" y="1249398"/>
                          <a:pt x="-484" y="1129921"/>
                        </a:cubicBezTo>
                        <a:cubicBezTo>
                          <a:pt x="-37441" y="938937"/>
                          <a:pt x="129760" y="858192"/>
                          <a:pt x="372914" y="831900"/>
                        </a:cubicBezTo>
                        <a:cubicBezTo>
                          <a:pt x="374194" y="829190"/>
                          <a:pt x="375785" y="826922"/>
                          <a:pt x="376486" y="824044"/>
                        </a:cubicBezTo>
                        <a:close/>
                      </a:path>
                      <a:path w="4170314" h="2477296" fill="none" stroke="0" extrusionOk="0">
                        <a:moveTo>
                          <a:pt x="453038" y="1501115"/>
                        </a:moveTo>
                        <a:cubicBezTo>
                          <a:pt x="341625" y="1484165"/>
                          <a:pt x="298717" y="1489193"/>
                          <a:pt x="208515" y="1455411"/>
                        </a:cubicBezTo>
                        <a:moveTo>
                          <a:pt x="668794" y="2001276"/>
                        </a:moveTo>
                        <a:cubicBezTo>
                          <a:pt x="632086" y="2009071"/>
                          <a:pt x="606032" y="2011563"/>
                          <a:pt x="561833" y="2023124"/>
                        </a:cubicBezTo>
                        <a:moveTo>
                          <a:pt x="1590704" y="2241608"/>
                        </a:moveTo>
                        <a:cubicBezTo>
                          <a:pt x="1579046" y="2215473"/>
                          <a:pt x="1542217" y="2182306"/>
                          <a:pt x="1526218" y="2141828"/>
                        </a:cubicBezTo>
                        <a:moveTo>
                          <a:pt x="2782815" y="1992789"/>
                        </a:moveTo>
                        <a:cubicBezTo>
                          <a:pt x="2788044" y="2038300"/>
                          <a:pt x="2766806" y="2075579"/>
                          <a:pt x="2757040" y="2102260"/>
                        </a:cubicBezTo>
                        <a:moveTo>
                          <a:pt x="3294644" y="1316292"/>
                        </a:moveTo>
                        <a:cubicBezTo>
                          <a:pt x="3466267" y="1363749"/>
                          <a:pt x="3646514" y="1576905"/>
                          <a:pt x="3608479" y="1725504"/>
                        </a:cubicBezTo>
                        <a:moveTo>
                          <a:pt x="4034971" y="880472"/>
                        </a:moveTo>
                        <a:cubicBezTo>
                          <a:pt x="3990274" y="948744"/>
                          <a:pt x="3946278" y="1017375"/>
                          <a:pt x="3895188" y="1033926"/>
                        </a:cubicBezTo>
                        <a:moveTo>
                          <a:pt x="3699608" y="311152"/>
                        </a:moveTo>
                        <a:cubicBezTo>
                          <a:pt x="3693237" y="330422"/>
                          <a:pt x="3714301" y="366768"/>
                          <a:pt x="3706945" y="383636"/>
                        </a:cubicBezTo>
                        <a:moveTo>
                          <a:pt x="2807045" y="226626"/>
                        </a:moveTo>
                        <a:cubicBezTo>
                          <a:pt x="2815273" y="201001"/>
                          <a:pt x="2845703" y="149269"/>
                          <a:pt x="2878674" y="134186"/>
                        </a:cubicBezTo>
                        <a:moveTo>
                          <a:pt x="2137382" y="270667"/>
                        </a:moveTo>
                        <a:cubicBezTo>
                          <a:pt x="2141202" y="235847"/>
                          <a:pt x="2162558" y="223857"/>
                          <a:pt x="2172038" y="190958"/>
                        </a:cubicBezTo>
                        <a:moveTo>
                          <a:pt x="1351490" y="297734"/>
                        </a:moveTo>
                        <a:cubicBezTo>
                          <a:pt x="1407759" y="320904"/>
                          <a:pt x="1451743" y="358789"/>
                          <a:pt x="1476985" y="375034"/>
                        </a:cubicBezTo>
                        <a:moveTo>
                          <a:pt x="398399" y="905417"/>
                        </a:moveTo>
                        <a:cubicBezTo>
                          <a:pt x="391737" y="871880"/>
                          <a:pt x="386354" y="851544"/>
                          <a:pt x="376486" y="824044"/>
                        </a:cubicBezTo>
                      </a:path>
                      <a:path w="4170314" h="2477296" fill="none" stroke="0" extrusionOk="0">
                        <a:moveTo>
                          <a:pt x="376486" y="824044"/>
                        </a:moveTo>
                        <a:cubicBezTo>
                          <a:pt x="335331" y="721290"/>
                          <a:pt x="437174" y="496206"/>
                          <a:pt x="542816" y="396080"/>
                        </a:cubicBezTo>
                        <a:cubicBezTo>
                          <a:pt x="757378" y="222633"/>
                          <a:pt x="1114004" y="219558"/>
                          <a:pt x="1351973" y="298307"/>
                        </a:cubicBezTo>
                        <a:cubicBezTo>
                          <a:pt x="1546705" y="179300"/>
                          <a:pt x="1856471" y="65246"/>
                          <a:pt x="2167790" y="196807"/>
                        </a:cubicBezTo>
                        <a:cubicBezTo>
                          <a:pt x="2236672" y="122412"/>
                          <a:pt x="2378035" y="-7460"/>
                          <a:pt x="2485680" y="11468"/>
                        </a:cubicBezTo>
                        <a:cubicBezTo>
                          <a:pt x="2655373" y="-21517"/>
                          <a:pt x="2764530" y="70882"/>
                          <a:pt x="2879929" y="142272"/>
                        </a:cubicBezTo>
                        <a:cubicBezTo>
                          <a:pt x="3013602" y="81635"/>
                          <a:pt x="3219680" y="-56432"/>
                          <a:pt x="3423421" y="39567"/>
                        </a:cubicBezTo>
                        <a:cubicBezTo>
                          <a:pt x="3562912" y="106760"/>
                          <a:pt x="3634091" y="192344"/>
                          <a:pt x="3699029" y="319754"/>
                        </a:cubicBezTo>
                        <a:cubicBezTo>
                          <a:pt x="3874385" y="381612"/>
                          <a:pt x="3998621" y="452248"/>
                          <a:pt x="4052733" y="591683"/>
                        </a:cubicBezTo>
                        <a:cubicBezTo>
                          <a:pt x="4082049" y="683204"/>
                          <a:pt x="4111222" y="800395"/>
                          <a:pt x="4036902" y="886550"/>
                        </a:cubicBezTo>
                        <a:cubicBezTo>
                          <a:pt x="4135853" y="987062"/>
                          <a:pt x="4162303" y="1138330"/>
                          <a:pt x="4152551" y="1337395"/>
                        </a:cubicBezTo>
                        <a:cubicBezTo>
                          <a:pt x="4154416" y="1600810"/>
                          <a:pt x="3833515" y="1670975"/>
                          <a:pt x="3610796" y="1732042"/>
                        </a:cubicBezTo>
                        <a:cubicBezTo>
                          <a:pt x="3554223" y="1873607"/>
                          <a:pt x="3543842" y="2005928"/>
                          <a:pt x="3416857" y="2070205"/>
                        </a:cubicBezTo>
                        <a:cubicBezTo>
                          <a:pt x="3227764" y="2219433"/>
                          <a:pt x="2905047" y="2176674"/>
                          <a:pt x="2756557" y="2111149"/>
                        </a:cubicBezTo>
                        <a:cubicBezTo>
                          <a:pt x="2684870" y="2256725"/>
                          <a:pt x="2513083" y="2483907"/>
                          <a:pt x="2284694" y="2471905"/>
                        </a:cubicBezTo>
                        <a:cubicBezTo>
                          <a:pt x="1975623" y="2545794"/>
                          <a:pt x="1813176" y="2343721"/>
                          <a:pt x="1590897" y="2251701"/>
                        </a:cubicBezTo>
                        <a:cubicBezTo>
                          <a:pt x="1353178" y="2366908"/>
                          <a:pt x="858790" y="2307881"/>
                          <a:pt x="560289" y="2034134"/>
                        </a:cubicBezTo>
                        <a:cubicBezTo>
                          <a:pt x="332456" y="2069607"/>
                          <a:pt x="179053" y="1927893"/>
                          <a:pt x="107153" y="1792024"/>
                        </a:cubicBezTo>
                        <a:cubicBezTo>
                          <a:pt x="104866" y="1676864"/>
                          <a:pt x="138035" y="1538166"/>
                          <a:pt x="203977" y="1465217"/>
                        </a:cubicBezTo>
                        <a:cubicBezTo>
                          <a:pt x="96034" y="1446227"/>
                          <a:pt x="39670" y="1258619"/>
                          <a:pt x="-484" y="1129921"/>
                        </a:cubicBezTo>
                        <a:cubicBezTo>
                          <a:pt x="-24935" y="980754"/>
                          <a:pt x="117512" y="812570"/>
                          <a:pt x="372914" y="831900"/>
                        </a:cubicBezTo>
                        <a:cubicBezTo>
                          <a:pt x="373763" y="829764"/>
                          <a:pt x="375614" y="826986"/>
                          <a:pt x="376486" y="824044"/>
                        </a:cubicBezTo>
                        <a:close/>
                      </a:path>
                      <a:path w="4170314" h="2477296" fill="none" stroke="0" extrusionOk="0">
                        <a:moveTo>
                          <a:pt x="453038" y="1501115"/>
                        </a:moveTo>
                        <a:cubicBezTo>
                          <a:pt x="358885" y="1503453"/>
                          <a:pt x="273988" y="1498956"/>
                          <a:pt x="208515" y="1455411"/>
                        </a:cubicBezTo>
                        <a:moveTo>
                          <a:pt x="668794" y="2001276"/>
                        </a:moveTo>
                        <a:cubicBezTo>
                          <a:pt x="623238" y="2009340"/>
                          <a:pt x="601298" y="2023174"/>
                          <a:pt x="561833" y="2023124"/>
                        </a:cubicBezTo>
                        <a:moveTo>
                          <a:pt x="1590704" y="2241608"/>
                        </a:moveTo>
                        <a:cubicBezTo>
                          <a:pt x="1570572" y="2206405"/>
                          <a:pt x="1547101" y="2178407"/>
                          <a:pt x="1526218" y="2141828"/>
                        </a:cubicBezTo>
                        <a:moveTo>
                          <a:pt x="2782815" y="1992789"/>
                        </a:moveTo>
                        <a:cubicBezTo>
                          <a:pt x="2783047" y="2031857"/>
                          <a:pt x="2769454" y="2064391"/>
                          <a:pt x="2757040" y="2102260"/>
                        </a:cubicBezTo>
                        <a:moveTo>
                          <a:pt x="3294644" y="1316292"/>
                        </a:moveTo>
                        <a:cubicBezTo>
                          <a:pt x="3497508" y="1339920"/>
                          <a:pt x="3627885" y="1599898"/>
                          <a:pt x="3608479" y="1725504"/>
                        </a:cubicBezTo>
                        <a:moveTo>
                          <a:pt x="4034971" y="880472"/>
                        </a:moveTo>
                        <a:cubicBezTo>
                          <a:pt x="3980031" y="935888"/>
                          <a:pt x="3949319" y="988392"/>
                          <a:pt x="3895188" y="1033926"/>
                        </a:cubicBezTo>
                        <a:moveTo>
                          <a:pt x="3699608" y="311152"/>
                        </a:moveTo>
                        <a:cubicBezTo>
                          <a:pt x="3701877" y="330832"/>
                          <a:pt x="3706273" y="357945"/>
                          <a:pt x="3706945" y="383636"/>
                        </a:cubicBezTo>
                        <a:moveTo>
                          <a:pt x="2807045" y="226626"/>
                        </a:moveTo>
                        <a:cubicBezTo>
                          <a:pt x="2824199" y="193516"/>
                          <a:pt x="2844630" y="155407"/>
                          <a:pt x="2878674" y="134186"/>
                        </a:cubicBezTo>
                        <a:moveTo>
                          <a:pt x="2137382" y="270667"/>
                        </a:moveTo>
                        <a:cubicBezTo>
                          <a:pt x="2147483" y="240980"/>
                          <a:pt x="2151931" y="218125"/>
                          <a:pt x="2172038" y="190958"/>
                        </a:cubicBezTo>
                        <a:moveTo>
                          <a:pt x="1351490" y="297734"/>
                        </a:moveTo>
                        <a:cubicBezTo>
                          <a:pt x="1407719" y="311408"/>
                          <a:pt x="1449232" y="350639"/>
                          <a:pt x="1476985" y="375034"/>
                        </a:cubicBezTo>
                        <a:moveTo>
                          <a:pt x="398399" y="905417"/>
                        </a:moveTo>
                        <a:cubicBezTo>
                          <a:pt x="391012" y="878529"/>
                          <a:pt x="378006" y="853867"/>
                          <a:pt x="376486" y="824044"/>
                        </a:cubicBezTo>
                      </a:path>
                    </a:pathLst>
                  </a:cu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E4F28DD7-2077-4CB0-8A48-7F1DF2792AEF}"/>
              </a:ext>
            </a:extLst>
          </p:cNvPr>
          <p:cNvSpPr txBox="1"/>
          <p:nvPr/>
        </p:nvSpPr>
        <p:spPr>
          <a:xfrm>
            <a:off x="1651365" y="428282"/>
            <a:ext cx="687535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22225">
                  <a:solidFill>
                    <a:srgbClr val="00B050"/>
                  </a:solidFill>
                  <a:prstDash val="solid"/>
                </a:ln>
                <a:solidFill>
                  <a:srgbClr val="FF0000"/>
                </a:solidFill>
                <a:effectLst>
                  <a:outerShdw blurRad="50800" dist="38100" dir="8100000" algn="tr" rotWithShape="0">
                    <a:prstClr val="black">
                      <a:alpha val="40000"/>
                    </a:prstClr>
                  </a:outerShdw>
                </a:effectLst>
                <a:uLnTx/>
                <a:uFillTx/>
                <a:latin typeface="Arial" panose="020B0604020202020204"/>
                <a:ea typeface="+mn-ea"/>
                <a:cs typeface="+mn-cs"/>
              </a:rPr>
              <a:t>Vận dụng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22225">
                  <a:solidFill>
                    <a:srgbClr val="00B050"/>
                  </a:solidFill>
                  <a:prstDash val="solid"/>
                </a:ln>
                <a:solidFill>
                  <a:srgbClr val="FF0000"/>
                </a:solidFill>
                <a:effectLst>
                  <a:outerShdw blurRad="50800" dist="38100" dir="8100000" algn="tr" rotWithShape="0">
                    <a:prstClr val="black">
                      <a:alpha val="40000"/>
                    </a:prstClr>
                  </a:outerShdw>
                </a:effectLst>
                <a:uLnTx/>
                <a:uFillTx/>
                <a:latin typeface="Arial" panose="020B0604020202020204"/>
                <a:ea typeface="+mn-ea"/>
                <a:cs typeface="+mn-cs"/>
              </a:rPr>
              <a:t>Trải nghiệm</a:t>
            </a:r>
            <a:endParaRPr kumimoji="0" lang="en-US" sz="4400" b="1" i="0" u="none" strike="noStrike" kern="1200" cap="none" spc="0" normalizeH="0" baseline="0" noProof="0" dirty="0">
              <a:ln w="22225">
                <a:solidFill>
                  <a:srgbClr val="00B050"/>
                </a:solidFill>
                <a:prstDash val="solid"/>
              </a:ln>
              <a:solidFill>
                <a:srgbClr val="FF0000"/>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A252728-ECB0-4011-A212-70C51A9C381C}"/>
              </a:ext>
            </a:extLst>
          </p:cNvPr>
          <p:cNvSpPr txBox="1"/>
          <p:nvPr/>
        </p:nvSpPr>
        <p:spPr>
          <a:xfrm>
            <a:off x="4473499" y="2782669"/>
            <a:ext cx="10005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Xem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trước</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sau</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Bài </a:t>
            </a:r>
            <a:r>
              <a:rPr kumimoji="0" lang="en-US" sz="36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57</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4414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EF2182-6781-428D-B653-49A857C20514}"/>
              </a:ext>
            </a:extLst>
          </p:cNvPr>
          <p:cNvSpPr txBox="1"/>
          <p:nvPr/>
        </p:nvSpPr>
        <p:spPr>
          <a:xfrm>
            <a:off x="3076675" y="2069872"/>
            <a:ext cx="6255239" cy="1098506"/>
          </a:xfrm>
          <a:prstGeom prst="rect">
            <a:avLst/>
          </a:prstGeom>
          <a:noFill/>
          <a:ln>
            <a:noFill/>
          </a:ln>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0" i="0" u="none" strike="noStrike" kern="1200" cap="none" spc="0" normalizeH="0" baseline="0" noProof="0" dirty="0" err="1">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Tạm</a:t>
            </a:r>
            <a:r>
              <a:rPr kumimoji="0" lang="en-US" sz="6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6000" b="0" i="0" u="none" strike="noStrike" kern="1200" cap="none" spc="0" normalizeH="0" baseline="0" noProof="0" dirty="0" err="1">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biệt</a:t>
            </a:r>
            <a:r>
              <a:rPr kumimoji="0" lang="en-US" sz="6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6000" b="0" i="0" u="none" strike="noStrike" kern="1200" cap="none" spc="0" normalizeH="0" baseline="0" noProof="0" dirty="0" err="1">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6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 con!</a:t>
            </a:r>
            <a:endParaRPr kumimoji="0" lang="vi-VN" sz="8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643274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103D933-6076-1C20-AA42-E965DBE2DD15}"/>
              </a:ext>
            </a:extLst>
          </p:cNvPr>
          <p:cNvSpPr txBox="1"/>
          <p:nvPr/>
        </p:nvSpPr>
        <p:spPr>
          <a:xfrm>
            <a:off x="1264672" y="268230"/>
            <a:ext cx="9929353" cy="4203074"/>
          </a:xfrm>
          <a:prstGeom prst="rect">
            <a:avLst/>
          </a:prstGeom>
          <a:noFill/>
        </p:spPr>
        <p:txBody>
          <a:bodyPr wrap="square">
            <a:spAutoFit/>
          </a:bodyPr>
          <a:lstStyle/>
          <a:p>
            <a:pPr algn="ctr">
              <a:lnSpc>
                <a:spcPct val="107000"/>
              </a:lnSpc>
              <a:spcAft>
                <a:spcPts val="800"/>
              </a:spcAft>
            </a:pPr>
            <a:r>
              <a:rPr lang="en-US" sz="2800" b="1" spc="40" dirty="0">
                <a:solidFill>
                  <a:srgbClr val="FF0000"/>
                </a:solidFill>
                <a:ea typeface="Times New Roman" panose="02020603050405020304" pitchFamily="18" charset="0"/>
                <a:cs typeface="Times New Roman" panose="02020603050405020304" pitchFamily="18" charset="0"/>
              </a:rPr>
              <a:t>HƯỚNG DẪN HỌC</a:t>
            </a:r>
          </a:p>
          <a:p>
            <a:pPr>
              <a:lnSpc>
                <a:spcPct val="107000"/>
              </a:lnSpc>
              <a:spcAft>
                <a:spcPts val="800"/>
              </a:spcAft>
            </a:pPr>
            <a:r>
              <a:rPr lang="en-US" sz="2800" b="1" spc="40" dirty="0" err="1">
                <a:solidFill>
                  <a:srgbClr val="0070C0"/>
                </a:solidFill>
                <a:effectLst/>
                <a:ea typeface="Times New Roman" panose="02020603050405020304" pitchFamily="18" charset="0"/>
                <a:cs typeface="Times New Roman" panose="02020603050405020304" pitchFamily="18" charset="0"/>
              </a:rPr>
              <a:t>Bài</a:t>
            </a:r>
            <a:r>
              <a:rPr lang="en-US" sz="2800" b="1" spc="40" dirty="0">
                <a:solidFill>
                  <a:srgbClr val="0070C0"/>
                </a:solidFill>
                <a:effectLst/>
                <a:ea typeface="Times New Roman" panose="02020603050405020304" pitchFamily="18" charset="0"/>
                <a:cs typeface="Times New Roman" panose="02020603050405020304" pitchFamily="18" charset="0"/>
              </a:rPr>
              <a:t> 1. </a:t>
            </a:r>
            <a:r>
              <a:rPr lang="en-US" sz="2800" b="1" spc="40" dirty="0" err="1">
                <a:solidFill>
                  <a:srgbClr val="0070C0"/>
                </a:solidFill>
                <a:effectLst/>
                <a:ea typeface="Times New Roman" panose="02020603050405020304" pitchFamily="18" charset="0"/>
                <a:cs typeface="Times New Roman" panose="02020603050405020304" pitchFamily="18" charset="0"/>
              </a:rPr>
              <a:t>Đọc</a:t>
            </a:r>
            <a:r>
              <a:rPr lang="en-US" sz="2800" b="1" spc="40" dirty="0">
                <a:solidFill>
                  <a:srgbClr val="0070C0"/>
                </a:solidFill>
                <a:effectLst/>
                <a:ea typeface="Times New Roman" panose="02020603050405020304" pitchFamily="18" charset="0"/>
                <a:cs typeface="Times New Roman" panose="02020603050405020304" pitchFamily="18" charset="0"/>
              </a:rPr>
              <a:t> </a:t>
            </a:r>
            <a:r>
              <a:rPr lang="en-US" sz="2800" b="1" spc="40" dirty="0" err="1">
                <a:solidFill>
                  <a:srgbClr val="0070C0"/>
                </a:solidFill>
                <a:effectLst/>
                <a:ea typeface="Times New Roman" panose="02020603050405020304" pitchFamily="18" charset="0"/>
                <a:cs typeface="Times New Roman" panose="02020603050405020304" pitchFamily="18" charset="0"/>
              </a:rPr>
              <a:t>các</a:t>
            </a:r>
            <a:r>
              <a:rPr lang="en-US" sz="2800" b="1" spc="40" dirty="0">
                <a:solidFill>
                  <a:srgbClr val="0070C0"/>
                </a:solidFill>
                <a:effectLst/>
                <a:ea typeface="Times New Roman" panose="02020603050405020304" pitchFamily="18" charset="0"/>
                <a:cs typeface="Times New Roman" panose="02020603050405020304" pitchFamily="18" charset="0"/>
              </a:rPr>
              <a:t> </a:t>
            </a:r>
            <a:r>
              <a:rPr lang="en-US" sz="2800" b="1" spc="40" dirty="0" err="1">
                <a:solidFill>
                  <a:srgbClr val="0070C0"/>
                </a:solidFill>
                <a:effectLst/>
                <a:ea typeface="Times New Roman" panose="02020603050405020304" pitchFamily="18" charset="0"/>
                <a:cs typeface="Times New Roman" panose="02020603050405020304" pitchFamily="18" charset="0"/>
              </a:rPr>
              <a:t>số</a:t>
            </a:r>
            <a:r>
              <a:rPr lang="en-US" sz="2800" b="1" spc="40" dirty="0">
                <a:solidFill>
                  <a:srgbClr val="0070C0"/>
                </a:solidFill>
                <a:effectLst/>
                <a:ea typeface="Times New Roman" panose="02020603050405020304" pitchFamily="18" charset="0"/>
                <a:cs typeface="Times New Roman" panose="02020603050405020304" pitchFamily="18" charset="0"/>
              </a:rPr>
              <a:t> </a:t>
            </a:r>
            <a:r>
              <a:rPr lang="en-US" sz="2800" b="1" spc="40" dirty="0" err="1">
                <a:solidFill>
                  <a:srgbClr val="0070C0"/>
                </a:solidFill>
                <a:effectLst/>
                <a:ea typeface="Times New Roman" panose="02020603050405020304" pitchFamily="18" charset="0"/>
                <a:cs typeface="Times New Roman" panose="02020603050405020304" pitchFamily="18" charset="0"/>
              </a:rPr>
              <a:t>tiền</a:t>
            </a:r>
            <a:r>
              <a:rPr lang="en-US" sz="2800" b="1" spc="40" dirty="0">
                <a:solidFill>
                  <a:srgbClr val="0070C0"/>
                </a:solidFill>
                <a:effectLst/>
                <a:ea typeface="Times New Roman" panose="02020603050405020304" pitchFamily="18" charset="0"/>
                <a:cs typeface="Times New Roman" panose="02020603050405020304" pitchFamily="18" charset="0"/>
              </a:rPr>
              <a:t> </a:t>
            </a:r>
            <a:r>
              <a:rPr lang="en-US" sz="2800" b="1" spc="40" dirty="0" err="1">
                <a:solidFill>
                  <a:srgbClr val="0070C0"/>
                </a:solidFill>
                <a:effectLst/>
                <a:ea typeface="Times New Roman" panose="02020603050405020304" pitchFamily="18" charset="0"/>
                <a:cs typeface="Times New Roman" panose="02020603050405020304" pitchFamily="18" charset="0"/>
              </a:rPr>
              <a:t>sau</a:t>
            </a:r>
            <a:r>
              <a:rPr lang="en-US" sz="2800" b="1" spc="40" dirty="0">
                <a:solidFill>
                  <a:srgbClr val="0070C0"/>
                </a:solidFill>
                <a:effectLst/>
                <a:ea typeface="Times New Roman" panose="02020603050405020304" pitchFamily="18" charset="0"/>
                <a:cs typeface="Times New Roman" panose="02020603050405020304" pitchFamily="18" charset="0"/>
              </a:rPr>
              <a:t>:</a:t>
            </a:r>
          </a:p>
          <a:p>
            <a:pPr>
              <a:lnSpc>
                <a:spcPct val="107000"/>
              </a:lnSpc>
              <a:spcAft>
                <a:spcPts val="800"/>
              </a:spcAft>
            </a:pPr>
            <a:r>
              <a:rPr lang="en-US" sz="2800" b="1" spc="40" dirty="0">
                <a:effectLst/>
                <a:ea typeface="Times New Roman" panose="02020603050405020304" pitchFamily="18" charset="0"/>
                <a:cs typeface="Times New Roman" panose="02020603050405020304" pitchFamily="18" charset="0"/>
              </a:rPr>
              <a:t>100 </a:t>
            </a:r>
            <a:r>
              <a:rPr lang="en-US" sz="2800" b="1" spc="40" dirty="0" err="1">
                <a:effectLst/>
                <a:ea typeface="Times New Roman" panose="02020603050405020304" pitchFamily="18" charset="0"/>
                <a:cs typeface="Times New Roman" panose="02020603050405020304" pitchFamily="18" charset="0"/>
              </a:rPr>
              <a:t>đồng</a:t>
            </a:r>
            <a:r>
              <a:rPr lang="en-US" sz="2800" b="1" spc="40" dirty="0">
                <a:effectLst/>
                <a:ea typeface="Times New Roman" panose="02020603050405020304" pitchFamily="18" charset="0"/>
                <a:cs typeface="Times New Roman" panose="02020603050405020304" pitchFamily="18" charset="0"/>
              </a:rPr>
              <a:t>: …………………………….………………..………..</a:t>
            </a:r>
            <a:endParaRPr lang="vi-VN" sz="2800" b="1" dirty="0">
              <a:effectLst/>
              <a:ea typeface="Calibri" panose="020F0502020204030204" pitchFamily="34" charset="0"/>
              <a:cs typeface="Times New Roman" panose="02020603050405020304" pitchFamily="18" charset="0"/>
            </a:endParaRPr>
          </a:p>
          <a:p>
            <a:pPr>
              <a:lnSpc>
                <a:spcPct val="107000"/>
              </a:lnSpc>
              <a:spcAft>
                <a:spcPts val="800"/>
              </a:spcAft>
            </a:pPr>
            <a:r>
              <a:rPr lang="en-US" sz="2800" b="1" spc="40" dirty="0">
                <a:effectLst/>
                <a:ea typeface="Times New Roman" panose="02020603050405020304" pitchFamily="18" charset="0"/>
                <a:cs typeface="Times New Roman" panose="02020603050405020304" pitchFamily="18" charset="0"/>
              </a:rPr>
              <a:t>500 </a:t>
            </a:r>
            <a:r>
              <a:rPr lang="en-US" sz="2800" b="1" spc="40" dirty="0" err="1">
                <a:effectLst/>
                <a:ea typeface="Times New Roman" panose="02020603050405020304" pitchFamily="18" charset="0"/>
                <a:cs typeface="Times New Roman" panose="02020603050405020304" pitchFamily="18" charset="0"/>
              </a:rPr>
              <a:t>đồng</a:t>
            </a:r>
            <a:r>
              <a:rPr lang="en-US" sz="2800" b="1" spc="40" dirty="0">
                <a:effectLst/>
                <a:ea typeface="Times New Roman" panose="02020603050405020304" pitchFamily="18" charset="0"/>
                <a:cs typeface="Times New Roman" panose="02020603050405020304" pitchFamily="18" charset="0"/>
              </a:rPr>
              <a:t>: ………………………………………………………..</a:t>
            </a:r>
            <a:endParaRPr lang="vi-VN" sz="2800" b="1" dirty="0">
              <a:effectLst/>
              <a:ea typeface="Calibri" panose="020F0502020204030204" pitchFamily="34" charset="0"/>
              <a:cs typeface="Times New Roman" panose="02020603050405020304" pitchFamily="18" charset="0"/>
            </a:endParaRPr>
          </a:p>
          <a:p>
            <a:pPr>
              <a:lnSpc>
                <a:spcPct val="107000"/>
              </a:lnSpc>
              <a:spcAft>
                <a:spcPts val="800"/>
              </a:spcAft>
            </a:pPr>
            <a:r>
              <a:rPr lang="en-US" sz="2800" b="1" spc="40" dirty="0">
                <a:effectLst/>
                <a:ea typeface="Times New Roman" panose="02020603050405020304" pitchFamily="18" charset="0"/>
                <a:cs typeface="Times New Roman" panose="02020603050405020304" pitchFamily="18" charset="0"/>
              </a:rPr>
              <a:t>1000 </a:t>
            </a:r>
            <a:r>
              <a:rPr lang="en-US" sz="2800" b="1" spc="40" dirty="0" err="1">
                <a:effectLst/>
                <a:ea typeface="Times New Roman" panose="02020603050405020304" pitchFamily="18" charset="0"/>
                <a:cs typeface="Times New Roman" panose="02020603050405020304" pitchFamily="18" charset="0"/>
              </a:rPr>
              <a:t>đồng</a:t>
            </a:r>
            <a:r>
              <a:rPr lang="en-US" sz="2800" b="1" spc="40" dirty="0">
                <a:effectLst/>
                <a:ea typeface="Times New Roman" panose="02020603050405020304" pitchFamily="18" charset="0"/>
                <a:cs typeface="Times New Roman" panose="02020603050405020304" pitchFamily="18" charset="0"/>
              </a:rPr>
              <a:t>: ………………………………………………..……..</a:t>
            </a:r>
            <a:endParaRPr lang="vi-VN" sz="2800" b="1" dirty="0">
              <a:effectLst/>
              <a:ea typeface="Calibri" panose="020F0502020204030204" pitchFamily="34" charset="0"/>
              <a:cs typeface="Times New Roman" panose="02020603050405020304" pitchFamily="18" charset="0"/>
            </a:endParaRPr>
          </a:p>
          <a:p>
            <a:r>
              <a:rPr lang="en-US" sz="2800" b="1" spc="40" dirty="0">
                <a:effectLst/>
                <a:ea typeface="Times New Roman" panose="02020603050405020304" pitchFamily="18" charset="0"/>
              </a:rPr>
              <a:t>200 </a:t>
            </a:r>
            <a:r>
              <a:rPr lang="en-US" sz="2800" b="1" spc="40" dirty="0" err="1">
                <a:effectLst/>
                <a:ea typeface="Times New Roman" panose="02020603050405020304" pitchFamily="18" charset="0"/>
              </a:rPr>
              <a:t>đồng</a:t>
            </a:r>
            <a:r>
              <a:rPr lang="en-US" sz="2800" b="1" spc="40" dirty="0">
                <a:effectLst/>
                <a:ea typeface="Times New Roman" panose="02020603050405020304" pitchFamily="18" charset="0"/>
              </a:rPr>
              <a:t>: ………………………………………………………..</a:t>
            </a:r>
          </a:p>
          <a:p>
            <a:r>
              <a:rPr lang="en-US" sz="2800" b="1" spc="40" dirty="0" err="1">
                <a:solidFill>
                  <a:srgbClr val="0070C0"/>
                </a:solidFill>
              </a:rPr>
              <a:t>Bài</a:t>
            </a:r>
            <a:r>
              <a:rPr lang="en-US" sz="2800" b="1" spc="40" dirty="0">
                <a:solidFill>
                  <a:srgbClr val="0070C0"/>
                </a:solidFill>
              </a:rPr>
              <a:t> 2. </a:t>
            </a:r>
            <a:r>
              <a:rPr lang="en-US" sz="2800" b="1" spc="40" dirty="0" err="1">
                <a:solidFill>
                  <a:srgbClr val="0070C0"/>
                </a:solidFill>
              </a:rPr>
              <a:t>Chú</a:t>
            </a:r>
            <a:r>
              <a:rPr lang="en-US" sz="2800" b="1" spc="40" dirty="0">
                <a:solidFill>
                  <a:srgbClr val="0070C0"/>
                </a:solidFill>
              </a:rPr>
              <a:t> </a:t>
            </a:r>
            <a:r>
              <a:rPr lang="en-US" sz="2800" b="1" spc="40" dirty="0" err="1">
                <a:solidFill>
                  <a:srgbClr val="0070C0"/>
                </a:solidFill>
              </a:rPr>
              <a:t>lợn</a:t>
            </a:r>
            <a:r>
              <a:rPr lang="en-US" sz="2800" b="1" spc="40" dirty="0">
                <a:solidFill>
                  <a:srgbClr val="0070C0"/>
                </a:solidFill>
              </a:rPr>
              <a:t> </a:t>
            </a:r>
            <a:r>
              <a:rPr lang="en-US" sz="2800" b="1" spc="40" dirty="0" err="1">
                <a:solidFill>
                  <a:srgbClr val="0070C0"/>
                </a:solidFill>
              </a:rPr>
              <a:t>nào</a:t>
            </a:r>
            <a:r>
              <a:rPr lang="en-US" sz="2800" b="1" spc="40" dirty="0">
                <a:solidFill>
                  <a:srgbClr val="0070C0"/>
                </a:solidFill>
              </a:rPr>
              <a:t> </a:t>
            </a:r>
            <a:r>
              <a:rPr lang="en-US" sz="2800" b="1" spc="40" dirty="0" err="1">
                <a:solidFill>
                  <a:srgbClr val="0070C0"/>
                </a:solidFill>
              </a:rPr>
              <a:t>nhiều</a:t>
            </a:r>
            <a:r>
              <a:rPr lang="en-US" sz="2800" b="1" spc="40" dirty="0">
                <a:solidFill>
                  <a:srgbClr val="0070C0"/>
                </a:solidFill>
              </a:rPr>
              <a:t> </a:t>
            </a:r>
            <a:r>
              <a:rPr lang="en-US" sz="2800" b="1" spc="40" dirty="0" err="1">
                <a:solidFill>
                  <a:srgbClr val="0070C0"/>
                </a:solidFill>
              </a:rPr>
              <a:t>tiền</a:t>
            </a:r>
            <a:r>
              <a:rPr lang="en-US" sz="2800" b="1" spc="40" dirty="0">
                <a:solidFill>
                  <a:srgbClr val="0070C0"/>
                </a:solidFill>
              </a:rPr>
              <a:t> </a:t>
            </a:r>
            <a:r>
              <a:rPr lang="en-US" sz="2800" b="1" spc="40" dirty="0" err="1">
                <a:solidFill>
                  <a:srgbClr val="0070C0"/>
                </a:solidFill>
              </a:rPr>
              <a:t>nhất</a:t>
            </a:r>
            <a:r>
              <a:rPr lang="en-US" sz="2800" b="1" spc="40" dirty="0">
                <a:solidFill>
                  <a:srgbClr val="0070C0"/>
                </a:solidFill>
              </a:rPr>
              <a:t>?</a:t>
            </a:r>
          </a:p>
          <a:p>
            <a:endParaRPr lang="vi-VN" sz="2800" b="1" dirty="0"/>
          </a:p>
        </p:txBody>
      </p:sp>
      <p:pic>
        <p:nvPicPr>
          <p:cNvPr id="21" name="image93.jpeg">
            <a:extLst>
              <a:ext uri="{FF2B5EF4-FFF2-40B4-BE49-F238E27FC236}">
                <a16:creationId xmlns:a16="http://schemas.microsoft.com/office/drawing/2014/main" id="{854FB2B5-F8ED-3199-CD6D-212AD6AFAD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2661" y="4034078"/>
            <a:ext cx="5003197" cy="2367279"/>
          </a:xfrm>
          <a:prstGeom prst="rect">
            <a:avLst/>
          </a:prstGeom>
        </p:spPr>
      </p:pic>
    </p:spTree>
    <p:extLst>
      <p:ext uri="{BB962C8B-B14F-4D97-AF65-F5344CB8AC3E}">
        <p14:creationId xmlns:p14="http://schemas.microsoft.com/office/powerpoint/2010/main" val="162016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93.jpeg">
            <a:extLst>
              <a:ext uri="{FF2B5EF4-FFF2-40B4-BE49-F238E27FC236}">
                <a16:creationId xmlns:a16="http://schemas.microsoft.com/office/drawing/2014/main" id="{854FB2B5-F8ED-3199-CD6D-212AD6AFAD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455" y="221226"/>
            <a:ext cx="10706207" cy="6268063"/>
          </a:xfrm>
          <a:prstGeom prst="rect">
            <a:avLst/>
          </a:prstGeom>
        </p:spPr>
      </p:pic>
    </p:spTree>
    <p:extLst>
      <p:ext uri="{BB962C8B-B14F-4D97-AF65-F5344CB8AC3E}">
        <p14:creationId xmlns:p14="http://schemas.microsoft.com/office/powerpoint/2010/main" val="97577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103D933-6076-1C20-AA42-E965DBE2DD15}"/>
              </a:ext>
            </a:extLst>
          </p:cNvPr>
          <p:cNvSpPr txBox="1"/>
          <p:nvPr/>
        </p:nvSpPr>
        <p:spPr>
          <a:xfrm>
            <a:off x="1264672" y="268230"/>
            <a:ext cx="9929353" cy="5595763"/>
          </a:xfrm>
          <a:prstGeom prst="rect">
            <a:avLst/>
          </a:prstGeom>
          <a:noFill/>
        </p:spPr>
        <p:txBody>
          <a:bodyPr wrap="square">
            <a:spAutoFit/>
          </a:bodyPr>
          <a:lstStyle/>
          <a:p>
            <a:pPr algn="ctr">
              <a:lnSpc>
                <a:spcPct val="107000"/>
              </a:lnSpc>
              <a:spcAft>
                <a:spcPts val="800"/>
              </a:spcAft>
            </a:pPr>
            <a:r>
              <a:rPr lang="en-US" sz="2800" b="1" spc="40" dirty="0">
                <a:solidFill>
                  <a:srgbClr val="FF0000"/>
                </a:solidFill>
                <a:ea typeface="Times New Roman" panose="02020603050405020304" pitchFamily="18" charset="0"/>
                <a:cs typeface="Times New Roman" panose="02020603050405020304" pitchFamily="18" charset="0"/>
              </a:rPr>
              <a:t>HƯỚNG DẪN HỌC</a:t>
            </a:r>
          </a:p>
          <a:p>
            <a:pPr>
              <a:lnSpc>
                <a:spcPct val="107000"/>
              </a:lnSpc>
              <a:spcAft>
                <a:spcPts val="800"/>
              </a:spcAft>
            </a:pPr>
            <a:r>
              <a:rPr lang="en-US" sz="2800" b="1" spc="40" dirty="0" err="1">
                <a:solidFill>
                  <a:srgbClr val="0070C0"/>
                </a:solidFill>
                <a:effectLst/>
                <a:ea typeface="Times New Roman" panose="02020603050405020304" pitchFamily="18" charset="0"/>
                <a:cs typeface="Times New Roman" panose="02020603050405020304" pitchFamily="18" charset="0"/>
              </a:rPr>
              <a:t>Bài</a:t>
            </a:r>
            <a:r>
              <a:rPr lang="en-US" sz="2800" b="1" spc="40" dirty="0">
                <a:solidFill>
                  <a:srgbClr val="0070C0"/>
                </a:solidFill>
                <a:effectLst/>
                <a:ea typeface="Times New Roman" panose="02020603050405020304" pitchFamily="18" charset="0"/>
                <a:cs typeface="Times New Roman" panose="02020603050405020304" pitchFamily="18" charset="0"/>
              </a:rPr>
              <a:t> 3. </a:t>
            </a:r>
            <a:r>
              <a:rPr lang="en-US" sz="2800" b="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b="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Quãng</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4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spc="4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pPr>
            <a:r>
              <a:rPr lang="en-US" sz="2800" b="1" spc="40" dirty="0">
                <a:latin typeface="Times New Roman" panose="02020603050405020304" pitchFamily="18" charset="0"/>
                <a:ea typeface="Calibri" panose="020F0502020204030204" pitchFamily="34" charset="0"/>
                <a:cs typeface="Times New Roman" panose="02020603050405020304" pitchFamily="18" charset="0"/>
              </a:rPr>
              <a:t>g) </a:t>
            </a:r>
            <a:r>
              <a:rPr lang="en-US" sz="2800" b="1" spc="40" dirty="0" err="1">
                <a:latin typeface="Times New Roman" panose="02020603050405020304" pitchFamily="18" charset="0"/>
                <a:ea typeface="Calibri" panose="020F0502020204030204" pitchFamily="34" charset="0"/>
                <a:cs typeface="Times New Roman" panose="02020603050405020304" pitchFamily="18" charset="0"/>
              </a:rPr>
              <a:t>Giưởng</a:t>
            </a:r>
            <a:r>
              <a:rPr lang="en-US" sz="2800" b="1" spc="40" dirty="0">
                <a:latin typeface="Times New Roman" panose="02020603050405020304" pitchFamily="18" charset="0"/>
                <a:ea typeface="Calibri" panose="020F0502020204030204" pitchFamily="34" charset="0"/>
                <a:cs typeface="Times New Roman" panose="02020603050405020304" pitchFamily="18" charset="0"/>
              </a:rPr>
              <a:t> </a:t>
            </a:r>
            <a:r>
              <a:rPr lang="en-US" sz="2800" b="1" spc="4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2800" b="1" spc="40" dirty="0">
                <a:latin typeface="Times New Roman" panose="02020603050405020304" pitchFamily="18" charset="0"/>
                <a:ea typeface="Calibri" panose="020F0502020204030204" pitchFamily="34" charset="0"/>
                <a:cs typeface="Times New Roman" panose="02020603050405020304" pitchFamily="18" charset="0"/>
              </a:rPr>
              <a:t> </a:t>
            </a:r>
            <a:r>
              <a:rPr lang="en-US" sz="2800" b="1" spc="4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spc="40" dirty="0">
                <a:latin typeface="Times New Roman" panose="02020603050405020304" pitchFamily="18" charset="0"/>
                <a:ea typeface="Calibri" panose="020F0502020204030204" pitchFamily="34" charset="0"/>
                <a:cs typeface="Times New Roman" panose="02020603050405020304" pitchFamily="18" charset="0"/>
              </a:rPr>
              <a:t> </a:t>
            </a:r>
            <a:r>
              <a:rPr lang="en-US" sz="2800" b="1" spc="4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b="1" spc="40" dirty="0">
                <a:latin typeface="Times New Roman" panose="02020603050405020304" pitchFamily="18" charset="0"/>
                <a:ea typeface="Calibri" panose="020F0502020204030204" pitchFamily="34" charset="0"/>
                <a:cs typeface="Times New Roman" panose="02020603050405020304" pitchFamily="18" charset="0"/>
              </a:rPr>
              <a:t> </a:t>
            </a:r>
            <a:r>
              <a:rPr lang="en-US" sz="2800" b="1" spc="4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800" b="1" spc="40" dirty="0">
                <a:latin typeface="Times New Roman" panose="02020603050405020304" pitchFamily="18" charset="0"/>
                <a:ea typeface="Calibri" panose="020F0502020204030204" pitchFamily="34" charset="0"/>
                <a:cs typeface="Times New Roman" panose="02020603050405020304" pitchFamily="18" charset="0"/>
              </a:rPr>
              <a:t> </a:t>
            </a:r>
            <a:r>
              <a:rPr lang="en-US" sz="2800" b="1" spc="4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800" b="1" spc="4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800" b="1" spc="40" dirty="0">
                <a:effectLst/>
                <a:latin typeface="Times New Roman" panose="02020603050405020304" pitchFamily="18" charset="0"/>
                <a:ea typeface="Calibri" panose="020F0502020204030204" pitchFamily="34" charset="0"/>
                <a:cs typeface="Times New Roman" panose="02020603050405020304" pitchFamily="18" charset="0"/>
              </a:rPr>
              <a:t>h) </a:t>
            </a:r>
            <a:r>
              <a:rPr lang="en-US" sz="2800" b="1" spc="4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4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b="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4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b="1" spc="4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vi-VN" sz="2800" b="1" dirty="0"/>
          </a:p>
        </p:txBody>
      </p:sp>
    </p:spTree>
    <p:extLst>
      <p:ext uri="{BB962C8B-B14F-4D97-AF65-F5344CB8AC3E}">
        <p14:creationId xmlns:p14="http://schemas.microsoft.com/office/powerpoint/2010/main" val="419079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7A523A0-49BC-2F4F-AB74-4EA067CE4F72}"/>
              </a:ext>
            </a:extLst>
          </p:cNvPr>
          <p:cNvSpPr txBox="1"/>
          <p:nvPr/>
        </p:nvSpPr>
        <p:spPr>
          <a:xfrm>
            <a:off x="2867182" y="781136"/>
            <a:ext cx="61349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a:ea typeface="+mn-ea"/>
                <a:cs typeface="+mn-cs"/>
              </a:rPr>
              <a:t>YÊU CẦU CẦN ĐẠT</a:t>
            </a:r>
          </a:p>
        </p:txBody>
      </p:sp>
      <p:grpSp>
        <p:nvGrpSpPr>
          <p:cNvPr id="4" name="Group 3">
            <a:extLst>
              <a:ext uri="{FF2B5EF4-FFF2-40B4-BE49-F238E27FC236}">
                <a16:creationId xmlns:a16="http://schemas.microsoft.com/office/drawing/2014/main" id="{AC28F713-904E-4259-9070-57BE1EFD4B24}"/>
              </a:ext>
            </a:extLst>
          </p:cNvPr>
          <p:cNvGrpSpPr/>
          <p:nvPr/>
        </p:nvGrpSpPr>
        <p:grpSpPr>
          <a:xfrm>
            <a:off x="986306" y="1535729"/>
            <a:ext cx="10111812" cy="1407169"/>
            <a:chOff x="774356" y="888444"/>
            <a:chExt cx="10111812" cy="1407169"/>
          </a:xfrm>
        </p:grpSpPr>
        <p:grpSp>
          <p:nvGrpSpPr>
            <p:cNvPr id="5" name="Group 4"/>
            <p:cNvGrpSpPr/>
            <p:nvPr/>
          </p:nvGrpSpPr>
          <p:grpSpPr>
            <a:xfrm>
              <a:off x="774356" y="888444"/>
              <a:ext cx="1085297" cy="714672"/>
              <a:chOff x="2485459" y="1975436"/>
              <a:chExt cx="1772914" cy="1393004"/>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9"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6" name="TextBox 5">
              <a:extLst>
                <a:ext uri="{FF2B5EF4-FFF2-40B4-BE49-F238E27FC236}">
                  <a16:creationId xmlns:a16="http://schemas.microsoft.com/office/drawing/2014/main" id="{14B26D2C-1BC9-4238-BC4C-795267AEDD6F}"/>
                </a:ext>
              </a:extLst>
            </p:cNvPr>
            <p:cNvSpPr txBox="1"/>
            <p:nvPr/>
          </p:nvSpPr>
          <p:spPr>
            <a:xfrm>
              <a:off x="1981088" y="910618"/>
              <a:ext cx="890508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Arial"/>
                  <a:cs typeface="Arial" panose="020B0604020202020204" pitchFamily="34" charset="0"/>
                </a:rPr>
                <a:t>N</a:t>
              </a: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hận biết được các tờ tiền Việt Nam 100 đồng, 200 đồng, 500 đồng, 1000 đồng và biết được còn có những tờ tiền Việt nam khác sẽ được học sau. </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4C1EF139-4416-44FF-AC02-49D6B4DBE8EA}"/>
              </a:ext>
            </a:extLst>
          </p:cNvPr>
          <p:cNvGrpSpPr/>
          <p:nvPr/>
        </p:nvGrpSpPr>
        <p:grpSpPr>
          <a:xfrm>
            <a:off x="1093882" y="2852109"/>
            <a:ext cx="10187300" cy="1634682"/>
            <a:chOff x="752655" y="2065203"/>
            <a:chExt cx="10209001" cy="1520628"/>
          </a:xfrm>
        </p:grpSpPr>
        <p:grpSp>
          <p:nvGrpSpPr>
            <p:cNvPr id="11" name="Group 10"/>
            <p:cNvGrpSpPr/>
            <p:nvPr/>
          </p:nvGrpSpPr>
          <p:grpSpPr>
            <a:xfrm>
              <a:off x="752655" y="2065203"/>
              <a:ext cx="1085297" cy="714672"/>
              <a:chOff x="5056546" y="1975436"/>
              <a:chExt cx="1772914" cy="1393004"/>
            </a:xfrm>
          </p:grpSpPr>
          <p:pic>
            <p:nvPicPr>
              <p:cNvPr id="1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15"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12" name="TextBox 11">
              <a:extLst>
                <a:ext uri="{FF2B5EF4-FFF2-40B4-BE49-F238E27FC236}">
                  <a16:creationId xmlns:a16="http://schemas.microsoft.com/office/drawing/2014/main" id="{D4F928FB-968A-4666-9173-178A617D7C9E}"/>
                </a:ext>
              </a:extLst>
            </p:cNvPr>
            <p:cNvSpPr txBox="1"/>
            <p:nvPr/>
          </p:nvSpPr>
          <p:spPr>
            <a:xfrm>
              <a:off x="2056576" y="2297469"/>
              <a:ext cx="8905080" cy="1288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Bước đầu có hiểu biết về tài chính thông qua ý nghĩa của đồng tiền và có kĩ năng dùng tiền để mua hàng hóa, bỏ tiền vào lợn đất để tiết kiệm.</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9882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7DAD3-CF6A-41AE-81E8-FDDB83447A90}"/>
              </a:ext>
            </a:extLst>
          </p:cNvPr>
          <p:cNvSpPr/>
          <p:nvPr/>
        </p:nvSpPr>
        <p:spPr>
          <a:xfrm>
            <a:off x="5916942" y="6513443"/>
            <a:ext cx="4737805" cy="3445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113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C314F8-FCD5-6B40-A834-C0F769652ED0}"/>
              </a:ext>
            </a:extLst>
          </p:cNvPr>
          <p:cNvSpPr/>
          <p:nvPr/>
        </p:nvSpPr>
        <p:spPr>
          <a:xfrm>
            <a:off x="833717" y="340657"/>
            <a:ext cx="10524565" cy="3070414"/>
          </a:xfrm>
          <a:prstGeom prst="rect">
            <a:avLst/>
          </a:prstGeom>
          <a:solidFill>
            <a:srgbClr val="FFFAC2"/>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VN"/>
          </a:p>
        </p:txBody>
      </p:sp>
      <p:pic>
        <p:nvPicPr>
          <p:cNvPr id="3" name="Picture 2" descr="100 đồng (tiền Việt) – Wikipedia tiếng Việt">
            <a:extLst>
              <a:ext uri="{FF2B5EF4-FFF2-40B4-BE49-F238E27FC236}">
                <a16:creationId xmlns:a16="http://schemas.microsoft.com/office/drawing/2014/main" id="{5B65FAF8-E2AA-2245-86C2-02D765E71A5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Layer>
                </a14:imgProps>
              </a:ext>
              <a:ext uri="{28A0092B-C50C-407E-A947-70E740481C1C}">
                <a14:useLocalDpi xmlns:a14="http://schemas.microsoft.com/office/drawing/2010/main" val="0"/>
              </a:ext>
            </a:extLst>
          </a:blip>
          <a:srcRect/>
          <a:stretch>
            <a:fillRect/>
          </a:stretch>
        </p:blipFill>
        <p:spPr bwMode="auto">
          <a:xfrm>
            <a:off x="6230469" y="739591"/>
            <a:ext cx="4793284" cy="23646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55CD3AB-978B-0043-A439-DF92403E903B}"/>
              </a:ext>
            </a:extLst>
          </p:cNvPr>
          <p:cNvSpPr/>
          <p:nvPr/>
        </p:nvSpPr>
        <p:spPr>
          <a:xfrm>
            <a:off x="833717" y="3446929"/>
            <a:ext cx="10524565" cy="3070414"/>
          </a:xfrm>
          <a:prstGeom prst="rect">
            <a:avLst/>
          </a:prstGeom>
          <a:solidFill>
            <a:srgbClr val="FFFAC2"/>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VN"/>
          </a:p>
        </p:txBody>
      </p:sp>
      <p:pic>
        <p:nvPicPr>
          <p:cNvPr id="5" name="Picture 4" descr="100 đồng (tiền Việt) – Wikipedia tiếng Việt">
            <a:extLst>
              <a:ext uri="{FF2B5EF4-FFF2-40B4-BE49-F238E27FC236}">
                <a16:creationId xmlns:a16="http://schemas.microsoft.com/office/drawing/2014/main" id="{0F6AFA08-AA97-1848-B17D-CC9F0C034ED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1102657" y="739591"/>
            <a:ext cx="4793284" cy="23646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200 đồng (tiền Việt) – Wikipedia tiếng Việt">
            <a:extLst>
              <a:ext uri="{FF2B5EF4-FFF2-40B4-BE49-F238E27FC236}">
                <a16:creationId xmlns:a16="http://schemas.microsoft.com/office/drawing/2014/main" id="{D3EC506E-B8FC-C049-BA37-2973C274267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7000"/>
                    </a14:imgEffect>
                  </a14:imgLayer>
                </a14:imgProps>
              </a:ext>
              <a:ext uri="{28A0092B-C50C-407E-A947-70E740481C1C}">
                <a14:useLocalDpi xmlns:a14="http://schemas.microsoft.com/office/drawing/2010/main" val="0"/>
              </a:ext>
            </a:extLst>
          </a:blip>
          <a:srcRect/>
          <a:stretch>
            <a:fillRect/>
          </a:stretch>
        </p:blipFill>
        <p:spPr bwMode="auto">
          <a:xfrm>
            <a:off x="1238035" y="3827934"/>
            <a:ext cx="4657906" cy="23289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200 đồng (tiền Việt) – Wikipedia tiếng Việt">
            <a:extLst>
              <a:ext uri="{FF2B5EF4-FFF2-40B4-BE49-F238E27FC236}">
                <a16:creationId xmlns:a16="http://schemas.microsoft.com/office/drawing/2014/main" id="{A0176752-13CE-C34F-860F-A13B97E8F7F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9000"/>
                    </a14:imgEffect>
                  </a14:imgLayer>
                </a14:imgProps>
              </a:ext>
              <a:ext uri="{28A0092B-C50C-407E-A947-70E740481C1C}">
                <a14:useLocalDpi xmlns:a14="http://schemas.microsoft.com/office/drawing/2010/main" val="0"/>
              </a:ext>
            </a:extLst>
          </a:blip>
          <a:srcRect/>
          <a:stretch>
            <a:fillRect/>
          </a:stretch>
        </p:blipFill>
        <p:spPr bwMode="auto">
          <a:xfrm>
            <a:off x="6329990" y="3827934"/>
            <a:ext cx="4657904" cy="232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52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5BD7C5-E781-6446-B4B0-CA8F687CE7E8}"/>
              </a:ext>
            </a:extLst>
          </p:cNvPr>
          <p:cNvSpPr/>
          <p:nvPr/>
        </p:nvSpPr>
        <p:spPr>
          <a:xfrm>
            <a:off x="833717" y="392326"/>
            <a:ext cx="10524565" cy="3070414"/>
          </a:xfrm>
          <a:prstGeom prst="rect">
            <a:avLst/>
          </a:prstGeom>
          <a:solidFill>
            <a:srgbClr val="FFFAC2"/>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VN"/>
          </a:p>
        </p:txBody>
      </p:sp>
      <p:pic>
        <p:nvPicPr>
          <p:cNvPr id="3" name="Picture 2">
            <a:extLst>
              <a:ext uri="{FF2B5EF4-FFF2-40B4-BE49-F238E27FC236}">
                <a16:creationId xmlns:a16="http://schemas.microsoft.com/office/drawing/2014/main" id="{FF61B768-80F6-7B4B-BB89-7E77E05348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1163110" y="710813"/>
            <a:ext cx="4700083" cy="2414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Khám phá Việt Nam qua các địa danh trên đồng tiền Việt Nam">
            <a:extLst>
              <a:ext uri="{FF2B5EF4-FFF2-40B4-BE49-F238E27FC236}">
                <a16:creationId xmlns:a16="http://schemas.microsoft.com/office/drawing/2014/main" id="{9066F9F0-1498-F74E-B02F-E4E96C7FF09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6139942" y="710813"/>
            <a:ext cx="4885350" cy="2414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446E4B6-E972-EA45-ADD4-AD16748103C8}"/>
              </a:ext>
            </a:extLst>
          </p:cNvPr>
          <p:cNvSpPr/>
          <p:nvPr/>
        </p:nvSpPr>
        <p:spPr>
          <a:xfrm>
            <a:off x="833717" y="3395259"/>
            <a:ext cx="10524565" cy="3070414"/>
          </a:xfrm>
          <a:prstGeom prst="rect">
            <a:avLst/>
          </a:prstGeom>
          <a:solidFill>
            <a:srgbClr val="FFFAC2"/>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VN"/>
          </a:p>
        </p:txBody>
      </p:sp>
      <p:pic>
        <p:nvPicPr>
          <p:cNvPr id="6" name="Picture 5" descr="Một Nghìn Đồng - Home | Facebook">
            <a:extLst>
              <a:ext uri="{FF2B5EF4-FFF2-40B4-BE49-F238E27FC236}">
                <a16:creationId xmlns:a16="http://schemas.microsoft.com/office/drawing/2014/main" id="{7A60840A-2D90-8E40-A170-03FCFE2B18B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6251153" y="3781227"/>
            <a:ext cx="4774139" cy="23572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ền 1 nghìn - Tư liệu Tiểu học - Đinh Hữu - Luyện chữ đẹp Thầy Đinh Văn Hữu">
            <a:extLst>
              <a:ext uri="{FF2B5EF4-FFF2-40B4-BE49-F238E27FC236}">
                <a16:creationId xmlns:a16="http://schemas.microsoft.com/office/drawing/2014/main" id="{C4D0EBA0-331F-EF4C-AD6F-07D0119443DE}"/>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19000"/>
                    </a14:imgEffect>
                    <a14:imgEffect>
                      <a14:brightnessContrast bright="6000"/>
                    </a14:imgEffect>
                  </a14:imgLayer>
                </a14:imgProps>
              </a:ext>
              <a:ext uri="{28A0092B-C50C-407E-A947-70E740481C1C}">
                <a14:useLocalDpi xmlns:a14="http://schemas.microsoft.com/office/drawing/2010/main" val="0"/>
              </a:ext>
            </a:extLst>
          </a:blip>
          <a:srcRect b="50000"/>
          <a:stretch/>
        </p:blipFill>
        <p:spPr bwMode="auto">
          <a:xfrm>
            <a:off x="1102658" y="3733136"/>
            <a:ext cx="4778171" cy="235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8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8AAD51-8B1F-D246-BE0C-88AAFB33C33C}"/>
              </a:ext>
            </a:extLst>
          </p:cNvPr>
          <p:cNvGrpSpPr/>
          <p:nvPr/>
        </p:nvGrpSpPr>
        <p:grpSpPr>
          <a:xfrm>
            <a:off x="2610464" y="507824"/>
            <a:ext cx="6403347" cy="5842351"/>
            <a:chOff x="2963781" y="290286"/>
            <a:chExt cx="6514048" cy="6154056"/>
          </a:xfrm>
        </p:grpSpPr>
        <p:pic>
          <p:nvPicPr>
            <p:cNvPr id="3" name="Picture 2">
              <a:extLst>
                <a:ext uri="{FF2B5EF4-FFF2-40B4-BE49-F238E27FC236}">
                  <a16:creationId xmlns:a16="http://schemas.microsoft.com/office/drawing/2014/main" id="{12071E61-AF5F-8E45-A0EF-99215963EBA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3000"/>
                      </a14:imgEffect>
                    </a14:imgLayer>
                  </a14:imgProps>
                </a:ext>
                <a:ext uri="{28A0092B-C50C-407E-A947-70E740481C1C}">
                  <a14:useLocalDpi xmlns:a14="http://schemas.microsoft.com/office/drawing/2010/main" val="0"/>
                </a:ext>
              </a:extLst>
            </a:blip>
            <a:srcRect r="44918" b="45608"/>
            <a:stretch/>
          </p:blipFill>
          <p:spPr>
            <a:xfrm>
              <a:off x="2963781" y="2075543"/>
              <a:ext cx="6264438" cy="4368799"/>
            </a:xfrm>
            <a:prstGeom prst="rect">
              <a:avLst/>
            </a:prstGeom>
          </p:spPr>
        </p:pic>
        <p:sp>
          <p:nvSpPr>
            <p:cNvPr id="4" name="Oval Callout 5">
              <a:extLst>
                <a:ext uri="{FF2B5EF4-FFF2-40B4-BE49-F238E27FC236}">
                  <a16:creationId xmlns:a16="http://schemas.microsoft.com/office/drawing/2014/main" id="{60B6EFA1-4935-0B40-BD7F-9CFA0C45C0B1}"/>
                </a:ext>
              </a:extLst>
            </p:cNvPr>
            <p:cNvSpPr/>
            <p:nvPr/>
          </p:nvSpPr>
          <p:spPr>
            <a:xfrm>
              <a:off x="3831771" y="290286"/>
              <a:ext cx="5646058" cy="1529279"/>
            </a:xfrm>
            <a:prstGeom prst="wedgeEllipseCallout">
              <a:avLst>
                <a:gd name="adj1" fmla="val -23265"/>
                <a:gd name="adj2" fmla="val 8779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VN" sz="2000" dirty="0">
                <a:solidFill>
                  <a:sysClr val="windowText" lastClr="00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328CB1F-1467-7946-8618-AC02FE2A2609}"/>
                </a:ext>
              </a:extLst>
            </p:cNvPr>
            <p:cNvSpPr/>
            <p:nvPr/>
          </p:nvSpPr>
          <p:spPr>
            <a:xfrm>
              <a:off x="4352408" y="596014"/>
              <a:ext cx="4748049" cy="1005011"/>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VN" sz="2800" dirty="0">
                  <a:solidFill>
                    <a:sysClr val="windowText" lastClr="000000"/>
                  </a:solidFill>
                  <a:latin typeface="Arial" panose="020B0604020202020204" pitchFamily="34" charset="0"/>
                  <a:cs typeface="Arial" panose="020B0604020202020204" pitchFamily="34" charset="0"/>
                </a:rPr>
                <a:t>Ngoài ra còn một số tờ tiền loại khác nữa Mai nhé!</a:t>
              </a:r>
            </a:p>
          </p:txBody>
        </p:sp>
      </p:grpSp>
    </p:spTree>
    <p:extLst>
      <p:ext uri="{BB962C8B-B14F-4D97-AF65-F5344CB8AC3E}">
        <p14:creationId xmlns:p14="http://schemas.microsoft.com/office/powerpoint/2010/main" val="4263815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5000 đồng (tiền Việt) – Wikipedia tiếng Việt">
            <a:extLst>
              <a:ext uri="{FF2B5EF4-FFF2-40B4-BE49-F238E27FC236}">
                <a16:creationId xmlns:a16="http://schemas.microsoft.com/office/drawing/2014/main" id="{ED52C060-CC80-D445-B4E5-F4B6DCD66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336" y="160536"/>
            <a:ext cx="4306602" cy="21371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ietnam polymer 10,000 Dong banknotes">
            <a:extLst>
              <a:ext uri="{FF2B5EF4-FFF2-40B4-BE49-F238E27FC236}">
                <a16:creationId xmlns:a16="http://schemas.microsoft.com/office/drawing/2014/main" id="{393FF4D3-D254-C947-9902-F381C0DF63E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1000"/>
                    </a14:imgEffect>
                  </a14:imgLayer>
                </a14:imgProps>
              </a:ext>
              <a:ext uri="{28A0092B-C50C-407E-A947-70E740481C1C}">
                <a14:useLocalDpi xmlns:a14="http://schemas.microsoft.com/office/drawing/2010/main" val="0"/>
              </a:ext>
            </a:extLst>
          </a:blip>
          <a:srcRect/>
          <a:stretch>
            <a:fillRect/>
          </a:stretch>
        </p:blipFill>
        <p:spPr bwMode="auto">
          <a:xfrm>
            <a:off x="6683616" y="160536"/>
            <a:ext cx="4477047" cy="20847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50,000 Dong 2003">
            <a:extLst>
              <a:ext uri="{FF2B5EF4-FFF2-40B4-BE49-F238E27FC236}">
                <a16:creationId xmlns:a16="http://schemas.microsoft.com/office/drawing/2014/main" id="{8F5C5FDA-8620-0A45-B2AE-42330842E5B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1000"/>
                    </a14:imgEffect>
                  </a14:imgLayer>
                </a14:imgProps>
              </a:ext>
              <a:ext uri="{28A0092B-C50C-407E-A947-70E740481C1C}">
                <a14:useLocalDpi xmlns:a14="http://schemas.microsoft.com/office/drawing/2010/main" val="0"/>
              </a:ext>
            </a:extLst>
          </a:blip>
          <a:srcRect/>
          <a:stretch>
            <a:fillRect/>
          </a:stretch>
        </p:blipFill>
        <p:spPr bwMode="auto">
          <a:xfrm>
            <a:off x="6683616" y="2410248"/>
            <a:ext cx="4445955" cy="2169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ietnam polymer 20,000 Dong banknotes">
            <a:extLst>
              <a:ext uri="{FF2B5EF4-FFF2-40B4-BE49-F238E27FC236}">
                <a16:creationId xmlns:a16="http://schemas.microsoft.com/office/drawing/2014/main" id="{91318C96-2231-0F48-AF2E-FDD0BC77391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a:off x="1031336" y="2384902"/>
            <a:ext cx="4437552" cy="2169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ừ 1-9, phát hành tiền polymer mệnh giá 100.000 đồng - Báo Nhân Dân">
            <a:extLst>
              <a:ext uri="{FF2B5EF4-FFF2-40B4-BE49-F238E27FC236}">
                <a16:creationId xmlns:a16="http://schemas.microsoft.com/office/drawing/2014/main" id="{A39395ED-8E11-3B4E-9FA2-38ED5C09DD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336" y="4677422"/>
            <a:ext cx="4437552" cy="2009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ietnam polymer 200,000 Dong banknotes">
            <a:extLst>
              <a:ext uri="{FF2B5EF4-FFF2-40B4-BE49-F238E27FC236}">
                <a16:creationId xmlns:a16="http://schemas.microsoft.com/office/drawing/2014/main" id="{B3C2F9DB-1673-A842-BCC0-1EDD76A672D4}"/>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6716905" y="4694005"/>
            <a:ext cx="4443758" cy="200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14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456B5-295F-488F-BF77-497ED413F243}"/>
              </a:ext>
            </a:extLst>
          </p:cNvPr>
          <p:cNvSpPr/>
          <p:nvPr/>
        </p:nvSpPr>
        <p:spPr>
          <a:xfrm>
            <a:off x="5665355" y="6513443"/>
            <a:ext cx="4737805" cy="3445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195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C89AD9-CEAA-1E45-AB1F-91A1CB8BA1AE}"/>
              </a:ext>
            </a:extLst>
          </p:cNvPr>
          <p:cNvPicPr>
            <a:picLocks noChangeAspect="1"/>
          </p:cNvPicPr>
          <p:nvPr/>
        </p:nvPicPr>
        <p:blipFill rotWithShape="1">
          <a:blip r:embed="rId2">
            <a:extLst>
              <a:ext uri="{28A0092B-C50C-407E-A947-70E740481C1C}">
                <a14:useLocalDpi xmlns:a14="http://schemas.microsoft.com/office/drawing/2010/main" val="0"/>
              </a:ext>
            </a:extLst>
          </a:blip>
          <a:srcRect r="27430" b="42434"/>
          <a:stretch/>
        </p:blipFill>
        <p:spPr>
          <a:xfrm>
            <a:off x="1639436" y="1267929"/>
            <a:ext cx="9453089" cy="5295922"/>
          </a:xfrm>
          <a:prstGeom prst="rect">
            <a:avLst/>
          </a:prstGeom>
        </p:spPr>
      </p:pic>
      <p:pic>
        <p:nvPicPr>
          <p:cNvPr id="3" name="Picture 2">
            <a:extLst>
              <a:ext uri="{FF2B5EF4-FFF2-40B4-BE49-F238E27FC236}">
                <a16:creationId xmlns:a16="http://schemas.microsoft.com/office/drawing/2014/main" id="{D2C9FC69-F50E-5246-9B1F-BF8D3A85A09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829017" y="294148"/>
            <a:ext cx="2325467" cy="1162735"/>
          </a:xfrm>
          <a:prstGeom prst="rect">
            <a:avLst/>
          </a:prstGeom>
        </p:spPr>
      </p:pic>
      <p:grpSp>
        <p:nvGrpSpPr>
          <p:cNvPr id="4" name="Group 3">
            <a:extLst>
              <a:ext uri="{FF2B5EF4-FFF2-40B4-BE49-F238E27FC236}">
                <a16:creationId xmlns:a16="http://schemas.microsoft.com/office/drawing/2014/main" id="{47728A30-BAE2-494F-934D-0DCFBF2881A3}"/>
              </a:ext>
            </a:extLst>
          </p:cNvPr>
          <p:cNvGrpSpPr/>
          <p:nvPr/>
        </p:nvGrpSpPr>
        <p:grpSpPr>
          <a:xfrm>
            <a:off x="3154484" y="734838"/>
            <a:ext cx="8208498" cy="570588"/>
            <a:chOff x="1183343" y="1464304"/>
            <a:chExt cx="8208498" cy="570588"/>
          </a:xfrm>
        </p:grpSpPr>
        <p:sp>
          <p:nvSpPr>
            <p:cNvPr id="10" name="TextBox 59">
              <a:extLst>
                <a:ext uri="{FF2B5EF4-FFF2-40B4-BE49-F238E27FC236}">
                  <a16:creationId xmlns:a16="http://schemas.microsoft.com/office/drawing/2014/main" id="{FF085047-5B63-184B-B293-33FB41FDEF9A}"/>
                </a:ext>
              </a:extLst>
            </p:cNvPr>
            <p:cNvSpPr txBox="1"/>
            <p:nvPr/>
          </p:nvSpPr>
          <p:spPr>
            <a:xfrm>
              <a:off x="1820069" y="1474175"/>
              <a:ext cx="7571772" cy="523220"/>
            </a:xfrm>
            <a:prstGeom prst="rect">
              <a:avLst/>
            </a:prstGeom>
            <a:noFill/>
            <a:ln w="38100">
              <a:noFill/>
            </a:ln>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Quan </a:t>
              </a:r>
              <a:r>
                <a:rPr lang="en-US" sz="2800" dirty="0" err="1">
                  <a:latin typeface="Arial" panose="020B0604020202020204" pitchFamily="34" charset="0"/>
                  <a:cs typeface="Arial" panose="020B0604020202020204" pitchFamily="34" charset="0"/>
                </a:rPr>
                <a:t>sát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thích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a:t>
              </a:r>
            </a:p>
          </p:txBody>
        </p:sp>
        <p:sp>
          <p:nvSpPr>
            <p:cNvPr id="11" name="Oval 10">
              <a:extLst>
                <a:ext uri="{FF2B5EF4-FFF2-40B4-BE49-F238E27FC236}">
                  <a16:creationId xmlns:a16="http://schemas.microsoft.com/office/drawing/2014/main" id="{2B9C4970-99F2-174B-89C0-9E81D6369E5A}"/>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latin typeface="Arial" panose="020B0604020202020204" pitchFamily="34" charset="0"/>
                  <a:cs typeface="Arial" panose="020B0604020202020204" pitchFamily="34" charset="0"/>
                </a:rPr>
                <a:t>1</a:t>
              </a:r>
            </a:p>
          </p:txBody>
        </p:sp>
      </p:grpSp>
      <p:pic>
        <p:nvPicPr>
          <p:cNvPr id="5" name="table">
            <a:extLst>
              <a:ext uri="{FF2B5EF4-FFF2-40B4-BE49-F238E27FC236}">
                <a16:creationId xmlns:a16="http://schemas.microsoft.com/office/drawing/2014/main" id="{D119857E-CBBE-4B3A-9B24-9217D6C355BB}"/>
              </a:ext>
            </a:extLst>
          </p:cNvPr>
          <p:cNvPicPr>
            <a:picLocks noChangeAspect="1"/>
          </p:cNvPicPr>
          <p:nvPr/>
        </p:nvPicPr>
        <p:blipFill>
          <a:blip r:embed="rId5"/>
          <a:stretch>
            <a:fillRect/>
          </a:stretch>
        </p:blipFill>
        <p:spPr>
          <a:xfrm>
            <a:off x="7444637" y="3994824"/>
            <a:ext cx="3410857" cy="2726015"/>
          </a:xfrm>
          <a:prstGeom prst="rect">
            <a:avLst/>
          </a:prstGeom>
        </p:spPr>
      </p:pic>
      <p:sp>
        <p:nvSpPr>
          <p:cNvPr id="6" name="TextBox 89">
            <a:extLst>
              <a:ext uri="{FF2B5EF4-FFF2-40B4-BE49-F238E27FC236}">
                <a16:creationId xmlns:a16="http://schemas.microsoft.com/office/drawing/2014/main" id="{A029976C-DC60-B745-B4F9-1A97C2A2A9C1}"/>
              </a:ext>
            </a:extLst>
          </p:cNvPr>
          <p:cNvSpPr txBox="1"/>
          <p:nvPr/>
        </p:nvSpPr>
        <p:spPr>
          <a:xfrm>
            <a:off x="10100634" y="4516927"/>
            <a:ext cx="327334" cy="400110"/>
          </a:xfrm>
          <a:prstGeom prst="rect">
            <a:avLst/>
          </a:prstGeom>
          <a:solidFill>
            <a:schemeClr val="bg1"/>
          </a:solidFill>
        </p:spPr>
        <p:txBody>
          <a:bodyPr wrap="non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VN" sz="2000" dirty="0">
                <a:solidFill>
                  <a:srgbClr val="FF0000"/>
                </a:solidFill>
                <a:latin typeface="Arial" panose="020B0604020202020204" pitchFamily="34" charset="0"/>
                <a:cs typeface="Arial" panose="020B0604020202020204" pitchFamily="34" charset="0"/>
              </a:rPr>
              <a:t>4</a:t>
            </a:r>
          </a:p>
        </p:txBody>
      </p:sp>
      <p:sp>
        <p:nvSpPr>
          <p:cNvPr id="7" name="TextBox 90">
            <a:extLst>
              <a:ext uri="{FF2B5EF4-FFF2-40B4-BE49-F238E27FC236}">
                <a16:creationId xmlns:a16="http://schemas.microsoft.com/office/drawing/2014/main" id="{F184351B-0C79-8A4F-9069-50385802CEE9}"/>
              </a:ext>
            </a:extLst>
          </p:cNvPr>
          <p:cNvSpPr txBox="1"/>
          <p:nvPr/>
        </p:nvSpPr>
        <p:spPr>
          <a:xfrm>
            <a:off x="10100634" y="5050018"/>
            <a:ext cx="327334" cy="400110"/>
          </a:xfrm>
          <a:prstGeom prst="rect">
            <a:avLst/>
          </a:prstGeom>
          <a:solidFill>
            <a:schemeClr val="bg1"/>
          </a:solidFill>
        </p:spPr>
        <p:txBody>
          <a:bodyPr wrap="non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VN" sz="2000" dirty="0">
                <a:solidFill>
                  <a:srgbClr val="FF0000"/>
                </a:solidFill>
                <a:latin typeface="Arial" panose="020B0604020202020204" pitchFamily="34" charset="0"/>
                <a:cs typeface="Arial" panose="020B0604020202020204" pitchFamily="34" charset="0"/>
              </a:rPr>
              <a:t>3</a:t>
            </a:r>
          </a:p>
        </p:txBody>
      </p:sp>
      <p:sp>
        <p:nvSpPr>
          <p:cNvPr id="8" name="TextBox 91">
            <a:extLst>
              <a:ext uri="{FF2B5EF4-FFF2-40B4-BE49-F238E27FC236}">
                <a16:creationId xmlns:a16="http://schemas.microsoft.com/office/drawing/2014/main" id="{8238EAB3-9597-2841-AF7B-AD4CDCD0C96E}"/>
              </a:ext>
            </a:extLst>
          </p:cNvPr>
          <p:cNvSpPr txBox="1"/>
          <p:nvPr/>
        </p:nvSpPr>
        <p:spPr>
          <a:xfrm>
            <a:off x="10108538" y="5576439"/>
            <a:ext cx="327334" cy="400110"/>
          </a:xfrm>
          <a:prstGeom prst="rect">
            <a:avLst/>
          </a:prstGeom>
          <a:solidFill>
            <a:schemeClr val="bg1"/>
          </a:solidFill>
        </p:spPr>
        <p:txBody>
          <a:bodyPr wrap="non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VN" sz="2000" dirty="0">
                <a:solidFill>
                  <a:srgbClr val="FF0000"/>
                </a:solidFill>
                <a:latin typeface="Arial" panose="020B0604020202020204" pitchFamily="34" charset="0"/>
                <a:cs typeface="Arial" panose="020B0604020202020204" pitchFamily="34" charset="0"/>
              </a:rPr>
              <a:t>5</a:t>
            </a:r>
          </a:p>
        </p:txBody>
      </p:sp>
      <p:sp>
        <p:nvSpPr>
          <p:cNvPr id="9" name="TextBox 92">
            <a:extLst>
              <a:ext uri="{FF2B5EF4-FFF2-40B4-BE49-F238E27FC236}">
                <a16:creationId xmlns:a16="http://schemas.microsoft.com/office/drawing/2014/main" id="{8E14D7DB-5004-564A-BE34-BCD0C1E640C3}"/>
              </a:ext>
            </a:extLst>
          </p:cNvPr>
          <p:cNvSpPr txBox="1"/>
          <p:nvPr/>
        </p:nvSpPr>
        <p:spPr>
          <a:xfrm>
            <a:off x="10108538" y="6109530"/>
            <a:ext cx="327334" cy="400110"/>
          </a:xfrm>
          <a:prstGeom prst="rect">
            <a:avLst/>
          </a:prstGeom>
          <a:solidFill>
            <a:schemeClr val="bg1"/>
          </a:solidFill>
        </p:spPr>
        <p:txBody>
          <a:bodyPr wrap="non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VN" sz="2000" dirty="0">
                <a:solidFill>
                  <a:srgbClr val="FF0000"/>
                </a:solidFill>
                <a:latin typeface="Arial" panose="020B0604020202020204" pitchFamily="34" charset="0"/>
                <a:cs typeface="Arial" panose="020B0604020202020204" pitchFamily="34" charset="0"/>
              </a:rPr>
              <a:t>2</a:t>
            </a:r>
          </a:p>
        </p:txBody>
      </p:sp>
      <p:sp>
        <p:nvSpPr>
          <p:cNvPr id="12" name="Rectangle 11">
            <a:extLst>
              <a:ext uri="{FF2B5EF4-FFF2-40B4-BE49-F238E27FC236}">
                <a16:creationId xmlns:a16="http://schemas.microsoft.com/office/drawing/2014/main" id="{71B1B06F-76F2-4DCC-A171-916F87336636}"/>
              </a:ext>
            </a:extLst>
          </p:cNvPr>
          <p:cNvSpPr/>
          <p:nvPr/>
        </p:nvSpPr>
        <p:spPr>
          <a:xfrm>
            <a:off x="6354720" y="70451"/>
            <a:ext cx="4737805" cy="3445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88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361</Words>
  <Application>Microsoft Office PowerPoint</Application>
  <PresentationFormat>Widescreen</PresentationFormat>
  <Paragraphs>43</Paragraphs>
  <Slides>16</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vt:i4>
      </vt:variant>
    </vt:vector>
  </HeadingPairs>
  <TitlesOfParts>
    <vt:vector size="29" baseType="lpstr">
      <vt:lpstr>Microsoft YaHei</vt:lpstr>
      <vt:lpstr>Microsoft YaHei</vt:lpstr>
      <vt:lpstr>Arial</vt:lpstr>
      <vt:lpstr>Arial-Rounded</vt:lpstr>
      <vt:lpstr>Calibri</vt:lpstr>
      <vt:lpstr>等线</vt:lpstr>
      <vt:lpstr>Times New Roman</vt:lpstr>
      <vt:lpstr>UTM Cookies</vt:lpstr>
      <vt:lpstr>Office Theme</vt:lpstr>
      <vt:lpstr>5_Office Theme</vt:lpstr>
      <vt:lpstr>自定义设计方案</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36</cp:revision>
  <dcterms:created xsi:type="dcterms:W3CDTF">2021-07-24T01:07:49Z</dcterms:created>
  <dcterms:modified xsi:type="dcterms:W3CDTF">2025-03-24T04:44:27Z</dcterms:modified>
</cp:coreProperties>
</file>