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6"/>
  </p:notesMasterIdLst>
  <p:sldIdLst>
    <p:sldId id="260" r:id="rId4"/>
    <p:sldId id="321" r:id="rId5"/>
    <p:sldId id="319" r:id="rId6"/>
    <p:sldId id="285" r:id="rId7"/>
    <p:sldId id="290" r:id="rId8"/>
    <p:sldId id="298" r:id="rId9"/>
    <p:sldId id="309" r:id="rId10"/>
    <p:sldId id="316" r:id="rId11"/>
    <p:sldId id="2007577128" r:id="rId12"/>
    <p:sldId id="2007577127" r:id="rId13"/>
    <p:sldId id="318" r:id="rId14"/>
    <p:sldId id="2007577129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53" d="100"/>
          <a:sy n="53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17/03/2023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9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24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9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49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6253" y="4015877"/>
            <a:ext cx="5041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>
                <a:solidFill>
                  <a:schemeClr val="bg1"/>
                </a:solidFill>
                <a:cs typeface="Times New Roman" panose="02020603050405020304" pitchFamily="18" charset="0"/>
              </a:rPr>
              <a:t> 2 – Luyện tập (63)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8DB31-9709-0FE9-8693-AB0BB459CC85}"/>
              </a:ext>
            </a:extLst>
          </p:cNvPr>
          <p:cNvSpPr txBox="1"/>
          <p:nvPr/>
        </p:nvSpPr>
        <p:spPr>
          <a:xfrm>
            <a:off x="3049524" y="1999506"/>
            <a:ext cx="6099048" cy="285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490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.……</a:t>
            </a:r>
            <a:endParaRPr lang="vi-V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………………...</a:t>
            </a:r>
            <a:endParaRPr lang="vi-V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480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540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  <a:endParaRPr lang="vi-V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các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tổng các trăm, chục,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63249" y="540790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31435"/>
            <a:ext cx="100652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err="1">
                <a:solidFill>
                  <a:prstClr val="black"/>
                </a:solidFill>
              </a:rPr>
              <a:t>Việt</a:t>
            </a:r>
            <a:r>
              <a:rPr lang="en-US" sz="2400">
                <a:solidFill>
                  <a:prstClr val="black"/>
                </a:solidFill>
              </a:rPr>
              <a:t> cần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err="1"/>
                <a:t>nhà</a:t>
              </a:r>
              <a:r>
                <a:rPr lang="en-US" sz="2800"/>
                <a:t> bằng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các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tổng các trăm, chục,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4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350</Words>
  <Application>Microsoft Office PowerPoint</Application>
  <PresentationFormat>Widescreen</PresentationFormat>
  <Paragraphs>90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Times New Roman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2023-03-17T03:51:19Z</dcterms:modified>
</cp:coreProperties>
</file>