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1"/>
  </p:notesMasterIdLst>
  <p:sldIdLst>
    <p:sldId id="260" r:id="rId3"/>
    <p:sldId id="311" r:id="rId4"/>
    <p:sldId id="312" r:id="rId5"/>
    <p:sldId id="313" r:id="rId6"/>
    <p:sldId id="314" r:id="rId7"/>
    <p:sldId id="315" r:id="rId8"/>
    <p:sldId id="2007577128" r:id="rId9"/>
    <p:sldId id="317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69" d="100"/>
          <a:sy n="69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03/17/2025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09402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BÀI 54:</a:t>
            </a:r>
          </a:p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2910" y="3874499"/>
            <a:ext cx="33082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err="1">
                <a:solidFill>
                  <a:schemeClr val="bg1"/>
                </a:solidFill>
                <a:cs typeface="Times New Roman" panose="02020603050405020304" pitchFamily="18" charset="0"/>
              </a:rPr>
              <a:t>Tiết</a:t>
            </a:r>
            <a:r>
              <a:rPr lang="en-US" sz="3400" b="1">
                <a:solidFill>
                  <a:schemeClr val="bg1"/>
                </a:solidFill>
                <a:cs typeface="Times New Roman" panose="02020603050405020304" pitchFamily="18" charset="0"/>
              </a:rPr>
              <a:t> 1 (61)</a:t>
            </a:r>
            <a:endParaRPr lang="en-US" sz="3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912196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</a:t>
            </a:r>
            <a:r>
              <a:rPr lang="en-VN" sz="2600"/>
              <a:t>của </a:t>
            </a:r>
            <a:r>
              <a:rPr lang="en-US" sz="2600"/>
              <a:t>số </a:t>
            </a:r>
            <a:r>
              <a:rPr lang="en-VN" sz="2600"/>
              <a:t>680 </a:t>
            </a:r>
            <a:r>
              <a:rPr lang="en-US" sz="2600"/>
              <a:t>là số nào?</a:t>
            </a:r>
            <a:endParaRPr lang="en-VN" sz="2600" dirty="0"/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</a:t>
            </a:r>
            <a:r>
              <a:rPr lang="en-VN" sz="2600"/>
              <a:t>của </a:t>
            </a:r>
            <a:r>
              <a:rPr lang="en-US" sz="2600"/>
              <a:t>số </a:t>
            </a:r>
            <a:r>
              <a:rPr lang="en-VN" sz="2600"/>
              <a:t>999 </a:t>
            </a:r>
            <a:r>
              <a:rPr lang="en-US" sz="2600"/>
              <a:t>là số nào?</a:t>
            </a:r>
            <a:endParaRPr lang="en-VN" sz="2600" dirty="0"/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</a:t>
            </a:r>
            <a:r>
              <a:rPr lang="en-VN" sz="2600"/>
              <a:t>của số</a:t>
            </a:r>
            <a:r>
              <a:rPr lang="en-US" sz="2600"/>
              <a:t> nào?</a:t>
            </a:r>
            <a:r>
              <a:rPr lang="en-VN" sz="2600"/>
              <a:t> </a:t>
            </a:r>
            <a:endParaRPr lang="en-VN" sz="2600" dirty="0"/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</a:t>
            </a:r>
            <a:r>
              <a:rPr lang="en-VN" sz="2600"/>
              <a:t>của số</a:t>
            </a:r>
            <a:r>
              <a:rPr lang="en-US" sz="2600"/>
              <a:t> nào?</a:t>
            </a:r>
            <a:endParaRPr lang="en-VN" sz="2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6053880" y="1500216"/>
            <a:ext cx="9675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>
                <a:solidFill>
                  <a:srgbClr val="FF0000"/>
                </a:solidFill>
              </a:rPr>
              <a:t>679</a:t>
            </a:r>
            <a:r>
              <a:rPr lang="en-US" sz="2800">
                <a:solidFill>
                  <a:srgbClr val="FF0000"/>
                </a:solidFill>
              </a:rPr>
              <a:t>.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789700" y="2377648"/>
            <a:ext cx="12317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>
                <a:solidFill>
                  <a:srgbClr val="FF0000"/>
                </a:solidFill>
              </a:rPr>
              <a:t>1000</a:t>
            </a:r>
            <a:r>
              <a:rPr lang="en-US" sz="2800">
                <a:solidFill>
                  <a:srgbClr val="FF0000"/>
                </a:solidFill>
              </a:rPr>
              <a:t>.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5990074" y="3116023"/>
            <a:ext cx="11664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>
                <a:solidFill>
                  <a:srgbClr val="FF0000"/>
                </a:solidFill>
              </a:rPr>
              <a:t>600</a:t>
            </a:r>
            <a:r>
              <a:rPr lang="en-US" sz="2800">
                <a:solidFill>
                  <a:srgbClr val="FF0000"/>
                </a:solidFill>
              </a:rPr>
              <a:t>.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5789700" y="3892987"/>
            <a:ext cx="11045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>
                <a:solidFill>
                  <a:srgbClr val="FF0000"/>
                </a:solidFill>
              </a:rPr>
              <a:t>799</a:t>
            </a:r>
            <a:r>
              <a:rPr lang="en-US" sz="2800">
                <a:solidFill>
                  <a:srgbClr val="FF0000"/>
                </a:solidFill>
              </a:rPr>
              <a:t>.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</a:t>
            </a:r>
            <a:r>
              <a:rPr lang="en-VN" sz="2400"/>
              <a:t>quả </a:t>
            </a:r>
            <a:r>
              <a:rPr lang="en-US" sz="2400"/>
              <a:t>táo </a:t>
            </a:r>
            <a:r>
              <a:rPr lang="en-VN" sz="2400"/>
              <a:t>ghi </a:t>
            </a:r>
            <a:r>
              <a:rPr lang="en-VN" sz="2400" dirty="0"/>
              <a:t>số lớn </a:t>
            </a:r>
            <a:r>
              <a:rPr lang="en-VN" sz="2400"/>
              <a:t>hơn 365</a:t>
            </a:r>
            <a:r>
              <a:rPr lang="en-US" sz="2400"/>
              <a:t> và tô </a:t>
            </a:r>
            <a:r>
              <a:rPr lang="en-VN" sz="2400"/>
              <a:t>màu </a:t>
            </a:r>
            <a:r>
              <a:rPr lang="en-VN" sz="2400" dirty="0"/>
              <a:t>xanh cho những </a:t>
            </a:r>
            <a:r>
              <a:rPr lang="en-VN" sz="2400"/>
              <a:t>quả </a:t>
            </a:r>
            <a:r>
              <a:rPr lang="en-US" sz="2400"/>
              <a:t>táo </a:t>
            </a:r>
            <a:r>
              <a:rPr lang="en-VN" sz="2400"/>
              <a:t>ghi </a:t>
            </a:r>
            <a:r>
              <a:rPr lang="en-VN" sz="2400" dirty="0"/>
              <a:t>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780311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30678" y="5504367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5032248" y="5504367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036148" y="5948911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728068"/>
            <a:chOff x="774356" y="888444"/>
            <a:chExt cx="10187293" cy="728068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 được cách đọc, viết số có ba chữ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772907"/>
            <a:chOff x="752655" y="2065203"/>
            <a:chExt cx="10209001" cy="718981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486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So sánh và sắp xếp các số có ba chữ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6068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10.0&quot;&gt;&lt;object type=&quot;1&quot; unique_id=&quot;10001&quot;&gt;&lt;object type=&quot;2&quot; unique_id=&quot;11225&quot;&gt;&lt;object type=&quot;3&quot; unique_id=&quot;11226&quot;&gt;&lt;property id=&quot;20148&quot; value=&quot;5&quot;/&gt;&lt;property id=&quot;20300&quot; value=&quot;Slide 1&quot;/&gt;&lt;property id=&quot;20307&quot; value=&quot;260&quot;/&gt;&lt;/object&gt;&lt;object type=&quot;3&quot; unique_id=&quot;11227&quot;&gt;&lt;property id=&quot;20148&quot; value=&quot;5&quot;/&gt;&lt;property id=&quot;20300&quot; value=&quot;Slide 2&quot;/&gt;&lt;property id=&quot;20307&quot; value=&quot;282&quot;/&gt;&lt;/object&gt;&lt;object type=&quot;3&quot; unique_id=&quot;11228&quot;&gt;&lt;property id=&quot;20148&quot; value=&quot;5&quot;/&gt;&lt;property id=&quot;20300&quot; value=&quot;Slide 3&quot;/&gt;&lt;property id=&quot;20307&quot; value=&quot;311&quot;/&gt;&lt;/object&gt;&lt;object type=&quot;3&quot; unique_id=&quot;11229&quot;&gt;&lt;property id=&quot;20148&quot; value=&quot;5&quot;/&gt;&lt;property id=&quot;20300&quot; value=&quot;Slide 4&quot;/&gt;&lt;property id=&quot;20307&quot; value=&quot;312&quot;/&gt;&lt;/object&gt;&lt;object type=&quot;3&quot; unique_id=&quot;11230&quot;&gt;&lt;property id=&quot;20148&quot; value=&quot;5&quot;/&gt;&lt;property id=&quot;20300&quot; value=&quot;Slide 5&quot;/&gt;&lt;property id=&quot;20307&quot; value=&quot;313&quot;/&gt;&lt;/object&gt;&lt;object type=&quot;3&quot; unique_id=&quot;11231&quot;&gt;&lt;property id=&quot;20148&quot; value=&quot;5&quot;/&gt;&lt;property id=&quot;20300&quot; value=&quot;Slide 6&quot;/&gt;&lt;property id=&quot;20307&quot; value=&quot;314&quot;/&gt;&lt;/object&gt;&lt;object type=&quot;3&quot; unique_id=&quot;11232&quot;&gt;&lt;property id=&quot;20148&quot; value=&quot;5&quot;/&gt;&lt;property id=&quot;20300&quot; value=&quot;Slide 7&quot;/&gt;&lt;property id=&quot;20307&quot; value=&quot;315&quot;/&gt;&lt;/object&gt;&lt;object type=&quot;3&quot; unique_id=&quot;11342&quot;&gt;&lt;property id=&quot;20148&quot; value=&quot;5&quot;/&gt;&lt;property id=&quot;20300&quot; value=&quot;Slide 8&quot;/&gt;&lt;property id=&quot;20307&quot; value=&quot;317&quot;/&gt;&lt;/object&gt;&lt;/object&gt;&lt;object type=&quot;8&quot; unique_id=&quot;112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341</Words>
  <Application>Microsoft Office PowerPoint</Application>
  <PresentationFormat>Widescreen</PresentationFormat>
  <Paragraphs>95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321</cp:revision>
  <dcterms:created xsi:type="dcterms:W3CDTF">2021-06-02T01:34:28Z</dcterms:created>
  <dcterms:modified xsi:type="dcterms:W3CDTF">2025-03-17T03:16:22Z</dcterms:modified>
</cp:coreProperties>
</file>