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</p:sldMasterIdLst>
  <p:notesMasterIdLst>
    <p:notesMasterId r:id="rId13"/>
  </p:notesMasterIdLst>
  <p:sldIdLst>
    <p:sldId id="260" r:id="rId3"/>
    <p:sldId id="2007577128" r:id="rId4"/>
    <p:sldId id="289" r:id="rId5"/>
    <p:sldId id="306" r:id="rId6"/>
    <p:sldId id="2007577129" r:id="rId7"/>
    <p:sldId id="285" r:id="rId8"/>
    <p:sldId id="290" r:id="rId9"/>
    <p:sldId id="298" r:id="rId10"/>
    <p:sldId id="307" r:id="rId11"/>
    <p:sldId id="2007577127" r:id="rId12"/>
  </p:sldIdLst>
  <p:sldSz cx="12192000" cy="6858000"/>
  <p:notesSz cx="6858000" cy="9144000"/>
  <p:custDataLst>
    <p:tags r:id="rId1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49F"/>
    <a:srgbClr val="FFFAC2"/>
    <a:srgbClr val="F0C444"/>
    <a:srgbClr val="F18585"/>
    <a:srgbClr val="7FC438"/>
    <a:srgbClr val="BFE9F3"/>
    <a:srgbClr val="8B6442"/>
    <a:srgbClr val="9CEDFC"/>
    <a:srgbClr val="A0D36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B1512-C7D2-4D3E-8B6E-A4BE805925A3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4D395-A436-4595-A1C7-E05450D0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47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6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9.gi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6.svg"/><Relationship Id="rId4" Type="http://schemas.openxmlformats.org/officeDocument/2006/relationships/image" Target="../media/image3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21229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15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71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2025/3/10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2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4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25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07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7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6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3481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0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72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04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microsoft.com/office/2007/relationships/hdphoto" Target="../media/hdphoto10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11" Type="http://schemas.microsoft.com/office/2007/relationships/hdphoto" Target="../media/hdphoto9.wdp"/><Relationship Id="rId5" Type="http://schemas.microsoft.com/office/2007/relationships/hdphoto" Target="../media/hdphoto4.wdp"/><Relationship Id="rId10" Type="http://schemas.microsoft.com/office/2007/relationships/hdphoto" Target="../media/hdphoto8.wdp"/><Relationship Id="rId4" Type="http://schemas.openxmlformats.org/officeDocument/2006/relationships/image" Target="../media/image37.png"/><Relationship Id="rId9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3.wdp"/><Relationship Id="rId5" Type="http://schemas.microsoft.com/office/2007/relationships/hdphoto" Target="../media/hdphoto12.wdp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4614" y="1842479"/>
            <a:ext cx="84924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800" b="1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endParaRPr lang="en-US" sz="4800" b="1" dirty="0">
              <a:ln w="22225">
                <a:solidFill>
                  <a:srgbClr val="00B05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SỐ THÀNH TỔNG CÁC TRĂM, CHỤC, ĐƠN VỊ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8864" cy="1080288"/>
            <a:chOff x="1523998" y="0"/>
            <a:chExt cx="2198864" cy="108028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97047" y="3070"/>
              <a:ext cx="212581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093566" y="328287"/>
            <a:ext cx="7754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99972" y="4146465"/>
            <a:ext cx="4861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– Khám phá</a:t>
            </a:r>
          </a:p>
          <a:p>
            <a:pPr algn="ctr"/>
            <a:r>
              <a:rPr lang="en-US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(tr 55)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2799145" y="47267"/>
            <a:ext cx="4170314" cy="2477296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050119024">
                  <a:custGeom>
                    <a:avLst/>
                    <a:gdLst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170314" h="2477296" fill="none" extrusionOk="0">
                        <a:moveTo>
                          <a:pt x="376486" y="824044"/>
                        </a:moveTo>
                        <a:cubicBezTo>
                          <a:pt x="323429" y="701565"/>
                          <a:pt x="441148" y="542553"/>
                          <a:pt x="542816" y="396080"/>
                        </a:cubicBezTo>
                        <a:cubicBezTo>
                          <a:pt x="659821" y="148269"/>
                          <a:pt x="1087859" y="268674"/>
                          <a:pt x="1351973" y="298307"/>
                        </a:cubicBezTo>
                        <a:cubicBezTo>
                          <a:pt x="1483172" y="144843"/>
                          <a:pt x="1875931" y="133994"/>
                          <a:pt x="2167790" y="196807"/>
                        </a:cubicBezTo>
                        <a:cubicBezTo>
                          <a:pt x="2229039" y="140488"/>
                          <a:pt x="2383653" y="1073"/>
                          <a:pt x="2485680" y="11468"/>
                        </a:cubicBezTo>
                        <a:cubicBezTo>
                          <a:pt x="2671785" y="-26296"/>
                          <a:pt x="2748864" y="62808"/>
                          <a:pt x="2879929" y="142272"/>
                        </a:cubicBezTo>
                        <a:cubicBezTo>
                          <a:pt x="2987598" y="42698"/>
                          <a:pt x="3257087" y="-19145"/>
                          <a:pt x="3423421" y="39567"/>
                        </a:cubicBezTo>
                        <a:cubicBezTo>
                          <a:pt x="3562944" y="117127"/>
                          <a:pt x="3630700" y="188798"/>
                          <a:pt x="3699029" y="319754"/>
                        </a:cubicBezTo>
                        <a:cubicBezTo>
                          <a:pt x="3914965" y="358116"/>
                          <a:pt x="3992952" y="446258"/>
                          <a:pt x="4052733" y="591683"/>
                        </a:cubicBezTo>
                        <a:cubicBezTo>
                          <a:pt x="4083327" y="672696"/>
                          <a:pt x="4117510" y="776084"/>
                          <a:pt x="4036902" y="886550"/>
                        </a:cubicBezTo>
                        <a:cubicBezTo>
                          <a:pt x="4123027" y="1008483"/>
                          <a:pt x="4161883" y="1144807"/>
                          <a:pt x="4152551" y="1337395"/>
                        </a:cubicBezTo>
                        <a:cubicBezTo>
                          <a:pt x="4108401" y="1597213"/>
                          <a:pt x="3777981" y="1718112"/>
                          <a:pt x="3610796" y="1732042"/>
                        </a:cubicBezTo>
                        <a:cubicBezTo>
                          <a:pt x="3555641" y="1847310"/>
                          <a:pt x="3501389" y="1973101"/>
                          <a:pt x="3416857" y="2070205"/>
                        </a:cubicBezTo>
                        <a:cubicBezTo>
                          <a:pt x="3270834" y="2190125"/>
                          <a:pt x="2935764" y="2143612"/>
                          <a:pt x="2756557" y="2111149"/>
                        </a:cubicBezTo>
                        <a:cubicBezTo>
                          <a:pt x="2693774" y="2254049"/>
                          <a:pt x="2525161" y="2489413"/>
                          <a:pt x="2284694" y="2471905"/>
                        </a:cubicBezTo>
                        <a:cubicBezTo>
                          <a:pt x="2082791" y="2547793"/>
                          <a:pt x="1867482" y="2405008"/>
                          <a:pt x="1590897" y="2251701"/>
                        </a:cubicBezTo>
                        <a:cubicBezTo>
                          <a:pt x="1301807" y="2347525"/>
                          <a:pt x="860941" y="2214545"/>
                          <a:pt x="560289" y="2034134"/>
                        </a:cubicBezTo>
                        <a:cubicBezTo>
                          <a:pt x="354308" y="2021430"/>
                          <a:pt x="211338" y="1978315"/>
                          <a:pt x="107153" y="1792024"/>
                        </a:cubicBezTo>
                        <a:cubicBezTo>
                          <a:pt x="120497" y="1660655"/>
                          <a:pt x="141602" y="1531128"/>
                          <a:pt x="203977" y="1465217"/>
                        </a:cubicBezTo>
                        <a:cubicBezTo>
                          <a:pt x="85622" y="1450347"/>
                          <a:pt x="56548" y="1308167"/>
                          <a:pt x="-484" y="1129921"/>
                        </a:cubicBezTo>
                        <a:cubicBezTo>
                          <a:pt x="-38939" y="1034916"/>
                          <a:pt x="153403" y="797317"/>
                          <a:pt x="372914" y="831900"/>
                        </a:cubicBezTo>
                        <a:cubicBezTo>
                          <a:pt x="373236" y="829953"/>
                          <a:pt x="375492" y="827546"/>
                          <a:pt x="376486" y="824044"/>
                        </a:cubicBezTo>
                        <a:close/>
                      </a:path>
                      <a:path w="4170314" h="2477296" fill="none" extrusionOk="0">
                        <a:moveTo>
                          <a:pt x="453038" y="1501115"/>
                        </a:moveTo>
                        <a:cubicBezTo>
                          <a:pt x="367199" y="1511627"/>
                          <a:pt x="266144" y="1501147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4019" y="2016315"/>
                          <a:pt x="602359" y="203423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63893" y="2203943"/>
                          <a:pt x="1553526" y="2169102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7772" y="2024200"/>
                          <a:pt x="2767420" y="2054044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87921" y="1379429"/>
                          <a:pt x="3619496" y="1598911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135" y="915646"/>
                          <a:pt x="3953015" y="981550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283" y="327368"/>
                          <a:pt x="3700443" y="35289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31689" y="186460"/>
                          <a:pt x="2840763" y="159561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53301" y="241894"/>
                          <a:pt x="2142823" y="219330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9568" y="305357"/>
                          <a:pt x="1443899" y="340883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161" y="882986"/>
                          <a:pt x="372653" y="859826"/>
                          <a:pt x="376486" y="824044"/>
                        </a:cubicBezTo>
                      </a:path>
                      <a:path w="4170314" h="2477296" stroke="0" extrusionOk="0">
                        <a:moveTo>
                          <a:pt x="376486" y="824044"/>
                        </a:moveTo>
                        <a:cubicBezTo>
                          <a:pt x="379385" y="668349"/>
                          <a:pt x="423155" y="500471"/>
                          <a:pt x="542816" y="396080"/>
                        </a:cubicBezTo>
                        <a:cubicBezTo>
                          <a:pt x="763358" y="215845"/>
                          <a:pt x="1112856" y="124404"/>
                          <a:pt x="1351973" y="298307"/>
                        </a:cubicBezTo>
                        <a:cubicBezTo>
                          <a:pt x="1471206" y="47826"/>
                          <a:pt x="1807855" y="17580"/>
                          <a:pt x="2167790" y="196807"/>
                        </a:cubicBezTo>
                        <a:cubicBezTo>
                          <a:pt x="2247428" y="97648"/>
                          <a:pt x="2335773" y="32011"/>
                          <a:pt x="2485680" y="11468"/>
                        </a:cubicBezTo>
                        <a:cubicBezTo>
                          <a:pt x="2634775" y="-33724"/>
                          <a:pt x="2790334" y="32942"/>
                          <a:pt x="2879929" y="142272"/>
                        </a:cubicBezTo>
                        <a:cubicBezTo>
                          <a:pt x="3007958" y="3343"/>
                          <a:pt x="3206668" y="7145"/>
                          <a:pt x="3423421" y="39567"/>
                        </a:cubicBezTo>
                        <a:cubicBezTo>
                          <a:pt x="3569987" y="93589"/>
                          <a:pt x="3653080" y="197957"/>
                          <a:pt x="3699029" y="319754"/>
                        </a:cubicBezTo>
                        <a:cubicBezTo>
                          <a:pt x="3880124" y="386960"/>
                          <a:pt x="3998395" y="458676"/>
                          <a:pt x="4052733" y="591683"/>
                        </a:cubicBezTo>
                        <a:cubicBezTo>
                          <a:pt x="4072812" y="679456"/>
                          <a:pt x="4086577" y="785988"/>
                          <a:pt x="4036902" y="886550"/>
                        </a:cubicBezTo>
                        <a:cubicBezTo>
                          <a:pt x="4138085" y="1001212"/>
                          <a:pt x="4173266" y="1146064"/>
                          <a:pt x="4152551" y="1337395"/>
                        </a:cubicBezTo>
                        <a:cubicBezTo>
                          <a:pt x="4086482" y="1616530"/>
                          <a:pt x="3884237" y="1605720"/>
                          <a:pt x="3610796" y="1732042"/>
                        </a:cubicBezTo>
                        <a:cubicBezTo>
                          <a:pt x="3593766" y="1876537"/>
                          <a:pt x="3570328" y="1995779"/>
                          <a:pt x="3416857" y="2070205"/>
                        </a:cubicBezTo>
                        <a:cubicBezTo>
                          <a:pt x="3177345" y="2226931"/>
                          <a:pt x="2893276" y="2182526"/>
                          <a:pt x="2756557" y="2111149"/>
                        </a:cubicBezTo>
                        <a:cubicBezTo>
                          <a:pt x="2678961" y="2269447"/>
                          <a:pt x="2555683" y="2432906"/>
                          <a:pt x="2284694" y="2471905"/>
                        </a:cubicBezTo>
                        <a:cubicBezTo>
                          <a:pt x="1988489" y="2501372"/>
                          <a:pt x="1707636" y="2371287"/>
                          <a:pt x="1590897" y="2251701"/>
                        </a:cubicBezTo>
                        <a:cubicBezTo>
                          <a:pt x="1355831" y="2316978"/>
                          <a:pt x="811916" y="2347518"/>
                          <a:pt x="560289" y="2034134"/>
                        </a:cubicBezTo>
                        <a:cubicBezTo>
                          <a:pt x="347490" y="2060157"/>
                          <a:pt x="173983" y="1899584"/>
                          <a:pt x="107153" y="1792024"/>
                        </a:cubicBezTo>
                        <a:cubicBezTo>
                          <a:pt x="71439" y="1711934"/>
                          <a:pt x="126617" y="1558429"/>
                          <a:pt x="203977" y="1465217"/>
                        </a:cubicBezTo>
                        <a:cubicBezTo>
                          <a:pt x="66715" y="1418458"/>
                          <a:pt x="-34024" y="1249398"/>
                          <a:pt x="-484" y="1129921"/>
                        </a:cubicBezTo>
                        <a:cubicBezTo>
                          <a:pt x="-37441" y="938937"/>
                          <a:pt x="129760" y="858192"/>
                          <a:pt x="372914" y="831900"/>
                        </a:cubicBezTo>
                        <a:cubicBezTo>
                          <a:pt x="374194" y="829190"/>
                          <a:pt x="375785" y="826922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41625" y="1484165"/>
                          <a:pt x="298717" y="1489193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32086" y="2009071"/>
                          <a:pt x="606032" y="2011563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9046" y="2215473"/>
                          <a:pt x="1542217" y="2182306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8044" y="2038300"/>
                          <a:pt x="2766806" y="2075579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66267" y="1363749"/>
                          <a:pt x="3646514" y="1576905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274" y="948744"/>
                          <a:pt x="3946278" y="1017375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693237" y="330422"/>
                          <a:pt x="3714301" y="366768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15273" y="201001"/>
                          <a:pt x="2845703" y="149269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1202" y="235847"/>
                          <a:pt x="2162558" y="223857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59" y="320904"/>
                          <a:pt x="1451743" y="35878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737" y="871880"/>
                          <a:pt x="386354" y="851544"/>
                          <a:pt x="376486" y="824044"/>
                        </a:cubicBezTo>
                      </a:path>
                      <a:path w="4170314" h="2477296" fill="none" stroke="0" extrusionOk="0">
                        <a:moveTo>
                          <a:pt x="376486" y="824044"/>
                        </a:moveTo>
                        <a:cubicBezTo>
                          <a:pt x="335331" y="721290"/>
                          <a:pt x="437174" y="496206"/>
                          <a:pt x="542816" y="396080"/>
                        </a:cubicBezTo>
                        <a:cubicBezTo>
                          <a:pt x="757378" y="222633"/>
                          <a:pt x="1114004" y="219558"/>
                          <a:pt x="1351973" y="298307"/>
                        </a:cubicBezTo>
                        <a:cubicBezTo>
                          <a:pt x="1546705" y="179300"/>
                          <a:pt x="1856471" y="65246"/>
                          <a:pt x="2167790" y="196807"/>
                        </a:cubicBezTo>
                        <a:cubicBezTo>
                          <a:pt x="2236672" y="122412"/>
                          <a:pt x="2378035" y="-7460"/>
                          <a:pt x="2485680" y="11468"/>
                        </a:cubicBezTo>
                        <a:cubicBezTo>
                          <a:pt x="2655373" y="-21517"/>
                          <a:pt x="2764530" y="70882"/>
                          <a:pt x="2879929" y="142272"/>
                        </a:cubicBezTo>
                        <a:cubicBezTo>
                          <a:pt x="3013602" y="81635"/>
                          <a:pt x="3219680" y="-56432"/>
                          <a:pt x="3423421" y="39567"/>
                        </a:cubicBezTo>
                        <a:cubicBezTo>
                          <a:pt x="3562912" y="106760"/>
                          <a:pt x="3634091" y="192344"/>
                          <a:pt x="3699029" y="319754"/>
                        </a:cubicBezTo>
                        <a:cubicBezTo>
                          <a:pt x="3874385" y="381612"/>
                          <a:pt x="3998621" y="452248"/>
                          <a:pt x="4052733" y="591683"/>
                        </a:cubicBezTo>
                        <a:cubicBezTo>
                          <a:pt x="4082049" y="683204"/>
                          <a:pt x="4111222" y="800395"/>
                          <a:pt x="4036902" y="886550"/>
                        </a:cubicBezTo>
                        <a:cubicBezTo>
                          <a:pt x="4135853" y="987062"/>
                          <a:pt x="4162303" y="1138330"/>
                          <a:pt x="4152551" y="1337395"/>
                        </a:cubicBezTo>
                        <a:cubicBezTo>
                          <a:pt x="4154416" y="1600810"/>
                          <a:pt x="3833515" y="1670975"/>
                          <a:pt x="3610796" y="1732042"/>
                        </a:cubicBezTo>
                        <a:cubicBezTo>
                          <a:pt x="3554223" y="1873607"/>
                          <a:pt x="3543842" y="2005928"/>
                          <a:pt x="3416857" y="2070205"/>
                        </a:cubicBezTo>
                        <a:cubicBezTo>
                          <a:pt x="3227764" y="2219433"/>
                          <a:pt x="2905047" y="2176674"/>
                          <a:pt x="2756557" y="2111149"/>
                        </a:cubicBezTo>
                        <a:cubicBezTo>
                          <a:pt x="2684870" y="2256725"/>
                          <a:pt x="2513083" y="2483907"/>
                          <a:pt x="2284694" y="2471905"/>
                        </a:cubicBezTo>
                        <a:cubicBezTo>
                          <a:pt x="1975623" y="2545794"/>
                          <a:pt x="1813176" y="2343721"/>
                          <a:pt x="1590897" y="2251701"/>
                        </a:cubicBezTo>
                        <a:cubicBezTo>
                          <a:pt x="1353178" y="2366908"/>
                          <a:pt x="858790" y="2307881"/>
                          <a:pt x="560289" y="2034134"/>
                        </a:cubicBezTo>
                        <a:cubicBezTo>
                          <a:pt x="332456" y="2069607"/>
                          <a:pt x="179053" y="1927893"/>
                          <a:pt x="107153" y="1792024"/>
                        </a:cubicBezTo>
                        <a:cubicBezTo>
                          <a:pt x="104866" y="1676864"/>
                          <a:pt x="138035" y="1538166"/>
                          <a:pt x="203977" y="1465217"/>
                        </a:cubicBezTo>
                        <a:cubicBezTo>
                          <a:pt x="96034" y="1446227"/>
                          <a:pt x="39670" y="1258619"/>
                          <a:pt x="-484" y="1129921"/>
                        </a:cubicBezTo>
                        <a:cubicBezTo>
                          <a:pt x="-24935" y="980754"/>
                          <a:pt x="117512" y="812570"/>
                          <a:pt x="372914" y="831900"/>
                        </a:cubicBezTo>
                        <a:cubicBezTo>
                          <a:pt x="373763" y="829764"/>
                          <a:pt x="375614" y="826986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58885" y="1503453"/>
                          <a:pt x="273988" y="1498956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3238" y="2009340"/>
                          <a:pt x="601298" y="202317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0572" y="2206405"/>
                          <a:pt x="1547101" y="2178407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3047" y="2031857"/>
                          <a:pt x="2769454" y="2064391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97508" y="1339920"/>
                          <a:pt x="3627885" y="1599898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80031" y="935888"/>
                          <a:pt x="3949319" y="988392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877" y="330832"/>
                          <a:pt x="3706273" y="35794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24199" y="193516"/>
                          <a:pt x="2844630" y="155407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7483" y="240980"/>
                          <a:pt x="2151931" y="218125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19" y="311408"/>
                          <a:pt x="1449232" y="35063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012" y="878529"/>
                          <a:pt x="378006" y="853867"/>
                          <a:pt x="376486" y="82404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1651365" y="428282"/>
            <a:ext cx="6875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Định hướng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học tập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252728-ECB0-4011-A212-70C51A9C381C}"/>
              </a:ext>
            </a:extLst>
          </p:cNvPr>
          <p:cNvSpPr txBox="1"/>
          <p:nvPr/>
        </p:nvSpPr>
        <p:spPr>
          <a:xfrm>
            <a:off x="2983806" y="2828835"/>
            <a:ext cx="10005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Xem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Tiết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2(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trang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56, 57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4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9304" y="2721034"/>
            <a:ext cx="79723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06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6FCD224-3CBF-5A4F-A82D-C3615518E551}"/>
              </a:ext>
            </a:extLst>
          </p:cNvPr>
          <p:cNvSpPr/>
          <p:nvPr/>
        </p:nvSpPr>
        <p:spPr>
          <a:xfrm>
            <a:off x="640080" y="1267968"/>
            <a:ext cx="5218176" cy="4754880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04B5A48-664B-2647-8697-273A262499A8}"/>
              </a:ext>
            </a:extLst>
          </p:cNvPr>
          <p:cNvGrpSpPr/>
          <p:nvPr/>
        </p:nvGrpSpPr>
        <p:grpSpPr>
          <a:xfrm>
            <a:off x="1186212" y="1766279"/>
            <a:ext cx="4125910" cy="1614173"/>
            <a:chOff x="1663812" y="2307892"/>
            <a:chExt cx="3409843" cy="1334027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DB3792F-D8D9-D847-B87B-855C89324032}"/>
                </a:ext>
              </a:extLst>
            </p:cNvPr>
            <p:cNvGrpSpPr/>
            <p:nvPr/>
          </p:nvGrpSpPr>
          <p:grpSpPr>
            <a:xfrm>
              <a:off x="3387390" y="262100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1C88552-25A8-B24E-A50A-AAD02A85C3A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FDCF056-713E-2043-9B61-5E63059981B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7D686DD-9617-F641-BCCE-737C3C10E9C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B8DE0F1-40F3-9C46-B121-53E8AAF0C3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218861C-2345-624D-918E-2453053739E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1FCECAE-88E8-614F-A556-1F45E3677F1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78DB6B2-BAE5-C544-A87F-CEFD290F0EE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A1B1F3D-9384-7C4E-9463-E03DF83C32E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2C98DE2-C1D9-6F44-A14E-7CF6C7539BE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1374E4E-53D8-8A4C-B43B-09BBF99077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CBBBFE2-416F-DB4B-8724-72120C974685}"/>
                </a:ext>
              </a:extLst>
            </p:cNvPr>
            <p:cNvGrpSpPr/>
            <p:nvPr/>
          </p:nvGrpSpPr>
          <p:grpSpPr>
            <a:xfrm>
              <a:off x="3615725" y="2616779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63E394D-13F3-5945-A3F4-3CBD526A54F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85E74F2-CF1F-AB41-9039-D9E3359DC90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A7B3635-494B-2944-B29E-23E89308EDF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F891807-D5CD-8D4E-9062-B815E66486B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056572F-5319-6445-AC0A-4973364B070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84D83F5-F8C8-F847-901B-6C9ABCCA7A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6458BF9-05B8-A04C-9084-8D5212698EF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01A363B-8F38-804C-84C9-FDCF8A6FC1D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8B06FB2-A991-4742-B54F-9911B35D605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4F1A1F-06A5-864F-89DA-3FDAAC48264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8F799F7-0DC2-0149-BCEA-DC80D3B39330}"/>
                </a:ext>
              </a:extLst>
            </p:cNvPr>
            <p:cNvGrpSpPr/>
            <p:nvPr/>
          </p:nvGrpSpPr>
          <p:grpSpPr>
            <a:xfrm>
              <a:off x="1663812" y="2307892"/>
              <a:ext cx="1329941" cy="1329941"/>
              <a:chOff x="1005444" y="2289604"/>
              <a:chExt cx="1329941" cy="1329941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25E40EA2-3E19-7644-8D2F-B9CCEBD7E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7CED5E95-D584-5E4B-B703-1597B3823E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621EE2C7-F59E-5846-9ED0-AD2607637A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C0EFEA0-5F5A-754D-8BED-1E18DA09828C}"/>
                </a:ext>
              </a:extLst>
            </p:cNvPr>
            <p:cNvGrpSpPr/>
            <p:nvPr/>
          </p:nvGrpSpPr>
          <p:grpSpPr>
            <a:xfrm>
              <a:off x="3819837" y="2618890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F865FBDE-603C-BB40-ADC8-CEB8929258C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672DAD1-66D4-804A-981A-252878C0071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02CC302C-05FD-9341-B0BC-A43B484CA9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3E00F2B-DBEE-124C-A716-809C32D41FD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E0EEC01C-7201-B849-A8EF-723C3202000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EB0AFB2-810F-8A40-B9EE-6B40E992FC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DFF48A39-1167-8749-A50B-9AE30255AF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732368F8-491F-CD4C-A235-2036584250C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151124D1-6BFC-FB47-AAE1-D4475E67B5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126881A5-A0EF-1047-A453-4646A19AC5F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0663161E-9355-7845-BE49-D6F34C023D47}"/>
                </a:ext>
              </a:extLst>
            </p:cNvPr>
            <p:cNvGrpSpPr/>
            <p:nvPr/>
          </p:nvGrpSpPr>
          <p:grpSpPr>
            <a:xfrm>
              <a:off x="4036297" y="261466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CFD6B05-FBDA-3048-A1EE-B1A5C7C9CBE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D4B7CF98-6F50-544D-9F3A-A4BB13A7223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738F6C2-6E53-9346-B1D1-360DBC8D107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072CC14E-643E-DA40-9CD7-B746A345659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18920EE-9061-8247-A60E-756BC8E1096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A94783F0-0CE8-3746-837C-B1F1C9C934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F73C06F-AE80-F04F-9669-F2B2089E3A1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6217AA86-76CB-2A47-9585-FD19C359B3D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13C0193-6D33-5F45-BC68-EE61370AED4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ADAED7C1-0484-0D4B-9B16-C40C6D67134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2F737C12-114A-EA4B-B444-B7FD76B3A39A}"/>
                </a:ext>
              </a:extLst>
            </p:cNvPr>
            <p:cNvGrpSpPr/>
            <p:nvPr/>
          </p:nvGrpSpPr>
          <p:grpSpPr>
            <a:xfrm>
              <a:off x="4240409" y="259862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6F49404B-F1B8-3C42-92C8-EB3CC290F6C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071A3A90-5AE9-4E47-A98D-2A057D2CBF2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76EB009D-85E8-CD4A-BB1B-76FCCD237A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F33BB3E2-C90F-CB48-A796-B9AEE42FC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EF40DDF-C51D-994D-AB01-8364975FDC4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41561FC9-165F-0D44-BF07-DF00EC0EE0B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F786FFE1-0FB0-1B4E-824B-42EFDABEC38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E52FA5B1-9951-304C-ABA1-EBBA68EBA2A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23D0F9C-7FEA-714A-AF6D-C5F1F17D6D9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BA4DA503-7FFA-FF45-AE27-8F69DFD41C0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D592F97-45D3-9D46-8B45-C62341262C1E}"/>
                </a:ext>
              </a:extLst>
            </p:cNvPr>
            <p:cNvGrpSpPr/>
            <p:nvPr/>
          </p:nvGrpSpPr>
          <p:grpSpPr>
            <a:xfrm>
              <a:off x="4456869" y="2594404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F53133F4-1C62-4440-932D-1B8E1E5FBE1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D902E76-4821-1B44-8C52-737F255634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DCB7D09E-2AA9-0641-B607-5A42043BE03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FC6427EA-3C5D-9242-ACD8-BB35AD80268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4F966D85-DCC9-D546-977B-6BA671006E9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A8072F36-F592-974E-AF8C-A4F5C2C3C9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84DCD3B-8461-D245-8336-FCA090E127B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0B55E05-A5B7-E042-A4FD-A5EC5E6EA77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57AFDB19-3E8E-ED45-A242-99DDABF1AEA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15F4D7DF-6B1B-5546-87DE-C6E7F813C2B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44EEEFDA-606D-A644-AB8D-FF5FAD406317}"/>
                </a:ext>
              </a:extLst>
            </p:cNvPr>
            <p:cNvGrpSpPr/>
            <p:nvPr/>
          </p:nvGrpSpPr>
          <p:grpSpPr>
            <a:xfrm>
              <a:off x="4991696" y="3097224"/>
              <a:ext cx="81959" cy="510458"/>
              <a:chOff x="7152671" y="2046460"/>
              <a:chExt cx="90155" cy="450774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9BA1718A-5841-AC4A-8658-905A2C11071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FC930E58-BB1C-F340-8ACD-D078EE38CB3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6E15C16C-B91B-BC4F-999F-614926E5ABE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3FA0E67-EED2-9F4E-BE85-F4703EDC560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C93CF2BF-5F4B-AA45-A4F6-20ED98007A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1C1BE9B-2349-9847-ABFA-0ACA0234BAB0}"/>
              </a:ext>
            </a:extLst>
          </p:cNvPr>
          <p:cNvSpPr txBox="1"/>
          <p:nvPr/>
        </p:nvSpPr>
        <p:spPr>
          <a:xfrm>
            <a:off x="1002884" y="3644103"/>
            <a:ext cx="453361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2800" dirty="0"/>
              <a:t>Số 345 gồm </a:t>
            </a:r>
          </a:p>
          <a:p>
            <a:pPr algn="ctr">
              <a:lnSpc>
                <a:spcPct val="150000"/>
              </a:lnSpc>
            </a:pPr>
            <a:r>
              <a:rPr lang="x-none" sz="2800" dirty="0"/>
              <a:t>3 trăm, 4 </a:t>
            </a:r>
            <a:r>
              <a:rPr lang="x-none" sz="2800" dirty="0" smtClean="0"/>
              <a:t>chục</a:t>
            </a:r>
            <a:r>
              <a:rPr lang="en-US" sz="2800" dirty="0" smtClean="0"/>
              <a:t> và</a:t>
            </a:r>
            <a:r>
              <a:rPr lang="x-none" sz="2800" dirty="0" smtClean="0"/>
              <a:t> </a:t>
            </a:r>
            <a:r>
              <a:rPr lang="x-none" sz="2800" dirty="0"/>
              <a:t>5 đơn vị </a:t>
            </a:r>
          </a:p>
          <a:p>
            <a:pPr algn="ctr">
              <a:lnSpc>
                <a:spcPct val="150000"/>
              </a:lnSpc>
            </a:pPr>
            <a:r>
              <a:rPr lang="x-none" sz="2800" dirty="0"/>
              <a:t>Ta viết: 345 = 300 + 40 + 5</a:t>
            </a:r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657E54D6-B415-BA4B-9591-17DC9A315F41}"/>
              </a:ext>
            </a:extLst>
          </p:cNvPr>
          <p:cNvSpPr/>
          <p:nvPr/>
        </p:nvSpPr>
        <p:spPr>
          <a:xfrm>
            <a:off x="6039885" y="1265108"/>
            <a:ext cx="5218176" cy="4754880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9" name="TextBox 398">
            <a:extLst>
              <a:ext uri="{FF2B5EF4-FFF2-40B4-BE49-F238E27FC236}">
                <a16:creationId xmlns:a16="http://schemas.microsoft.com/office/drawing/2014/main" id="{0D88478D-8FAA-6A49-B880-5B73E4B8E5C0}"/>
              </a:ext>
            </a:extLst>
          </p:cNvPr>
          <p:cNvSpPr txBox="1"/>
          <p:nvPr/>
        </p:nvSpPr>
        <p:spPr>
          <a:xfrm>
            <a:off x="6451580" y="3641243"/>
            <a:ext cx="44358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2800" dirty="0"/>
              <a:t>Số 408 gồm </a:t>
            </a:r>
          </a:p>
          <a:p>
            <a:pPr algn="ctr">
              <a:lnSpc>
                <a:spcPct val="150000"/>
              </a:lnSpc>
            </a:pPr>
            <a:r>
              <a:rPr lang="x-none" sz="2800" dirty="0"/>
              <a:t>4 trăm, 0 </a:t>
            </a:r>
            <a:r>
              <a:rPr lang="x-none" sz="2800" dirty="0" smtClean="0"/>
              <a:t>chục</a:t>
            </a:r>
            <a:r>
              <a:rPr lang="en-US" sz="2800" dirty="0" smtClean="0"/>
              <a:t> và</a:t>
            </a:r>
            <a:r>
              <a:rPr lang="x-none" sz="2800" dirty="0" smtClean="0"/>
              <a:t> </a:t>
            </a:r>
            <a:r>
              <a:rPr lang="x-none" sz="2800" dirty="0"/>
              <a:t>8 đơn vị </a:t>
            </a:r>
          </a:p>
          <a:p>
            <a:pPr algn="ctr">
              <a:lnSpc>
                <a:spcPct val="150000"/>
              </a:lnSpc>
            </a:pPr>
            <a:r>
              <a:rPr lang="x-none" sz="2800" dirty="0"/>
              <a:t>Ta viết: 408 = 400 + 8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512C12-ED3A-C04F-9BE3-DD848B646941}"/>
              </a:ext>
            </a:extLst>
          </p:cNvPr>
          <p:cNvGrpSpPr/>
          <p:nvPr/>
        </p:nvGrpSpPr>
        <p:grpSpPr>
          <a:xfrm>
            <a:off x="6586017" y="1763419"/>
            <a:ext cx="3856680" cy="1611513"/>
            <a:chOff x="6586017" y="1885339"/>
            <a:chExt cx="3856680" cy="1611513"/>
          </a:xfrm>
        </p:grpSpPr>
        <p:grpSp>
          <p:nvGrpSpPr>
            <p:cNvPr id="325" name="Group 324">
              <a:extLst>
                <a:ext uri="{FF2B5EF4-FFF2-40B4-BE49-F238E27FC236}">
                  <a16:creationId xmlns:a16="http://schemas.microsoft.com/office/drawing/2014/main" id="{BC4C6A7D-7C69-1941-B0F0-538CABD5C709}"/>
                </a:ext>
              </a:extLst>
            </p:cNvPr>
            <p:cNvGrpSpPr/>
            <p:nvPr/>
          </p:nvGrpSpPr>
          <p:grpSpPr>
            <a:xfrm>
              <a:off x="6586017" y="1885339"/>
              <a:ext cx="1609229" cy="1609229"/>
              <a:chOff x="1005444" y="2289604"/>
              <a:chExt cx="1329941" cy="1329941"/>
            </a:xfrm>
          </p:grpSpPr>
          <p:pic>
            <p:nvPicPr>
              <p:cNvPr id="376" name="Picture 375">
                <a:extLst>
                  <a:ext uri="{FF2B5EF4-FFF2-40B4-BE49-F238E27FC236}">
                    <a16:creationId xmlns:a16="http://schemas.microsoft.com/office/drawing/2014/main" id="{2D22B8C8-AFF9-3C4B-B03D-EAE59EAE2F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377" name="Picture 376">
                <a:extLst>
                  <a:ext uri="{FF2B5EF4-FFF2-40B4-BE49-F238E27FC236}">
                    <a16:creationId xmlns:a16="http://schemas.microsoft.com/office/drawing/2014/main" id="{5BBCC7ED-E064-C54D-A048-C5F4D6EE50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378" name="Picture 377">
                <a:extLst>
                  <a:ext uri="{FF2B5EF4-FFF2-40B4-BE49-F238E27FC236}">
                    <a16:creationId xmlns:a16="http://schemas.microsoft.com/office/drawing/2014/main" id="{E07C06B1-33E8-EF4C-A79E-4D51615E0E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414326ED-EBBD-8549-ADF6-2CDBC9D5BA6B}"/>
                </a:ext>
              </a:extLst>
            </p:cNvPr>
            <p:cNvGrpSpPr/>
            <p:nvPr/>
          </p:nvGrpSpPr>
          <p:grpSpPr>
            <a:xfrm>
              <a:off x="10343527" y="2505549"/>
              <a:ext cx="99170" cy="988248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A9A43AA3-E151-A24B-9B2C-78D23A959AD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76DC9B31-0297-9242-BECB-D7C04BE9FDA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id="{58B66B29-9B8D-A54D-8455-53981694732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id="{DB3B481A-B99A-C34C-9D35-A9BF4DBE85A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5E87FF2D-ABCE-8247-AA28-5E2DAB59633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id="{DBA4AD04-F2FE-B442-930A-F85CA383E25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Rectangle 363">
                <a:extLst>
                  <a:ext uri="{FF2B5EF4-FFF2-40B4-BE49-F238E27FC236}">
                    <a16:creationId xmlns:a16="http://schemas.microsoft.com/office/drawing/2014/main" id="{D1D58BAF-534E-AC48-ABA8-5CE6A6F80AE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Rectangle 364">
                <a:extLst>
                  <a:ext uri="{FF2B5EF4-FFF2-40B4-BE49-F238E27FC236}">
                    <a16:creationId xmlns:a16="http://schemas.microsoft.com/office/drawing/2014/main" id="{A9337D47-AE86-CF46-A7F8-F5AF24C083E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00" name="Picture 399">
              <a:extLst>
                <a:ext uri="{FF2B5EF4-FFF2-40B4-BE49-F238E27FC236}">
                  <a16:creationId xmlns:a16="http://schemas.microsoft.com/office/drawing/2014/main" id="{5800DB4D-800C-7548-A3EE-FE6CDC159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6974" y="2256431"/>
              <a:ext cx="1240421" cy="1240421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642490" y="2598821"/>
            <a:ext cx="1721428" cy="43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p"/>
      <p:bldP spid="321" grpId="0" animBg="1"/>
      <p:bldP spid="3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2EA1EA-76E2-DF42-A0EC-A048E28BF6AD}"/>
              </a:ext>
            </a:extLst>
          </p:cNvPr>
          <p:cNvSpPr/>
          <p:nvPr/>
        </p:nvSpPr>
        <p:spPr>
          <a:xfrm>
            <a:off x="1320409" y="1051560"/>
            <a:ext cx="9490221" cy="4754880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0FA67F6-BB34-B84D-9B10-947EE6439FAE}"/>
              </a:ext>
            </a:extLst>
          </p:cNvPr>
          <p:cNvGrpSpPr/>
          <p:nvPr/>
        </p:nvGrpSpPr>
        <p:grpSpPr>
          <a:xfrm>
            <a:off x="2728202" y="1652389"/>
            <a:ext cx="6674634" cy="1776611"/>
            <a:chOff x="2239093" y="1733012"/>
            <a:chExt cx="6674634" cy="177661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5C3784E-6CB3-A243-B8F5-800321715C79}"/>
                </a:ext>
              </a:extLst>
            </p:cNvPr>
            <p:cNvGrpSpPr/>
            <p:nvPr/>
          </p:nvGrpSpPr>
          <p:grpSpPr>
            <a:xfrm>
              <a:off x="7381163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DADCF15-2914-5B46-817C-1F3860AE638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073D23B-55D6-D040-BBD8-E20C3006977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21F92EB-5760-AF43-B755-90055D61B97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44242634-A4CA-B449-8D18-CB58011A033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7809265-2A11-9B41-8528-072439A5D1E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BC54C99-D6D7-364F-91B4-7FF5A3908FC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5A2F8655-2C8A-AE42-A8F6-61B1C6C255B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8E512FDC-1D11-7944-874B-62432B2AC9B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5829DAC-2223-C849-AC69-47AB3DD4B42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51CD25C-CF0E-5E4D-AA5D-D03B1A42E40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DB37254-63CC-F740-8520-5A17B6E546D6}"/>
                </a:ext>
              </a:extLst>
            </p:cNvPr>
            <p:cNvGrpSpPr/>
            <p:nvPr/>
          </p:nvGrpSpPr>
          <p:grpSpPr>
            <a:xfrm>
              <a:off x="7685078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6DDF94-EFEC-B54B-87DB-DCC993B6AC7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6DF7812-AAC5-9B4A-9927-A1D165E44AC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0D809EB-F9D1-D548-92B2-7DEAD6A8C97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57B2B1A-F11D-4B49-9256-C885C6B33F8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7344CF8-F259-9346-9145-8F31519F8A2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B558E91-F1DA-554D-9E61-CA9E694F65F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1F0806C-1AA5-0749-966E-7F905A3A255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FF5D220-2017-DF42-B342-49DB5583249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79C0B1E8-1F75-2C4E-AE74-74FAABF9A42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E9CCFB21-D1EE-954D-B6A3-0CC3C09B765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EA41948-CA71-9B49-9832-7A7C6BC2CCB2}"/>
                </a:ext>
              </a:extLst>
            </p:cNvPr>
            <p:cNvGrpSpPr/>
            <p:nvPr/>
          </p:nvGrpSpPr>
          <p:grpSpPr>
            <a:xfrm>
              <a:off x="2239093" y="1733012"/>
              <a:ext cx="1770152" cy="1770152"/>
              <a:chOff x="1005444" y="2289604"/>
              <a:chExt cx="1329941" cy="1329941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DAB6EBB7-904D-4146-AD8B-D3F1FE38CD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5E634A7B-3039-9347-9BC4-21769D9D69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CDD52D17-AC26-C54C-AA29-9FE1256F93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F5C7B25-DE87-F847-A701-50E28DC47D3D}"/>
                </a:ext>
              </a:extLst>
            </p:cNvPr>
            <p:cNvGrpSpPr/>
            <p:nvPr/>
          </p:nvGrpSpPr>
          <p:grpSpPr>
            <a:xfrm>
              <a:off x="7956750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063AEE7-9118-0E4D-89E5-DD1E0A25471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08E8982-F502-5A4E-A534-6DFAE566931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6B4B536-1114-D443-B58B-21242EFA606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0A4932D-A374-1447-882B-CC072AD0AA2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4749B90-8D56-134D-9DEA-C152ECF2C27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B540DCE-7A96-0748-BB13-12E2BB78FFB6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8AFC81E-F921-F348-818B-9C97D2656BE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844E90E-49DC-604A-82B8-48B55E68528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9D7126CA-22D6-F541-97B4-287AFD5C678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82CDFB0-CEDA-3645-8DAA-A8BE9ACE553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7F9A383-F0C1-E340-BC39-ED53922E08D5}"/>
                </a:ext>
              </a:extLst>
            </p:cNvPr>
            <p:cNvGrpSpPr/>
            <p:nvPr/>
          </p:nvGrpSpPr>
          <p:grpSpPr>
            <a:xfrm>
              <a:off x="8244859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4B2E3EB-945A-444B-A90F-D78BEFDFD18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B870FDE-ED0D-A34B-B382-0DDBC394240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1987C09-C73D-054F-ADCB-5A2E4343926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5D41D18-26AA-1B4A-A0BA-B1CF900A2FC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F7F0D09-F5AA-254D-BF54-16E74C7E02D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0CC5377-4BFD-9648-BAC7-E4524298602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254AF3F-5E70-174B-B757-2729B8D3356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9427275-0AA7-8B4F-8C07-A399ED7FD06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07CBF40-8C07-C749-9E00-5B4C1C9BBF45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DDB579B-6CED-984A-A85D-CB382A7DB7F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1BFE7C0-6DFA-274F-8ABB-95A1D1E1F78A}"/>
                </a:ext>
              </a:extLst>
            </p:cNvPr>
            <p:cNvGrpSpPr/>
            <p:nvPr/>
          </p:nvGrpSpPr>
          <p:grpSpPr>
            <a:xfrm>
              <a:off x="8516531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56AE092-B43A-964E-8AB8-EF05B54C9FC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3315DEC-D7F0-AA4F-B87C-35211EE74DB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7CDAAF5-1EF0-6E4B-8185-2ACE80CA5ED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6A9AB9E-F157-F846-82DA-F79E4DB3BCC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F9ABE11-A256-7441-BDCB-4139661E48A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F26DD62-F9C5-3149-9DEC-A17F57E3FE7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D83BAC9-B8DD-BE49-A739-365B65F70AC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772611A-3825-D647-BFEF-93B4F8D289E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8F45EF1-9A56-5C48-8665-FA185171C51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B7D1E11-361A-1A45-BC28-80203B46602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AF1F70B-6670-654A-B65D-F2C27996C51F}"/>
                </a:ext>
              </a:extLst>
            </p:cNvPr>
            <p:cNvGrpSpPr/>
            <p:nvPr/>
          </p:nvGrpSpPr>
          <p:grpSpPr>
            <a:xfrm>
              <a:off x="8804640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238D636-02A8-934D-BAD7-2AA2D11739C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0F8FFBF-744E-9C4F-94AB-E6E5F8B48EC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3A1EBEC-0D26-154B-8ECE-427E177148A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DB2F404-5441-0F40-B223-DF96A1D130C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92727AF-8A4E-984E-80C0-8C880499932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86E15B1-1F57-974B-928F-E3C4B03F9B6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1E98106-CD6E-3047-A47C-A8A585C095A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787EDAB-8EB6-0F48-8B1D-BB52580C8D0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070EE9F-ADD9-714F-B38D-E97ABE0466C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BAEDA1E-0F65-8440-A78B-E21BA836769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0E8DA8D-FC9C-4E4D-9C83-CEA96F3FF0D8}"/>
                </a:ext>
              </a:extLst>
            </p:cNvPr>
            <p:cNvGrpSpPr/>
            <p:nvPr/>
          </p:nvGrpSpPr>
          <p:grpSpPr>
            <a:xfrm>
              <a:off x="4525486" y="1733012"/>
              <a:ext cx="1770152" cy="1770152"/>
              <a:chOff x="1005444" y="2289604"/>
              <a:chExt cx="1329941" cy="1329941"/>
            </a:xfrm>
          </p:grpSpPr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2BCCE2EC-58ED-4C41-8003-A11E0623F9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A9C7BDCD-3086-DA48-BEA1-F80A9291A5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F093DF17-CAEE-4F42-88E3-538ED78149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80D3EEE7-2073-794D-9167-0D44110638D7}"/>
                </a:ext>
              </a:extLst>
            </p:cNvPr>
            <p:cNvGrpSpPr/>
            <p:nvPr/>
          </p:nvGrpSpPr>
          <p:grpSpPr>
            <a:xfrm>
              <a:off x="7050725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FD4191E-1EF9-DD40-BC0B-E6A95DFCC79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B904E26-3968-1E4C-A2E6-FEEEA19E2A0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777FE4C1-6F2C-A243-986D-EEE8041937A6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966F8E0-CB1D-2949-B99F-CF00A92F1E0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3C4813F3-9198-CC45-A807-28BEFCCD268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BCA2AAC3-D3FB-6C46-A239-F22A43EE83B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1AFB44F9-2045-784A-8222-76045CF0ACF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17909FA-BF32-B244-8718-902F2BE7877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F5A00142-95C7-B64A-A886-AAA246CAD96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DF6BE0C6-2227-E14E-824D-BBC2E97CBE3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A90F061F-74AD-B54B-91E1-FF181F0C5E77}"/>
              </a:ext>
            </a:extLst>
          </p:cNvPr>
          <p:cNvSpPr txBox="1"/>
          <p:nvPr/>
        </p:nvSpPr>
        <p:spPr>
          <a:xfrm>
            <a:off x="2590276" y="3830370"/>
            <a:ext cx="6618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2800" dirty="0"/>
              <a:t>Số 670 </a:t>
            </a:r>
            <a:r>
              <a:rPr lang="x-none" sz="2800"/>
              <a:t>gồm </a:t>
            </a:r>
            <a:r>
              <a:rPr lang="x-none" sz="2800" smtClean="0"/>
              <a:t>6 </a:t>
            </a:r>
            <a:r>
              <a:rPr lang="x-none" sz="2800" dirty="0"/>
              <a:t>trăm, </a:t>
            </a:r>
            <a:r>
              <a:rPr lang="x-none" sz="2800"/>
              <a:t>7 </a:t>
            </a:r>
            <a:r>
              <a:rPr lang="x-none" sz="2800" smtClean="0"/>
              <a:t>chục</a:t>
            </a:r>
            <a:r>
              <a:rPr lang="en-US" sz="2800" smtClean="0"/>
              <a:t> và </a:t>
            </a:r>
            <a:r>
              <a:rPr lang="x-none" sz="2800" smtClean="0"/>
              <a:t>0 </a:t>
            </a:r>
            <a:r>
              <a:rPr lang="x-none" sz="2800" dirty="0"/>
              <a:t>đơn vị </a:t>
            </a:r>
          </a:p>
          <a:p>
            <a:pPr algn="ctr">
              <a:lnSpc>
                <a:spcPct val="150000"/>
              </a:lnSpc>
            </a:pPr>
            <a:r>
              <a:rPr lang="x-none" sz="2800" dirty="0"/>
              <a:t>Ta viết: 670 = 600 + 70 </a:t>
            </a:r>
          </a:p>
        </p:txBody>
      </p:sp>
    </p:spTree>
    <p:extLst>
      <p:ext uri="{BB962C8B-B14F-4D97-AF65-F5344CB8AC3E}">
        <p14:creationId xmlns:p14="http://schemas.microsoft.com/office/powerpoint/2010/main" val="7281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596" y="2402380"/>
            <a:ext cx="79723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rPr>
              <a:t>HOẠT ĐỘNG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00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254094"/>
            <a:ext cx="8287714" cy="570588"/>
            <a:chOff x="1183343" y="1464304"/>
            <a:chExt cx="8287714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thành</a:t>
              </a:r>
              <a:r>
                <a:rPr lang="en-US" sz="2800" dirty="0"/>
                <a:t> </a:t>
              </a:r>
              <a:r>
                <a:rPr lang="en-US" sz="2800" dirty="0" err="1"/>
                <a:t>tổng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40CC701D-A734-7B4F-972F-571CE3A67A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0" r="2267"/>
          <a:stretch/>
        </p:blipFill>
        <p:spPr>
          <a:xfrm>
            <a:off x="1180406" y="1107084"/>
            <a:ext cx="9975274" cy="5449455"/>
          </a:xfrm>
          <a:prstGeom prst="rect">
            <a:avLst/>
          </a:prstGeom>
          <a:ln w="38100">
            <a:noFill/>
          </a:ln>
        </p:spPr>
      </p:pic>
      <p:sp>
        <p:nvSpPr>
          <p:cNvPr id="21" name="Arc 20">
            <a:extLst>
              <a:ext uri="{FF2B5EF4-FFF2-40B4-BE49-F238E27FC236}">
                <a16:creationId xmlns:a16="http://schemas.microsoft.com/office/drawing/2014/main" id="{36C18631-4CAA-C340-8FD4-0A2335BB3F8F}"/>
              </a:ext>
            </a:extLst>
          </p:cNvPr>
          <p:cNvSpPr/>
          <p:nvPr/>
        </p:nvSpPr>
        <p:spPr>
          <a:xfrm rot="17622605" flipH="1">
            <a:off x="3283889" y="1978089"/>
            <a:ext cx="2669042" cy="3359020"/>
          </a:xfrm>
          <a:prstGeom prst="arc">
            <a:avLst>
              <a:gd name="adj1" fmla="val 16200000"/>
              <a:gd name="adj2" fmla="val 97297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2484D964-80D2-7D4D-A70D-9048D428323D}"/>
              </a:ext>
            </a:extLst>
          </p:cNvPr>
          <p:cNvSpPr/>
          <p:nvPr/>
        </p:nvSpPr>
        <p:spPr>
          <a:xfrm rot="3977395" flipH="1" flipV="1">
            <a:off x="3724669" y="2945743"/>
            <a:ext cx="2669042" cy="3359020"/>
          </a:xfrm>
          <a:prstGeom prst="arc">
            <a:avLst>
              <a:gd name="adj1" fmla="val 17093142"/>
              <a:gd name="adj2" fmla="val 2061128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4709F432-AEFB-6847-94BF-2E742EF83F5A}"/>
              </a:ext>
            </a:extLst>
          </p:cNvPr>
          <p:cNvSpPr/>
          <p:nvPr/>
        </p:nvSpPr>
        <p:spPr>
          <a:xfrm>
            <a:off x="7949682" y="1791478"/>
            <a:ext cx="1847461" cy="2500604"/>
          </a:xfrm>
          <a:custGeom>
            <a:avLst/>
            <a:gdLst>
              <a:gd name="connsiteX0" fmla="*/ 0 w 1847461"/>
              <a:gd name="connsiteY0" fmla="*/ 0 h 2500604"/>
              <a:gd name="connsiteX1" fmla="*/ 1847461 w 1847461"/>
              <a:gd name="connsiteY1" fmla="*/ 2500604 h 250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47461" h="2500604">
                <a:moveTo>
                  <a:pt x="0" y="0"/>
                </a:moveTo>
                <a:lnTo>
                  <a:pt x="1847461" y="2500604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96455EE8-3120-6847-BC92-2C6F871DECEC}"/>
              </a:ext>
            </a:extLst>
          </p:cNvPr>
          <p:cNvSpPr/>
          <p:nvPr/>
        </p:nvSpPr>
        <p:spPr>
          <a:xfrm flipV="1">
            <a:off x="8024328" y="3676259"/>
            <a:ext cx="1182851" cy="2444619"/>
          </a:xfrm>
          <a:custGeom>
            <a:avLst/>
            <a:gdLst>
              <a:gd name="connsiteX0" fmla="*/ 0 w 1306285"/>
              <a:gd name="connsiteY0" fmla="*/ 1063690 h 1063690"/>
              <a:gd name="connsiteX1" fmla="*/ 1306285 w 1306285"/>
              <a:gd name="connsiteY1" fmla="*/ 0 h 106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06285" h="1063690">
                <a:moveTo>
                  <a:pt x="0" y="1063690"/>
                </a:moveTo>
                <a:lnTo>
                  <a:pt x="1306285" y="0"/>
                </a:ln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AFE06CF-B13E-514A-91B4-14371DBCF6EF}"/>
              </a:ext>
            </a:extLst>
          </p:cNvPr>
          <p:cNvSpPr/>
          <p:nvPr/>
        </p:nvSpPr>
        <p:spPr>
          <a:xfrm>
            <a:off x="7725747" y="2948472"/>
            <a:ext cx="1847460" cy="2015413"/>
          </a:xfrm>
          <a:custGeom>
            <a:avLst/>
            <a:gdLst>
              <a:gd name="connsiteX0" fmla="*/ 0 w 1828800"/>
              <a:gd name="connsiteY0" fmla="*/ 2034074 h 2034074"/>
              <a:gd name="connsiteX1" fmla="*/ 1828800 w 1828800"/>
              <a:gd name="connsiteY1" fmla="*/ 0 h 203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8800" h="2034074">
                <a:moveTo>
                  <a:pt x="0" y="2034074"/>
                </a:moveTo>
                <a:lnTo>
                  <a:pt x="1828800" y="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139, 765, 992, 360, 607 </a:t>
              </a:r>
              <a:r>
                <a:rPr lang="en-US" sz="2800" dirty="0" err="1"/>
                <a:t>thành</a:t>
              </a:r>
              <a:r>
                <a:rPr lang="en-US" sz="2800" dirty="0"/>
                <a:t> </a:t>
              </a:r>
              <a:r>
                <a:rPr lang="en-US" sz="2800" dirty="0" err="1"/>
                <a:t>tổng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25C727-A778-5143-A55F-3DD010654948}"/>
              </a:ext>
            </a:extLst>
          </p:cNvPr>
          <p:cNvGrpSpPr/>
          <p:nvPr/>
        </p:nvGrpSpPr>
        <p:grpSpPr>
          <a:xfrm>
            <a:off x="1548882" y="1287624"/>
            <a:ext cx="8677469" cy="2197359"/>
            <a:chOff x="1548882" y="1287624"/>
            <a:chExt cx="8677469" cy="219735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47033D5-EB1B-C942-99C6-D168BFC149B2}"/>
                </a:ext>
              </a:extLst>
            </p:cNvPr>
            <p:cNvSpPr/>
            <p:nvPr/>
          </p:nvSpPr>
          <p:spPr>
            <a:xfrm>
              <a:off x="1548882" y="1287624"/>
              <a:ext cx="8677469" cy="2197359"/>
            </a:xfrm>
            <a:prstGeom prst="rect">
              <a:avLst/>
            </a:prstGeom>
            <a:solidFill>
              <a:srgbClr val="FFFAC2"/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DF2B5D5-43A5-5D43-B21B-3C4EE3D68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191" y="1606679"/>
              <a:ext cx="3695700" cy="17272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C6384DA-8DD7-7A45-A61E-1B1305CABDF5}"/>
                </a:ext>
              </a:extLst>
            </p:cNvPr>
            <p:cNvSpPr txBox="1"/>
            <p:nvPr/>
          </p:nvSpPr>
          <p:spPr>
            <a:xfrm>
              <a:off x="1773989" y="1442059"/>
              <a:ext cx="4113627" cy="19514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x-none" sz="2800" dirty="0"/>
                <a:t>Mẫu: 123 = 100 + 20 + 3</a:t>
              </a:r>
            </a:p>
            <a:p>
              <a:pPr>
                <a:lnSpc>
                  <a:spcPct val="150000"/>
                </a:lnSpc>
              </a:pPr>
              <a:r>
                <a:rPr lang="x-none" sz="2800" dirty="0"/>
                <a:t>         104 = 100 + 4</a:t>
              </a:r>
            </a:p>
            <a:p>
              <a:pPr>
                <a:lnSpc>
                  <a:spcPct val="150000"/>
                </a:lnSpc>
              </a:pPr>
              <a:r>
                <a:rPr lang="x-none" sz="2800" dirty="0"/>
                <a:t>         450 = 400 + 50 </a:t>
              </a:r>
            </a:p>
          </p:txBody>
        </p:sp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id="{C37B3F1F-A220-344D-8C31-3ABB4BF301F8}"/>
              </a:ext>
            </a:extLst>
          </p:cNvPr>
          <p:cNvSpPr txBox="1"/>
          <p:nvPr/>
        </p:nvSpPr>
        <p:spPr>
          <a:xfrm>
            <a:off x="1773989" y="3451487"/>
            <a:ext cx="86446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3200" dirty="0"/>
              <a:t>139 = </a:t>
            </a:r>
            <a:r>
              <a:rPr lang="x-none" sz="3200" dirty="0">
                <a:solidFill>
                  <a:srgbClr val="FF0000"/>
                </a:solidFill>
              </a:rPr>
              <a:t>100 + 30 + 9			</a:t>
            </a:r>
            <a:r>
              <a:rPr lang="x-none" sz="3200" dirty="0"/>
              <a:t>360 = </a:t>
            </a:r>
            <a:r>
              <a:rPr lang="x-none" sz="3200" dirty="0">
                <a:solidFill>
                  <a:srgbClr val="FF0000"/>
                </a:solidFill>
              </a:rPr>
              <a:t>300 + 60</a:t>
            </a:r>
          </a:p>
          <a:p>
            <a:pPr>
              <a:lnSpc>
                <a:spcPct val="200000"/>
              </a:lnSpc>
            </a:pPr>
            <a:r>
              <a:rPr lang="x-none" sz="3200" dirty="0"/>
              <a:t>765 = </a:t>
            </a:r>
            <a:r>
              <a:rPr lang="x-none" sz="3200" dirty="0">
                <a:solidFill>
                  <a:srgbClr val="FF0000"/>
                </a:solidFill>
              </a:rPr>
              <a:t>700 + 60 + 5			</a:t>
            </a:r>
            <a:r>
              <a:rPr lang="x-none" sz="3200" dirty="0"/>
              <a:t>607 =</a:t>
            </a:r>
            <a:r>
              <a:rPr lang="x-none" sz="3200" dirty="0">
                <a:solidFill>
                  <a:srgbClr val="FF0000"/>
                </a:solidFill>
              </a:rPr>
              <a:t> 600 + 7</a:t>
            </a:r>
          </a:p>
          <a:p>
            <a:pPr>
              <a:lnSpc>
                <a:spcPct val="200000"/>
              </a:lnSpc>
            </a:pPr>
            <a:r>
              <a:rPr lang="x-none" sz="3200" dirty="0"/>
              <a:t>992 = </a:t>
            </a:r>
            <a:r>
              <a:rPr lang="x-none" sz="3200" dirty="0">
                <a:solidFill>
                  <a:srgbClr val="FF0000"/>
                </a:solidFill>
              </a:rPr>
              <a:t>900 + 90 + 2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35F65C-2C00-EE43-A1B6-C47AB82DC9AA}"/>
              </a:ext>
            </a:extLst>
          </p:cNvPr>
          <p:cNvSpPr/>
          <p:nvPr/>
        </p:nvSpPr>
        <p:spPr>
          <a:xfrm>
            <a:off x="2967135" y="3713584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x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17DDB4AF-5FD8-BB40-9811-D5020617989D}"/>
              </a:ext>
            </a:extLst>
          </p:cNvPr>
          <p:cNvSpPr/>
          <p:nvPr/>
        </p:nvSpPr>
        <p:spPr>
          <a:xfrm>
            <a:off x="2967135" y="4651311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xxx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9E75AC0A-DC50-074D-9C12-883841C7444D}"/>
              </a:ext>
            </a:extLst>
          </p:cNvPr>
          <p:cNvSpPr/>
          <p:nvPr/>
        </p:nvSpPr>
        <p:spPr>
          <a:xfrm>
            <a:off x="2967135" y="5606465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F2A2F65A-7F88-7C4A-BE5E-AB452CFC9AB3}"/>
              </a:ext>
            </a:extLst>
          </p:cNvPr>
          <p:cNvSpPr/>
          <p:nvPr/>
        </p:nvSpPr>
        <p:spPr>
          <a:xfrm>
            <a:off x="8466909" y="3708730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x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7700282A-11F9-5143-BED7-ED6BC0D5054D}"/>
              </a:ext>
            </a:extLst>
          </p:cNvPr>
          <p:cNvSpPr/>
          <p:nvPr/>
        </p:nvSpPr>
        <p:spPr>
          <a:xfrm>
            <a:off x="8466909" y="4646457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  <p:bldP spid="13" grpId="0" animBg="1"/>
      <p:bldP spid="189" grpId="0" animBg="1"/>
      <p:bldP spid="190" grpId="0" animBg="1"/>
      <p:bldP spid="191" grpId="0" animBg="1"/>
      <p:bldP spid="1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5E8A8F7-795F-3A4D-8843-213D56C793F1}"/>
              </a:ext>
            </a:extLst>
          </p:cNvPr>
          <p:cNvSpPr/>
          <p:nvPr/>
        </p:nvSpPr>
        <p:spPr>
          <a:xfrm>
            <a:off x="3456370" y="575781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6903947" cy="584093"/>
            <a:chOff x="1183343" y="1464304"/>
            <a:chExt cx="6903947" cy="584093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4679425" y="479106"/>
            <a:ext cx="6043642" cy="185538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Sóc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nhặt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hạt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dẻ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giữ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sau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</a:rPr>
              <a:t>Cứ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đủ</a:t>
            </a:r>
            <a:r>
              <a:rPr lang="en-US" sz="2800" dirty="0">
                <a:solidFill>
                  <a:prstClr val="black"/>
                </a:solidFill>
              </a:rPr>
              <a:t> 100 </a:t>
            </a:r>
            <a:r>
              <a:rPr lang="en-US" sz="2800" dirty="0" err="1">
                <a:solidFill>
                  <a:prstClr val="black"/>
                </a:solidFill>
              </a:rPr>
              <a:t>hạt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sóc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vào</a:t>
            </a:r>
            <a:r>
              <a:rPr lang="en-US" sz="2800" dirty="0">
                <a:solidFill>
                  <a:prstClr val="black"/>
                </a:solidFill>
              </a:rPr>
              <a:t> 1 </a:t>
            </a:r>
            <a:r>
              <a:rPr lang="en-US" sz="2800" dirty="0" err="1">
                <a:solidFill>
                  <a:prstClr val="black"/>
                </a:solidFill>
              </a:rPr>
              <a:t>giỏ</a:t>
            </a:r>
            <a:r>
              <a:rPr lang="en-US" sz="2800" dirty="0">
                <a:solidFill>
                  <a:prstClr val="black"/>
                </a:solidFill>
              </a:rPr>
              <a:t>;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</a:rPr>
              <a:t>Cứ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đủ</a:t>
            </a:r>
            <a:r>
              <a:rPr lang="en-US" sz="2800" dirty="0">
                <a:solidFill>
                  <a:prstClr val="black"/>
                </a:solidFill>
              </a:rPr>
              <a:t> 10 </a:t>
            </a:r>
            <a:r>
              <a:rPr lang="en-US" sz="2800" dirty="0" err="1">
                <a:solidFill>
                  <a:prstClr val="black"/>
                </a:solidFill>
              </a:rPr>
              <a:t>hạt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sóc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vào</a:t>
            </a:r>
            <a:r>
              <a:rPr lang="en-US" sz="2800" dirty="0">
                <a:solidFill>
                  <a:prstClr val="black"/>
                </a:solidFill>
              </a:rPr>
              <a:t> 1 </a:t>
            </a:r>
            <a:r>
              <a:rPr lang="en-US" sz="2800" dirty="0" err="1">
                <a:solidFill>
                  <a:prstClr val="black"/>
                </a:solidFill>
              </a:rPr>
              <a:t>túi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>
              <a:lnSpc>
                <a:spcPct val="114000"/>
              </a:lnSpc>
            </a:pPr>
            <a:endParaRPr lang="x-none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D4E09F8-2EFB-0C42-9785-D9249DDA3779}"/>
              </a:ext>
            </a:extLst>
          </p:cNvPr>
          <p:cNvGrpSpPr/>
          <p:nvPr/>
        </p:nvGrpSpPr>
        <p:grpSpPr>
          <a:xfrm>
            <a:off x="825058" y="1833203"/>
            <a:ext cx="5820819" cy="2225811"/>
            <a:chOff x="825058" y="1833203"/>
            <a:chExt cx="5820819" cy="222581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E93B1FD-EE11-5B4B-B39D-C02FB9B743EF}"/>
                </a:ext>
              </a:extLst>
            </p:cNvPr>
            <p:cNvGrpSpPr/>
            <p:nvPr/>
          </p:nvGrpSpPr>
          <p:grpSpPr>
            <a:xfrm>
              <a:off x="854136" y="2356423"/>
              <a:ext cx="5791741" cy="1702591"/>
              <a:chOff x="1804534" y="3362525"/>
              <a:chExt cx="6370915" cy="1872850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829E8BFB-D358-0C40-A329-86D6174101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4933" b="58296" l="6442" r="58896">
                            <a14:foregroundMark x1="17485" y1="51570" x2="30061" y2="54709"/>
                            <a14:foregroundMark x1="30061" y1="54709" x2="50920" y2="51121"/>
                            <a14:foregroundMark x1="50920" y1="50673" x2="52147" y2="51570"/>
                            <a14:foregroundMark x1="52147" y1="51570" x2="53374" y2="51570"/>
                            <a14:foregroundMark x1="16258" y1="51121" x2="15337" y2="51121"/>
                            <a14:foregroundMark x1="15337" y1="50673" x2="17791" y2="48879"/>
                            <a14:foregroundMark x1="51227" y1="5381" x2="51227" y2="5381"/>
                            <a14:foregroundMark x1="35583" y1="56054" x2="35583" y2="56054"/>
                            <a14:foregroundMark x1="35583" y1="56502" x2="31288" y2="55605"/>
                            <a14:foregroundMark x1="35583" y1="58296" x2="35583" y2="58296"/>
                          </a14:backgroundRemoval>
                        </a14:imgEffect>
                        <a14:imgEffect>
                          <a14:sharpenSoften amount="38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4074" b="40359"/>
              <a:stretch/>
            </p:blipFill>
            <p:spPr>
              <a:xfrm>
                <a:off x="1804534" y="3362525"/>
                <a:ext cx="2729463" cy="1689100"/>
              </a:xfrm>
              <a:prstGeom prst="rect">
                <a:avLst/>
              </a:prstGeom>
            </p:spPr>
          </p:pic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BDA67AD5-C83C-C246-9D9E-44A906013620}"/>
                  </a:ext>
                </a:extLst>
              </p:cNvPr>
              <p:cNvGrpSpPr/>
              <p:nvPr/>
            </p:nvGrpSpPr>
            <p:grpSpPr>
              <a:xfrm>
                <a:off x="6956005" y="4131892"/>
                <a:ext cx="1219444" cy="685951"/>
                <a:chOff x="5426516" y="4107225"/>
                <a:chExt cx="1219444" cy="685951"/>
              </a:xfrm>
            </p:grpSpPr>
            <p:pic>
              <p:nvPicPr>
                <p:cNvPr id="1026" name="Picture 2" descr="Hình ảnh Hạt Hạt Vẽ Tay Phim Hoạt Hình Vẽ Tay Phim Hoạt Hình, Quả Hạch, Món  ăn, Snack miễn phí tải tập tin PNG PSDComment và Vector">
                  <a:extLst>
                    <a:ext uri="{FF2B5EF4-FFF2-40B4-BE49-F238E27FC236}">
                      <a16:creationId xmlns:a16="http://schemas.microsoft.com/office/drawing/2014/main" id="{F766C233-B0A8-7447-8607-11EBFBFBA3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10000" b="90000" l="10000" r="90000">
                              <a14:foregroundMark x1="40000" y1="29083" x2="40000" y2="29083"/>
                              <a14:foregroundMark x1="39167" y1="26917" x2="39167" y2="26917"/>
                              <a14:foregroundMark x1="39167" y1="27500" x2="39167" y2="27500"/>
                              <a14:foregroundMark x1="38667" y1="27750" x2="44667" y2="26667"/>
                              <a14:foregroundMark x1="29167" y1="49250" x2="31333" y2="60417"/>
                              <a14:foregroundMark x1="40583" y1="76167" x2="40583" y2="76167"/>
                              <a14:foregroundMark x1="40583" y1="76167" x2="46583" y2="7725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206515">
                  <a:off x="5426516" y="4107225"/>
                  <a:ext cx="685950" cy="6859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" name="Picture 2" descr="Hình ảnh Hạt Hạt Vẽ Tay Phim Hoạt Hình Vẽ Tay Phim Hoạt Hình, Quả Hạch, Món  ăn, Snack miễn phí tải tập tin PNG PSDComment và Vector">
                  <a:extLst>
                    <a:ext uri="{FF2B5EF4-FFF2-40B4-BE49-F238E27FC236}">
                      <a16:creationId xmlns:a16="http://schemas.microsoft.com/office/drawing/2014/main" id="{A9AE8D49-21CA-9D4D-A9DB-40E5F1AFF9C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10000" b="90000" l="10000" r="90000">
                              <a14:foregroundMark x1="40000" y1="29083" x2="40000" y2="29083"/>
                              <a14:foregroundMark x1="39167" y1="26917" x2="39167" y2="26917"/>
                              <a14:foregroundMark x1="39167" y1="27500" x2="39167" y2="27500"/>
                              <a14:foregroundMark x1="38667" y1="27750" x2="44667" y2="26667"/>
                              <a14:foregroundMark x1="29167" y1="49250" x2="31333" y2="60417"/>
                              <a14:foregroundMark x1="40583" y1="76167" x2="40583" y2="76167"/>
                              <a14:foregroundMark x1="40583" y1="76167" x2="46583" y2="7725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206515">
                  <a:off x="5960010" y="4107226"/>
                  <a:ext cx="685950" cy="6859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DAED6ACC-F4A9-E748-8F2A-F4D3AD6B6479}"/>
                  </a:ext>
                </a:extLst>
              </p:cNvPr>
              <p:cNvGrpSpPr/>
              <p:nvPr/>
            </p:nvGrpSpPr>
            <p:grpSpPr>
              <a:xfrm>
                <a:off x="4156497" y="3471725"/>
                <a:ext cx="2838887" cy="1763650"/>
                <a:chOff x="4156497" y="3471725"/>
                <a:chExt cx="2838887" cy="1763650"/>
              </a:xfrm>
            </p:grpSpPr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95A6D2E9-F2D5-8F4E-A5CA-7E32EC61FD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56497" y="3495475"/>
                  <a:ext cx="1079500" cy="1739900"/>
                </a:xfrm>
                <a:prstGeom prst="rect">
                  <a:avLst/>
                </a:prstGeom>
              </p:spPr>
            </p:pic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id="{337A8736-A0B3-E849-B6C4-42B1C0A4E0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16500" y="3483600"/>
                  <a:ext cx="1079500" cy="1739900"/>
                </a:xfrm>
                <a:prstGeom prst="rect">
                  <a:avLst/>
                </a:prstGeom>
              </p:spPr>
            </p:pic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19B83CED-4EEF-E440-BC7E-1C3C98F701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15884" y="3471725"/>
                  <a:ext cx="1079500" cy="1739900"/>
                </a:xfrm>
                <a:prstGeom prst="rect">
                  <a:avLst/>
                </a:prstGeom>
              </p:spPr>
            </p:pic>
          </p:grp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0C08F7E-5BDF-3746-86EE-E2634CB38EC7}"/>
                </a:ext>
              </a:extLst>
            </p:cNvPr>
            <p:cNvSpPr txBox="1"/>
            <p:nvPr/>
          </p:nvSpPr>
          <p:spPr>
            <a:xfrm>
              <a:off x="825058" y="1833203"/>
              <a:ext cx="21643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/>
                <a:t>a) Hôm qua: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8F1E856-19BF-4249-A60C-0D3D8E69C028}"/>
              </a:ext>
            </a:extLst>
          </p:cNvPr>
          <p:cNvGrpSpPr/>
          <p:nvPr/>
        </p:nvGrpSpPr>
        <p:grpSpPr>
          <a:xfrm>
            <a:off x="854136" y="3952411"/>
            <a:ext cx="6015297" cy="2442777"/>
            <a:chOff x="854136" y="3952411"/>
            <a:chExt cx="6015297" cy="2442777"/>
          </a:xfrm>
        </p:grpSpPr>
        <p:pic>
          <p:nvPicPr>
            <p:cNvPr id="70" name="Picture 2" descr="Hình ảnh Hạt Hạt Vẽ Tay Phim Hoạt Hình Vẽ Tay Phim Hoạt Hình, Quả Hạch, Món  ăn, Snack miễn phí tải tập tin PNG PSDComment và Vector">
              <a:extLst>
                <a:ext uri="{FF2B5EF4-FFF2-40B4-BE49-F238E27FC236}">
                  <a16:creationId xmlns:a16="http://schemas.microsoft.com/office/drawing/2014/main" id="{E6DCF71B-8B60-8E41-B2BA-4B0E663402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40000" y1="29083" x2="40000" y2="29083"/>
                          <a14:foregroundMark x1="39167" y1="26917" x2="39167" y2="26917"/>
                          <a14:foregroundMark x1="39167" y1="27500" x2="39167" y2="27500"/>
                          <a14:foregroundMark x1="38667" y1="27750" x2="44667" y2="26667"/>
                          <a14:foregroundMark x1="29167" y1="49250" x2="31333" y2="60417"/>
                          <a14:foregroundMark x1="40583" y1="76167" x2="40583" y2="76167"/>
                          <a14:foregroundMark x1="40583" y1="76167" x2="46583" y2="77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06515">
              <a:off x="6113485" y="4901650"/>
              <a:ext cx="623591" cy="623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63608D3-90AD-2D46-97EE-B52A664FA480}"/>
                </a:ext>
              </a:extLst>
            </p:cNvPr>
            <p:cNvGrpSpPr/>
            <p:nvPr/>
          </p:nvGrpSpPr>
          <p:grpSpPr>
            <a:xfrm>
              <a:off x="854136" y="3952411"/>
              <a:ext cx="6015297" cy="2442777"/>
              <a:chOff x="854136" y="4153579"/>
              <a:chExt cx="6015297" cy="2442777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198F00AE-2B44-5E41-B2B8-89E6B87B191F}"/>
                  </a:ext>
                </a:extLst>
              </p:cNvPr>
              <p:cNvGrpSpPr/>
              <p:nvPr/>
            </p:nvGrpSpPr>
            <p:grpSpPr>
              <a:xfrm>
                <a:off x="931388" y="4905263"/>
                <a:ext cx="5938045" cy="1691093"/>
                <a:chOff x="931388" y="4941839"/>
                <a:chExt cx="5938045" cy="1691093"/>
              </a:xfrm>
            </p:grpSpPr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2FBA600C-AC86-5049-8C6A-68D7B989208D}"/>
                    </a:ext>
                  </a:extLst>
                </p:cNvPr>
                <p:cNvGrpSpPr/>
                <p:nvPr/>
              </p:nvGrpSpPr>
              <p:grpSpPr>
                <a:xfrm>
                  <a:off x="931388" y="4951931"/>
                  <a:ext cx="5938045" cy="1681001"/>
                  <a:chOff x="1643598" y="3362525"/>
                  <a:chExt cx="6531851" cy="1849100"/>
                </a:xfrm>
              </p:grpSpPr>
              <p:pic>
                <p:nvPicPr>
                  <p:cNvPr id="60" name="Picture 59">
                    <a:extLst>
                      <a:ext uri="{FF2B5EF4-FFF2-40B4-BE49-F238E27FC236}">
                        <a16:creationId xmlns:a16="http://schemas.microsoft.com/office/drawing/2014/main" id="{B86B87BC-8A3A-2F4C-AFC3-AB4FDD2CAA8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backgroundRemoval t="4933" b="58296" l="6442" r="58896">
                                <a14:foregroundMark x1="17485" y1="51570" x2="30061" y2="54709"/>
                                <a14:foregroundMark x1="30061" y1="54709" x2="50920" y2="51121"/>
                                <a14:foregroundMark x1="50920" y1="50673" x2="52147" y2="51570"/>
                                <a14:foregroundMark x1="52147" y1="51570" x2="53374" y2="51570"/>
                                <a14:foregroundMark x1="16258" y1="51121" x2="15337" y2="51121"/>
                                <a14:foregroundMark x1="15337" y1="50673" x2="17791" y2="48879"/>
                                <a14:foregroundMark x1="51227" y1="5381" x2="51227" y2="5381"/>
                                <a14:foregroundMark x1="35583" y1="56054" x2="35583" y2="56054"/>
                                <a14:foregroundMark x1="35583" y1="56502" x2="31288" y2="55605"/>
                                <a14:foregroundMark x1="35583" y1="58296" x2="35583" y2="58296"/>
                              </a14:backgroundRemoval>
                            </a14:imgEffect>
                            <a14:imgEffect>
                              <a14:sharpenSoften amount="38000"/>
                            </a14:imgEffect>
                            <a14:imgEffect>
                              <a14:saturation sat="2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34074" b="40359"/>
                  <a:stretch/>
                </p:blipFill>
                <p:spPr>
                  <a:xfrm>
                    <a:off x="1643598" y="3362525"/>
                    <a:ext cx="2729464" cy="1689100"/>
                  </a:xfrm>
                  <a:prstGeom prst="rect">
                    <a:avLst/>
                  </a:prstGeom>
                </p:spPr>
              </p:pic>
              <p:grpSp>
                <p:nvGrpSpPr>
                  <p:cNvPr id="61" name="Group 60">
                    <a:extLst>
                      <a:ext uri="{FF2B5EF4-FFF2-40B4-BE49-F238E27FC236}">
                        <a16:creationId xmlns:a16="http://schemas.microsoft.com/office/drawing/2014/main" id="{E479F746-8B9E-644D-8E80-7E8403783680}"/>
                      </a:ext>
                    </a:extLst>
                  </p:cNvPr>
                  <p:cNvGrpSpPr/>
                  <p:nvPr/>
                </p:nvGrpSpPr>
                <p:grpSpPr>
                  <a:xfrm>
                    <a:off x="6956005" y="4131892"/>
                    <a:ext cx="1219444" cy="685951"/>
                    <a:chOff x="5426516" y="4107225"/>
                    <a:chExt cx="1219444" cy="685951"/>
                  </a:xfrm>
                </p:grpSpPr>
                <p:pic>
                  <p:nvPicPr>
                    <p:cNvPr id="66" name="Picture 2" descr="Hình ảnh Hạt Hạt Vẽ Tay Phim Hoạt Hình Vẽ Tay Phim Hoạt Hình, Quả Hạch, Món  ăn, Snack miễn phí tải tập tin PNG PSDComment và Vector">
                      <a:extLst>
                        <a:ext uri="{FF2B5EF4-FFF2-40B4-BE49-F238E27FC236}">
                          <a16:creationId xmlns:a16="http://schemas.microsoft.com/office/drawing/2014/main" id="{EBB35F17-D667-4F48-A237-840CBB3D3ABF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5">
                              <a14:imgEffect>
                                <a14:backgroundRemoval t="10000" b="90000" l="10000" r="90000">
                                  <a14:foregroundMark x1="40000" y1="29083" x2="40000" y2="29083"/>
                                  <a14:foregroundMark x1="39167" y1="26917" x2="39167" y2="26917"/>
                                  <a14:foregroundMark x1="39167" y1="27500" x2="39167" y2="27500"/>
                                  <a14:foregroundMark x1="38667" y1="27750" x2="44667" y2="26667"/>
                                  <a14:foregroundMark x1="29167" y1="49250" x2="31333" y2="60417"/>
                                  <a14:foregroundMark x1="40583" y1="76167" x2="40583" y2="76167"/>
                                  <a14:foregroundMark x1="40583" y1="76167" x2="46583" y2="77250"/>
                                </a14:backgroundRemoval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rot="1206515">
                      <a:off x="5426516" y="4107225"/>
                      <a:ext cx="685950" cy="68595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67" name="Picture 2" descr="Hình ảnh Hạt Hạt Vẽ Tay Phim Hoạt Hình Vẽ Tay Phim Hoạt Hình, Quả Hạch, Món  ăn, Snack miễn phí tải tập tin PNG PSDComment và Vector">
                      <a:extLst>
                        <a:ext uri="{FF2B5EF4-FFF2-40B4-BE49-F238E27FC236}">
                          <a16:creationId xmlns:a16="http://schemas.microsoft.com/office/drawing/2014/main" id="{A5896622-F722-174C-A225-7AC65F028FC6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5">
                              <a14:imgEffect>
                                <a14:backgroundRemoval t="10000" b="90000" l="10000" r="90000">
                                  <a14:foregroundMark x1="40000" y1="29083" x2="40000" y2="29083"/>
                                  <a14:foregroundMark x1="39167" y1="26917" x2="39167" y2="26917"/>
                                  <a14:foregroundMark x1="39167" y1="27500" x2="39167" y2="27500"/>
                                  <a14:foregroundMark x1="38667" y1="27750" x2="44667" y2="26667"/>
                                  <a14:foregroundMark x1="29167" y1="49250" x2="31333" y2="60417"/>
                                  <a14:foregroundMark x1="40583" y1="76167" x2="40583" y2="76167"/>
                                  <a14:foregroundMark x1="40583" y1="76167" x2="46583" y2="77250"/>
                                </a14:backgroundRemoval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rot="1206515">
                      <a:off x="5960010" y="4107226"/>
                      <a:ext cx="685950" cy="68595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pic>
                <p:nvPicPr>
                  <p:cNvPr id="65" name="Picture 64">
                    <a:extLst>
                      <a:ext uri="{FF2B5EF4-FFF2-40B4-BE49-F238E27FC236}">
                        <a16:creationId xmlns:a16="http://schemas.microsoft.com/office/drawing/2014/main" id="{C8A20A94-3EB9-0C42-828C-90505EA08D4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BEBA8EAE-BF5A-486C-A8C5-ECC9F3942E4B}">
                        <a14:imgProps xmlns:a14="http://schemas.microsoft.com/office/drawing/2010/main">
                          <a14:imgLayer r:embed="rId11">
                            <a14:imgEffect>
                              <a14:backgroundRemoval t="8759" b="89051" l="9412" r="92941">
                                <a14:foregroundMark x1="15294" y1="75182" x2="60000" y2="76642"/>
                                <a14:foregroundMark x1="60000" y1="76642" x2="84706" y2="72993"/>
                                <a14:foregroundMark x1="84706" y1="72263" x2="92941" y2="70073"/>
                                <a14:foregroundMark x1="92941" y1="69343" x2="92941" y2="56204"/>
                                <a14:foregroundMark x1="32941" y1="68613" x2="15294" y2="64964"/>
                                <a14:foregroundMark x1="15294" y1="64964" x2="10588" y2="71533"/>
                              </a14:backgroundRemoval>
                            </a14:imgEffect>
                            <a14:imgEffect>
                              <a14:sharpenSoften amount="53000"/>
                            </a14:imgEffect>
                            <a14:imgEffect>
                              <a14:saturation sat="2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915884" y="3471725"/>
                    <a:ext cx="1079499" cy="17399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68" name="Picture 67">
                  <a:extLst>
                    <a:ext uri="{FF2B5EF4-FFF2-40B4-BE49-F238E27FC236}">
                      <a16:creationId xmlns:a16="http://schemas.microsoft.com/office/drawing/2014/main" id="{F1B93D88-305A-CB4B-A17A-BD9D23E305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ackgroundRemoval t="4933" b="58296" l="6442" r="58896">
                              <a14:foregroundMark x1="17485" y1="51570" x2="30061" y2="54709"/>
                              <a14:foregroundMark x1="30061" y1="54709" x2="50920" y2="51121"/>
                              <a14:foregroundMark x1="50920" y1="50673" x2="52147" y2="51570"/>
                              <a14:foregroundMark x1="52147" y1="51570" x2="53374" y2="51570"/>
                              <a14:foregroundMark x1="16258" y1="51121" x2="15337" y2="51121"/>
                              <a14:foregroundMark x1="15337" y1="50673" x2="17791" y2="48879"/>
                              <a14:foregroundMark x1="51227" y1="5381" x2="51227" y2="5381"/>
                              <a14:foregroundMark x1="35583" y1="56054" x2="35583" y2="56054"/>
                              <a14:foregroundMark x1="35583" y1="56502" x2="31288" y2="55605"/>
                              <a14:foregroundMark x1="35583" y1="58296" x2="35583" y2="58296"/>
                            </a14:backgroundRemoval>
                          </a14:imgEffect>
                          <a14:imgEffect>
                            <a14:sharpenSoften amount="38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4074" b="40359"/>
                <a:stretch/>
              </p:blipFill>
              <p:spPr>
                <a:xfrm>
                  <a:off x="2783528" y="4941839"/>
                  <a:ext cx="2481330" cy="1535546"/>
                </a:xfrm>
                <a:prstGeom prst="rect">
                  <a:avLst/>
                </a:prstGeom>
              </p:spPr>
            </p:pic>
          </p:grp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9D0B8A8-C39D-A34A-A939-FF28F49BFC36}"/>
                  </a:ext>
                </a:extLst>
              </p:cNvPr>
              <p:cNvSpPr txBox="1"/>
              <p:nvPr/>
            </p:nvSpPr>
            <p:spPr>
              <a:xfrm>
                <a:off x="854136" y="4153579"/>
                <a:ext cx="21435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800" dirty="0"/>
                  <a:t>b) Hôm nay:</a:t>
                </a: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20CF3B3-7741-5644-8054-82621C515E12}"/>
              </a:ext>
            </a:extLst>
          </p:cNvPr>
          <p:cNvSpPr txBox="1"/>
          <p:nvPr/>
        </p:nvSpPr>
        <p:spPr>
          <a:xfrm>
            <a:off x="6728995" y="2486362"/>
            <a:ext cx="450221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2800" dirty="0"/>
              <a:t>Hôm qua sóc nhặt được </a:t>
            </a:r>
            <a:r>
              <a:rPr lang="x-none" sz="2800" dirty="0">
                <a:solidFill>
                  <a:srgbClr val="FF0000"/>
                </a:solidFill>
              </a:rPr>
              <a:t>132</a:t>
            </a:r>
            <a:r>
              <a:rPr lang="x-none" sz="2800" dirty="0"/>
              <a:t> hạt dẻ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3DD024E-9F40-CC47-A7A2-44B68E0F8FD2}"/>
              </a:ext>
            </a:extLst>
          </p:cNvPr>
          <p:cNvGrpSpPr/>
          <p:nvPr/>
        </p:nvGrpSpPr>
        <p:grpSpPr>
          <a:xfrm>
            <a:off x="6867035" y="4788652"/>
            <a:ext cx="4502214" cy="1379414"/>
            <a:chOff x="6867035" y="4989820"/>
            <a:chExt cx="4502214" cy="1379414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358990D-D242-6E4D-8A89-D0736FE48C72}"/>
                </a:ext>
              </a:extLst>
            </p:cNvPr>
            <p:cNvSpPr txBox="1"/>
            <p:nvPr/>
          </p:nvSpPr>
          <p:spPr>
            <a:xfrm>
              <a:off x="6867035" y="4989820"/>
              <a:ext cx="4502214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x-none" sz="2800" dirty="0"/>
                <a:t>Hôm nay sóc nhặt được </a:t>
              </a:r>
              <a:r>
                <a:rPr lang="x-none" sz="2800" dirty="0">
                  <a:solidFill>
                    <a:schemeClr val="bg1"/>
                  </a:solidFill>
                </a:rPr>
                <a:t>213</a:t>
              </a:r>
              <a:r>
                <a:rPr lang="x-none" sz="2800" dirty="0"/>
                <a:t> hạt dẻ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89361713-99A3-D84F-B929-A95EF0774E5B}"/>
                </a:ext>
              </a:extLst>
            </p:cNvPr>
            <p:cNvSpPr/>
            <p:nvPr/>
          </p:nvSpPr>
          <p:spPr>
            <a:xfrm>
              <a:off x="7803592" y="5692578"/>
              <a:ext cx="1089761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C55E2F5B-6C7F-1647-B56D-5F686972DF47}"/>
              </a:ext>
            </a:extLst>
          </p:cNvPr>
          <p:cNvSpPr txBox="1"/>
          <p:nvPr/>
        </p:nvSpPr>
        <p:spPr>
          <a:xfrm>
            <a:off x="7924380" y="5527846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213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4" grpId="0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4F8231-D798-B340-BC6A-8DF7DFE8BDED}"/>
              </a:ext>
            </a:extLst>
          </p:cNvPr>
          <p:cNvSpPr txBox="1"/>
          <p:nvPr/>
        </p:nvSpPr>
        <p:spPr>
          <a:xfrm>
            <a:off x="2628072" y="495979"/>
            <a:ext cx="8820216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800" dirty="0"/>
              <a:t>c) Nếu ngày mai sóc có 310 hạt dẻ thì sóc cần bao nhiêu giỏ và bao nhiêu túi để cất giữ hết số hạt dẻ đó?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4846AD-739A-6E40-A0BF-AFE1E2AAADD7}"/>
              </a:ext>
            </a:extLst>
          </p:cNvPr>
          <p:cNvSpPr/>
          <p:nvPr/>
        </p:nvSpPr>
        <p:spPr>
          <a:xfrm>
            <a:off x="3030736" y="2021044"/>
            <a:ext cx="5416868" cy="923330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txBody>
          <a:bodyPr wrap="none" anchor="ctr">
            <a:spAutoFit/>
          </a:bodyPr>
          <a:lstStyle/>
          <a:p>
            <a:pPr algn="ctr"/>
            <a:r>
              <a:rPr lang="x-none" sz="5400" dirty="0">
                <a:solidFill>
                  <a:prstClr val="black"/>
                </a:solidFill>
              </a:rPr>
              <a:t>310 =  </a:t>
            </a:r>
            <a:r>
              <a:rPr lang="x-none" sz="5400" dirty="0">
                <a:solidFill>
                  <a:srgbClr val="FF0000"/>
                </a:solidFill>
              </a:rPr>
              <a:t>300  +  10</a:t>
            </a:r>
            <a:endParaRPr lang="x-none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6605FA-8BDF-B64C-85E1-BD1947FFA638}"/>
              </a:ext>
            </a:extLst>
          </p:cNvPr>
          <p:cNvSpPr/>
          <p:nvPr/>
        </p:nvSpPr>
        <p:spPr>
          <a:xfrm>
            <a:off x="5062628" y="2150782"/>
            <a:ext cx="3329453" cy="663854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E041C8-DE45-5B4C-9F56-98B9BA4B7E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33" b="58296" l="6442" r="58896">
                        <a14:foregroundMark x1="17485" y1="51570" x2="30061" y2="54709"/>
                        <a14:foregroundMark x1="30061" y1="54709" x2="50920" y2="51121"/>
                        <a14:foregroundMark x1="50920" y1="50673" x2="52147" y2="51570"/>
                        <a14:foregroundMark x1="52147" y1="51570" x2="53374" y2="51570"/>
                        <a14:foregroundMark x1="16258" y1="51121" x2="15337" y2="51121"/>
                        <a14:foregroundMark x1="15337" y1="50673" x2="17791" y2="48879"/>
                        <a14:foregroundMark x1="51227" y1="5381" x2="51227" y2="5381"/>
                        <a14:foregroundMark x1="35583" y1="56054" x2="35583" y2="56054"/>
                        <a14:foregroundMark x1="35583" y1="56502" x2="31288" y2="55605"/>
                        <a14:foregroundMark x1="35583" y1="58296" x2="35583" y2="58296"/>
                      </a14:backgroundRemoval>
                    </a14:imgEffect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/>
        </p:blipFill>
        <p:spPr>
          <a:xfrm>
            <a:off x="4827036" y="2944374"/>
            <a:ext cx="2050686" cy="12690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50A455-910D-DA46-8746-7B01ADD679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59" b="89051" l="9412" r="92941">
                        <a14:foregroundMark x1="15294" y1="75182" x2="60000" y2="76642"/>
                        <a14:foregroundMark x1="60000" y1="76642" x2="84706" y2="72993"/>
                        <a14:foregroundMark x1="84706" y1="72263" x2="92941" y2="70073"/>
                        <a14:foregroundMark x1="92941" y1="69343" x2="92941" y2="56204"/>
                        <a14:foregroundMark x1="32941" y1="68613" x2="15294" y2="64964"/>
                        <a14:foregroundMark x1="15294" y1="64964" x2="10588" y2="71533"/>
                      </a14:backgroundRemoval>
                    </a14:imgEffect>
                    <a14:imgEffect>
                      <a14:sharpenSoften amount="5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718" y="2814636"/>
            <a:ext cx="981363" cy="15817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DCD29B-0064-BA44-A294-7ADA72B53B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33" b="58296" l="6442" r="58896">
                        <a14:foregroundMark x1="17485" y1="51570" x2="30061" y2="54709"/>
                        <a14:foregroundMark x1="30061" y1="54709" x2="50920" y2="51121"/>
                        <a14:foregroundMark x1="50920" y1="50673" x2="52147" y2="51570"/>
                        <a14:foregroundMark x1="52147" y1="51570" x2="53374" y2="51570"/>
                        <a14:foregroundMark x1="16258" y1="51121" x2="15337" y2="51121"/>
                        <a14:foregroundMark x1="15337" y1="50673" x2="17791" y2="48879"/>
                        <a14:foregroundMark x1="51227" y1="5381" x2="51227" y2="5381"/>
                        <a14:foregroundMark x1="35583" y1="56054" x2="35583" y2="56054"/>
                        <a14:foregroundMark x1="35583" y1="56502" x2="31288" y2="55605"/>
                        <a14:foregroundMark x1="35583" y1="58296" x2="35583" y2="58296"/>
                      </a14:backgroundRemoval>
                    </a14:imgEffect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/>
        </p:blipFill>
        <p:spPr>
          <a:xfrm>
            <a:off x="3801252" y="4035241"/>
            <a:ext cx="2050686" cy="12690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4B9FE8-6817-D446-8DE9-9F2D532C9B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33" b="58296" l="6442" r="58896">
                        <a14:foregroundMark x1="17485" y1="51570" x2="30061" y2="54709"/>
                        <a14:foregroundMark x1="30061" y1="54709" x2="50920" y2="51121"/>
                        <a14:foregroundMark x1="50920" y1="50673" x2="52147" y2="51570"/>
                        <a14:foregroundMark x1="52147" y1="51570" x2="53374" y2="51570"/>
                        <a14:foregroundMark x1="16258" y1="51121" x2="15337" y2="51121"/>
                        <a14:foregroundMark x1="15337" y1="50673" x2="17791" y2="48879"/>
                        <a14:foregroundMark x1="51227" y1="5381" x2="51227" y2="5381"/>
                        <a14:foregroundMark x1="35583" y1="56054" x2="35583" y2="56054"/>
                        <a14:foregroundMark x1="35583" y1="56502" x2="31288" y2="55605"/>
                        <a14:foregroundMark x1="35583" y1="58296" x2="35583" y2="58296"/>
                      </a14:backgroundRemoval>
                    </a14:imgEffect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/>
        </p:blipFill>
        <p:spPr>
          <a:xfrm>
            <a:off x="5850714" y="4035241"/>
            <a:ext cx="2050686" cy="126904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D43BEB9-280B-0547-A308-DA113B0620AE}"/>
              </a:ext>
            </a:extLst>
          </p:cNvPr>
          <p:cNvGrpSpPr/>
          <p:nvPr/>
        </p:nvGrpSpPr>
        <p:grpSpPr>
          <a:xfrm>
            <a:off x="788219" y="5465377"/>
            <a:ext cx="10835017" cy="676656"/>
            <a:chOff x="678491" y="5410513"/>
            <a:chExt cx="10835017" cy="67665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5B12D2D-C99B-B644-91DB-B2423E019349}"/>
                </a:ext>
              </a:extLst>
            </p:cNvPr>
            <p:cNvSpPr txBox="1"/>
            <p:nvPr/>
          </p:nvSpPr>
          <p:spPr>
            <a:xfrm>
              <a:off x="678491" y="5487231"/>
              <a:ext cx="108350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>
                  <a:sym typeface="Wingdings" pitchFamily="2" charset="2"/>
                </a:rPr>
                <a:t> Nếu có 310 hạt dẻ sóc cần            giỏ và            túi để cất giữ.</a:t>
              </a:r>
              <a:endParaRPr lang="x-none" sz="2800" dirty="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7208834-A922-A045-BE89-AF238D2D6724}"/>
                </a:ext>
              </a:extLst>
            </p:cNvPr>
            <p:cNvSpPr/>
            <p:nvPr/>
          </p:nvSpPr>
          <p:spPr>
            <a:xfrm>
              <a:off x="5609108" y="5410513"/>
              <a:ext cx="900629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A9DECC73-92B7-6B42-A427-32221BEDE22B}"/>
                </a:ext>
              </a:extLst>
            </p:cNvPr>
            <p:cNvSpPr/>
            <p:nvPr/>
          </p:nvSpPr>
          <p:spPr>
            <a:xfrm>
              <a:off x="7733040" y="5410513"/>
              <a:ext cx="900629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DFCE6AA-7930-D045-ACB3-77AE94F162CA}"/>
              </a:ext>
            </a:extLst>
          </p:cNvPr>
          <p:cNvSpPr txBox="1"/>
          <p:nvPr/>
        </p:nvSpPr>
        <p:spPr>
          <a:xfrm>
            <a:off x="7883573" y="5509213"/>
            <a:ext cx="819017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1AF22C-4545-AF4A-A559-DE9883FB57F6}"/>
              </a:ext>
            </a:extLst>
          </p:cNvPr>
          <p:cNvSpPr txBox="1"/>
          <p:nvPr/>
        </p:nvSpPr>
        <p:spPr>
          <a:xfrm>
            <a:off x="5756262" y="5509213"/>
            <a:ext cx="819017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3297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10.0&quot;&gt;&lt;object type=&quot;1&quot; unique_id=&quot;10001&quot;&gt;&lt;object type=&quot;2&quot; unique_id=&quot;10696&quot;&gt;&lt;object type=&quot;3&quot; unique_id=&quot;10697&quot;&gt;&lt;property id=&quot;20148&quot; value=&quot;5&quot;/&gt;&lt;property id=&quot;20300&quot; value=&quot;Slide 1&quot;/&gt;&lt;property id=&quot;20307&quot; value=&quot;260&quot;/&gt;&lt;/object&gt;&lt;object type=&quot;3&quot; unique_id=&quot;10698&quot;&gt;&lt;property id=&quot;20148&quot; value=&quot;5&quot;/&gt;&lt;property id=&quot;20300&quot; value=&quot;Slide 2&quot;/&gt;&lt;property id=&quot;20307&quot; value=&quot;282&quot;/&gt;&lt;/object&gt;&lt;object type=&quot;3&quot; unique_id=&quot;10699&quot;&gt;&lt;property id=&quot;20148&quot; value=&quot;5&quot;/&gt;&lt;property id=&quot;20300&quot; value=&quot;Slide 3&quot;/&gt;&lt;property id=&quot;20307&quot; value=&quot;289&quot;/&gt;&lt;/object&gt;&lt;object type=&quot;3&quot; unique_id=&quot;10700&quot;&gt;&lt;property id=&quot;20148&quot; value=&quot;5&quot;/&gt;&lt;property id=&quot;20300&quot; value=&quot;Slide 4&quot;/&gt;&lt;property id=&quot;20307&quot; value=&quot;306&quot;/&gt;&lt;/object&gt;&lt;object type=&quot;3&quot; unique_id=&quot;10701&quot;&gt;&lt;property id=&quot;20148&quot; value=&quot;5&quot;/&gt;&lt;property id=&quot;20300&quot; value=&quot;Slide 5&quot;/&gt;&lt;property id=&quot;20307&quot; value=&quot;284&quot;/&gt;&lt;/object&gt;&lt;object type=&quot;3&quot; unique_id=&quot;10702&quot;&gt;&lt;property id=&quot;20148&quot; value=&quot;5&quot;/&gt;&lt;property id=&quot;20300&quot; value=&quot;Slide 6&quot;/&gt;&lt;property id=&quot;20307&quot; value=&quot;285&quot;/&gt;&lt;/object&gt;&lt;object type=&quot;3&quot; unique_id=&quot;10703&quot;&gt;&lt;property id=&quot;20148&quot; value=&quot;5&quot;/&gt;&lt;property id=&quot;20300&quot; value=&quot;Slide 7&quot;/&gt;&lt;property id=&quot;20307&quot; value=&quot;290&quot;/&gt;&lt;/object&gt;&lt;object type=&quot;3&quot; unique_id=&quot;10704&quot;&gt;&lt;property id=&quot;20148&quot; value=&quot;5&quot;/&gt;&lt;property id=&quot;20300&quot; value=&quot;Slide 8&quot;/&gt;&lt;property id=&quot;20307&quot; value=&quot;298&quot;/&gt;&lt;/object&gt;&lt;object type=&quot;3&quot; unique_id=&quot;10705&quot;&gt;&lt;property id=&quot;20148&quot; value=&quot;5&quot;/&gt;&lt;property id=&quot;20300&quot; value=&quot;Slide 9&quot;/&gt;&lt;property id=&quot;20307&quot; value=&quot;307&quot;/&gt;&lt;/object&gt;&lt;object type=&quot;3&quot; unique_id=&quot;10778&quot;&gt;&lt;property id=&quot;20148&quot; value=&quot;5&quot;/&gt;&lt;property id=&quot;20300&quot; value=&quot;Slide 10&quot;/&gt;&lt;property id=&quot;20307&quot; value=&quot;309&quot;/&gt;&lt;/object&gt;&lt;/object&gt;&lt;object type=&quot;8&quot; unique_id=&quot;1072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</TotalTime>
  <Words>292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Arial-Rounded</vt:lpstr>
      <vt:lpstr>Calibri</vt:lpstr>
      <vt:lpstr>等线</vt:lpstr>
      <vt:lpstr>UTM Cookies</vt:lpstr>
      <vt:lpstr>Wingdings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231</cp:revision>
  <dcterms:created xsi:type="dcterms:W3CDTF">2021-06-02T01:34:28Z</dcterms:created>
  <dcterms:modified xsi:type="dcterms:W3CDTF">2025-03-10T02:59:43Z</dcterms:modified>
</cp:coreProperties>
</file>