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3" r:id="rId4"/>
  </p:sldMasterIdLst>
  <p:notesMasterIdLst>
    <p:notesMasterId r:id="rId16"/>
  </p:notesMasterIdLst>
  <p:sldIdLst>
    <p:sldId id="2007577100" r:id="rId5"/>
    <p:sldId id="2007577101" r:id="rId6"/>
    <p:sldId id="265" r:id="rId7"/>
    <p:sldId id="2896" r:id="rId8"/>
    <p:sldId id="2897" r:id="rId9"/>
    <p:sldId id="2890" r:id="rId10"/>
    <p:sldId id="2902" r:id="rId11"/>
    <p:sldId id="2889" r:id="rId12"/>
    <p:sldId id="2892" r:id="rId13"/>
    <p:sldId id="2007577102" r:id="rId14"/>
    <p:sldId id="29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1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44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7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7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0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92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34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02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9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1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5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gi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Phép chia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15)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72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thành phép chia (theo thành phần và theo nhóm).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tính được phép chia đơn giản dựa vào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203" y="454569"/>
            <a:ext cx="830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4" y="3375891"/>
            <a:ext cx="577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thành phép chia (theo thành phần và theo nhóm).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tính được phép chia đơn giản dựa vào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74740" y="-157007"/>
            <a:ext cx="5484194" cy="2899521"/>
            <a:chOff x="6374212" y="-330197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74212" y="-330197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705506" y="-70793"/>
              <a:ext cx="3684099" cy="168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9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="" xmlns:ask="http://schemas.microsoft.com/office/drawing/2018/sketchyshapes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7778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= 3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vi-VN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564242" cy="3793535"/>
            <a:chOff x="906077" y="2377947"/>
            <a:chExt cx="10564242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914468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4" y="3749188"/>
                  <a:ext cx="3124605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4" y="3749188"/>
                  <a:ext cx="3124605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914468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vi-VN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926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286203" cy="584775"/>
              </a:xfrm>
              <a:prstGeom prst="rect">
                <a:avLst/>
              </a:prstGeom>
              <a:blipFill>
                <a:blip r:embed="rId4"/>
                <a:stretch>
                  <a:fillRect l="-6667" t="-13542" r="-61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701381" cy="1601511"/>
            <a:chOff x="1566387" y="2411755"/>
            <a:chExt cx="2568461" cy="1438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68461" cy="1327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537874" cy="584775"/>
              </a:xfrm>
              <a:prstGeom prst="rect">
                <a:avLst/>
              </a:prstGeom>
              <a:blipFill>
                <a:blip r:embed="rId5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515432" cy="584775"/>
              </a:xfrm>
              <a:prstGeom prst="rect">
                <a:avLst/>
              </a:prstGeom>
              <a:blipFill>
                <a:blip r:embed="rId6"/>
                <a:stretch>
                  <a:fillRect l="-6053" t="-13542" r="-50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537874" cy="584775"/>
              </a:xfrm>
              <a:prstGeom prst="rect">
                <a:avLst/>
              </a:prstGeom>
              <a:blipFill>
                <a:blip r:embed="rId7"/>
                <a:stretch>
                  <a:fillRect l="-5995" t="-13542" r="-50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523</Words>
  <Application>Microsoft Office PowerPoint</Application>
  <PresentationFormat>Widescreen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 Math</vt:lpstr>
      <vt:lpstr>等线</vt:lpstr>
      <vt:lpstr>黑体</vt:lpstr>
      <vt:lpstr>Times New Roman</vt:lpstr>
      <vt:lpstr>Wingdings</vt:lpstr>
      <vt:lpstr>思源黑体 CN Bold</vt:lpstr>
      <vt:lpstr>自定义设计方案</vt:lpstr>
      <vt:lpstr>第一PPT，www.1ppt.com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2021-07-09T06:30:31Z</dcterms:created>
  <dcterms:modified xsi:type="dcterms:W3CDTF">2025-02-03T03:48:21Z</dcterms:modified>
</cp:coreProperties>
</file>