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03" r:id="rId2"/>
    <p:sldId id="3404" r:id="rId3"/>
    <p:sldId id="306" r:id="rId4"/>
    <p:sldId id="307" r:id="rId5"/>
    <p:sldId id="332" r:id="rId6"/>
    <p:sldId id="333" r:id="rId7"/>
    <p:sldId id="344" r:id="rId8"/>
    <p:sldId id="3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703F7-D76D-414B-8BC5-2B373443A84C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8006-C7B8-460C-A2F3-BF93A94840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81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06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6302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680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58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594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528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2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98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831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47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05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0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41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31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740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886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9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814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8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54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14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39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72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9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062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797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37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4.png"/><Relationship Id="rId10" Type="http://schemas.openxmlformats.org/officeDocument/2006/relationships/image" Target="../media/image430.png"/><Relationship Id="rId9" Type="http://schemas.openxmlformats.org/officeDocument/2006/relationships/image" Target="../media/image4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29)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72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 đã học.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được số thích hợp trong phép nhân với 1, phép chia có thương bằng 1 dựa vào bảng nhân, bảng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599345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Bông hoa nào có nhiều ong đậu nhất?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5DFBA7-EA16-4D53-A505-380A8BD45A46}"/>
              </a:ext>
            </a:extLst>
          </p:cNvPr>
          <p:cNvCxnSpPr>
            <a:cxnSpLocks/>
          </p:cNvCxnSpPr>
          <p:nvPr/>
        </p:nvCxnSpPr>
        <p:spPr>
          <a:xfrm>
            <a:off x="2873989" y="2208818"/>
            <a:ext cx="412136" cy="387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8DC5FC-571C-4481-80F1-8BECCE282F4A}"/>
              </a:ext>
            </a:extLst>
          </p:cNvPr>
          <p:cNvCxnSpPr>
            <a:cxnSpLocks/>
          </p:cNvCxnSpPr>
          <p:nvPr/>
        </p:nvCxnSpPr>
        <p:spPr>
          <a:xfrm flipH="1">
            <a:off x="3751607" y="2000643"/>
            <a:ext cx="1428438" cy="5779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116D1F-52F1-4B83-BAC2-74467A565BC1}"/>
              </a:ext>
            </a:extLst>
          </p:cNvPr>
          <p:cNvCxnSpPr>
            <a:cxnSpLocks/>
          </p:cNvCxnSpPr>
          <p:nvPr/>
        </p:nvCxnSpPr>
        <p:spPr>
          <a:xfrm flipH="1">
            <a:off x="6221923" y="2095903"/>
            <a:ext cx="1740676" cy="1237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72E29F-77D7-4F2D-8D4C-DCCE94568461}"/>
              </a:ext>
            </a:extLst>
          </p:cNvPr>
          <p:cNvCxnSpPr>
            <a:cxnSpLocks/>
          </p:cNvCxnSpPr>
          <p:nvPr/>
        </p:nvCxnSpPr>
        <p:spPr>
          <a:xfrm flipH="1">
            <a:off x="8934450" y="2745899"/>
            <a:ext cx="1021599" cy="112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346CC7-A4D2-41A6-AC14-4B933C89251A}"/>
              </a:ext>
            </a:extLst>
          </p:cNvPr>
          <p:cNvCxnSpPr>
            <a:cxnSpLocks/>
          </p:cNvCxnSpPr>
          <p:nvPr/>
        </p:nvCxnSpPr>
        <p:spPr>
          <a:xfrm>
            <a:off x="9022138" y="3528838"/>
            <a:ext cx="475739" cy="9660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E9148B-419A-4B73-AC20-5CA4218E0128}"/>
              </a:ext>
            </a:extLst>
          </p:cNvPr>
          <p:cNvCxnSpPr>
            <a:cxnSpLocks/>
          </p:cNvCxnSpPr>
          <p:nvPr/>
        </p:nvCxnSpPr>
        <p:spPr>
          <a:xfrm>
            <a:off x="6432558" y="4349445"/>
            <a:ext cx="312160" cy="6208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7034C2-7DA2-4D08-9CA3-245D3B34EDC2}"/>
              </a:ext>
            </a:extLst>
          </p:cNvPr>
          <p:cNvCxnSpPr>
            <a:cxnSpLocks/>
          </p:cNvCxnSpPr>
          <p:nvPr/>
        </p:nvCxnSpPr>
        <p:spPr>
          <a:xfrm>
            <a:off x="3801998" y="3588475"/>
            <a:ext cx="82859" cy="10353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26B614-9EB3-4B29-AAE4-666761E0F07A}"/>
              </a:ext>
            </a:extLst>
          </p:cNvPr>
          <p:cNvCxnSpPr>
            <a:cxnSpLocks/>
          </p:cNvCxnSpPr>
          <p:nvPr/>
        </p:nvCxnSpPr>
        <p:spPr>
          <a:xfrm flipV="1">
            <a:off x="2407702" y="3400160"/>
            <a:ext cx="617389" cy="4063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8972 0.3870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8" y="1353843"/>
            <a:ext cx="671721" cy="6868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2035489" y="1568622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2174040" y="2995190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a)  2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3484324" y="328062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6610405" y="2915382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2732045" y="383871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7920690" y="319661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7168411" y="376740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6A0E582-9461-4807-9184-B116A2457A6B}"/>
              </a:ext>
            </a:extLst>
          </p:cNvPr>
          <p:cNvSpPr/>
          <p:nvPr/>
        </p:nvSpPr>
        <p:spPr>
          <a:xfrm>
            <a:off x="1281753" y="5001256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C9625-D37D-4FAE-9E87-F3B0DC2C22DF}"/>
              </a:ext>
            </a:extLst>
          </p:cNvPr>
          <p:cNvSpPr/>
          <p:nvPr/>
        </p:nvSpPr>
        <p:spPr>
          <a:xfrm>
            <a:off x="2358078" y="4988472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Số nào nhân với 1 cũng bằng chính số đó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918837-4735-4293-88EB-A9D10042B6A9}"/>
              </a:ext>
            </a:extLst>
          </p:cNvPr>
          <p:cNvSpPr/>
          <p:nvPr/>
        </p:nvSpPr>
        <p:spPr>
          <a:xfrm>
            <a:off x="2358078" y="5673798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Số nào chia cho chính nó cũng bằng 1</a:t>
            </a: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657226" y="506455"/>
            <a:ext cx="711837" cy="72784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1578121" y="535496"/>
            <a:ext cx="1230124" cy="707887"/>
            <a:chOff x="1870518" y="1440652"/>
            <a:chExt cx="1230124" cy="6923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2"/>
              <a:ext cx="1230124" cy="692313"/>
              <a:chOff x="1870518" y="1440652"/>
              <a:chExt cx="1230124" cy="692313"/>
            </a:xfrm>
          </p:grpSpPr>
          <p:sp>
            <p:nvSpPr>
              <p:cNvPr id="7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3"/>
                <a:ext cx="1230124" cy="692312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870518" y="1440652"/>
                <a:ext cx="811441" cy="692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470000" cy="69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1056903" y="1488470"/>
            <a:ext cx="9068405" cy="3897569"/>
            <a:chOff x="4469177" y="1042421"/>
            <a:chExt cx="6763211" cy="26474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4751804" y="1781706"/>
            <a:ext cx="51628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6885247" y="2675117"/>
            <a:ext cx="51628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9083178" y="2027383"/>
            <a:ext cx="78495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4617467" y="3571531"/>
            <a:ext cx="784954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6827263" y="4356140"/>
            <a:ext cx="51628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8939384" y="3723814"/>
            <a:ext cx="784954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151C0A7-3A7E-46AF-BC7A-70BCC3F204DD}"/>
              </a:ext>
            </a:extLst>
          </p:cNvPr>
          <p:cNvSpPr/>
          <p:nvPr/>
        </p:nvSpPr>
        <p:spPr>
          <a:xfrm>
            <a:off x="1491303" y="5622983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F5548-B584-4DD2-89F0-E9E48150A00E}"/>
              </a:ext>
            </a:extLst>
          </p:cNvPr>
          <p:cNvSpPr/>
          <p:nvPr/>
        </p:nvSpPr>
        <p:spPr>
          <a:xfrm>
            <a:off x="2567628" y="5610199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2314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1324532" y="810928"/>
            <a:ext cx="699307" cy="71678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2283761" y="838613"/>
            <a:ext cx="2741173" cy="1924109"/>
            <a:chOff x="1870517" y="1413138"/>
            <a:chExt cx="1714232" cy="1173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1173924"/>
              <a:chOff x="1870517" y="1413138"/>
              <a:chExt cx="1488510" cy="1173924"/>
            </a:xfrm>
          </p:grpSpPr>
          <p:sp>
            <p:nvSpPr>
              <p:cNvPr id="6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450010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1173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&gt;; &lt;; =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954107" cy="632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1761855" y="2690389"/>
            <a:ext cx="2840570" cy="1821810"/>
            <a:chOff x="8067369" y="4708827"/>
            <a:chExt cx="2840570" cy="18218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a)  2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4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3421810" y="2863291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4871464" y="2690389"/>
            <a:ext cx="3529334" cy="1807098"/>
            <a:chOff x="8067369" y="4708827"/>
            <a:chExt cx="3529334" cy="18070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b)  2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 : 5        40 : 5</a:t>
              </a:r>
            </a:p>
          </p:txBody>
        </p:sp>
        <p:sp>
          <p:nvSpPr>
            <p:cNvPr id="20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1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3432936" y="367312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22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6497572" y="2860173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23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6532870" y="366916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4825" y="241310"/>
            <a:ext cx="2455847" cy="31302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2722150" y="3365894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2594796" y="415303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5803673" y="33816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7492917" y="33816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5803673" y="415303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7492917" y="415303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505DC0B-D172-4BB3-8091-3BC5004F1EC6}"/>
              </a:ext>
            </a:extLst>
          </p:cNvPr>
          <p:cNvSpPr/>
          <p:nvPr/>
        </p:nvSpPr>
        <p:spPr>
          <a:xfrm>
            <a:off x="1491303" y="5622983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FA9669-264B-43E4-AB59-EC14D83A5924}"/>
              </a:ext>
            </a:extLst>
          </p:cNvPr>
          <p:cNvSpPr/>
          <p:nvPr/>
        </p:nvSpPr>
        <p:spPr>
          <a:xfrm>
            <a:off x="2567628" y="5610199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Củng cố phép nhân và phép chia để so sánh số</a:t>
            </a:r>
          </a:p>
        </p:txBody>
      </p:sp>
    </p:spTree>
    <p:extLst>
      <p:ext uri="{BB962C8B-B14F-4D97-AF65-F5344CB8AC3E}">
        <p14:creationId xmlns:p14="http://schemas.microsoft.com/office/powerpoint/2010/main" val="18866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bài sau: Bài 45: Luyện tập chung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4).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219" y="12370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67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261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.VnArial</vt:lpstr>
      <vt:lpstr>Arial</vt:lpstr>
      <vt:lpstr>Calibri</vt:lpstr>
      <vt:lpstr>Cambria Math</vt:lpstr>
      <vt:lpstr>等线</vt:lpstr>
      <vt:lpstr>Times New Roman</vt:lpstr>
      <vt:lpstr>UTM Cookies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</cp:lastModifiedBy>
  <cp:revision>10</cp:revision>
  <dcterms:created xsi:type="dcterms:W3CDTF">2022-02-13T07:25:17Z</dcterms:created>
  <dcterms:modified xsi:type="dcterms:W3CDTF">2025-02-17T03:44:56Z</dcterms:modified>
</cp:coreProperties>
</file>